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4" r:id="rId3"/>
    <p:sldId id="275" r:id="rId4"/>
    <p:sldId id="276" r:id="rId5"/>
    <p:sldId id="277" r:id="rId6"/>
    <p:sldId id="278"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929987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235246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399522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27918587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8216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48276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252631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1014736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154036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1981650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C3906D6-344A-4EE4-992F-5C8E90193C81}" type="datetimeFigureOut">
              <a:rPr kumimoji="1" lang="ja-JP" altLang="en-US" smtClean="0"/>
              <a:t>2014/4/1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D9B07BF-D265-47CD-8A4A-7AB784F79D19}" type="slidenum">
              <a:rPr kumimoji="1" lang="ja-JP" altLang="en-US" smtClean="0"/>
              <a:t>‹#›</a:t>
            </a:fld>
            <a:endParaRPr kumimoji="1" lang="ja-JP" altLang="en-US"/>
          </a:p>
        </p:txBody>
      </p:sp>
    </p:spTree>
    <p:extLst>
      <p:ext uri="{BB962C8B-B14F-4D97-AF65-F5344CB8AC3E}">
        <p14:creationId xmlns:p14="http://schemas.microsoft.com/office/powerpoint/2010/main" val="269587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70609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FC3906D6-344A-4EE4-992F-5C8E90193C81}" type="datetimeFigureOut">
              <a:rPr lang="ja-JP" altLang="en-US" smtClean="0"/>
              <a:pPr/>
              <a:t>2014/4/1</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AD9B07BF-D265-47CD-8A4A-7AB784F79D19}" type="slidenum">
              <a:rPr lang="ja-JP" altLang="en-US" smtClean="0"/>
              <a:pPr/>
              <a:t>‹#›</a:t>
            </a:fld>
            <a:endParaRPr lang="ja-JP" altLang="en-US"/>
          </a:p>
        </p:txBody>
      </p:sp>
    </p:spTree>
    <p:extLst>
      <p:ext uri="{BB962C8B-B14F-4D97-AF65-F5344CB8AC3E}">
        <p14:creationId xmlns:p14="http://schemas.microsoft.com/office/powerpoint/2010/main" val="850545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enpit-office@cs.tsukuba.ac.j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err="1" smtClean="0"/>
              <a:t>enPiT</a:t>
            </a:r>
            <a:r>
              <a:rPr lang="ja-JP" altLang="en-US" dirty="0" err="1" smtClean="0"/>
              <a:t>って</a:t>
            </a:r>
            <a:r>
              <a:rPr lang="ja-JP" altLang="en-US" dirty="0" smtClean="0"/>
              <a:t>何？</a:t>
            </a:r>
            <a:r>
              <a:rPr lang="en-US" altLang="ja-JP" dirty="0" smtClean="0"/>
              <a:t/>
            </a:r>
            <a:br>
              <a:rPr lang="en-US" altLang="ja-JP" dirty="0" smtClean="0"/>
            </a:br>
            <a:r>
              <a:rPr lang="ja-JP" altLang="en-US" sz="3200" dirty="0" smtClean="0"/>
              <a:t>教員からみた参加手順</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6" y="0"/>
            <a:ext cx="9144000" cy="758757"/>
          </a:xfrm>
          <a:prstGeom prst="rect">
            <a:avLst/>
          </a:prstGeom>
        </p:spPr>
      </p:pic>
    </p:spTree>
    <p:extLst>
      <p:ext uri="{BB962C8B-B14F-4D97-AF65-F5344CB8AC3E}">
        <p14:creationId xmlns:p14="http://schemas.microsoft.com/office/powerpoint/2010/main" val="697422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教員からみた</a:t>
            </a:r>
            <a:r>
              <a:rPr kumimoji="1" lang="en-US" altLang="ja-JP" dirty="0" err="1" smtClean="0"/>
              <a:t>enPiT</a:t>
            </a:r>
            <a:r>
              <a:rPr kumimoji="1" lang="ja-JP" altLang="en-US" dirty="0" smtClean="0"/>
              <a:t>参加手順</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endParaRPr lang="en-US" altLang="ja-JP" dirty="0" smtClean="0"/>
          </a:p>
          <a:p>
            <a:pPr marL="514350" indent="-514350">
              <a:buFont typeface="+mj-lt"/>
              <a:buAutoNum type="arabicPeriod"/>
            </a:pPr>
            <a:r>
              <a:rPr lang="ja-JP" altLang="en-US" dirty="0" smtClean="0"/>
              <a:t>参加校</a:t>
            </a:r>
            <a:r>
              <a:rPr lang="ja-JP" altLang="en-US" dirty="0"/>
              <a:t>に</a:t>
            </a:r>
            <a:r>
              <a:rPr lang="ja-JP" altLang="en-US" dirty="0" smtClean="0"/>
              <a:t>なる</a:t>
            </a:r>
            <a:endParaRPr lang="en-US" altLang="ja-JP" dirty="0" smtClean="0"/>
          </a:p>
          <a:p>
            <a:pPr marL="514350" indent="-514350">
              <a:buFont typeface="+mj-lt"/>
              <a:buAutoNum type="arabicPeriod"/>
            </a:pPr>
            <a:endParaRPr kumimoji="1" lang="en-US" altLang="ja-JP" dirty="0"/>
          </a:p>
          <a:p>
            <a:pPr marL="514350" indent="-514350">
              <a:buFont typeface="+mj-lt"/>
              <a:buAutoNum type="arabicPeriod"/>
            </a:pPr>
            <a:r>
              <a:rPr lang="ja-JP" altLang="en-US" dirty="0"/>
              <a:t>単位の扱いを検討</a:t>
            </a:r>
            <a:r>
              <a:rPr lang="ja-JP" altLang="en-US" dirty="0" smtClean="0"/>
              <a:t>する</a:t>
            </a:r>
            <a:endParaRPr lang="en-US" altLang="ja-JP" dirty="0" smtClean="0"/>
          </a:p>
          <a:p>
            <a:pPr marL="514350" indent="-514350">
              <a:buFont typeface="+mj-lt"/>
              <a:buAutoNum type="arabicPeriod"/>
            </a:pPr>
            <a:endParaRPr kumimoji="1" lang="en-US" altLang="ja-JP" dirty="0"/>
          </a:p>
          <a:p>
            <a:pPr marL="514350" indent="-514350">
              <a:buFont typeface="+mj-lt"/>
              <a:buAutoNum type="arabicPeriod"/>
            </a:pPr>
            <a:r>
              <a:rPr lang="ja-JP" altLang="en-US" dirty="0"/>
              <a:t>学生の参加形態を検討</a:t>
            </a:r>
            <a:r>
              <a:rPr lang="ja-JP" altLang="en-US" dirty="0" smtClean="0"/>
              <a:t>する</a:t>
            </a:r>
            <a:endParaRPr lang="en-US" altLang="ja-JP" dirty="0" smtClean="0"/>
          </a:p>
          <a:p>
            <a:pPr marL="514350" indent="-514350">
              <a:buFont typeface="+mj-lt"/>
              <a:buAutoNum type="arabicPeriod"/>
            </a:pPr>
            <a:endParaRPr kumimoji="1" lang="en-US" altLang="ja-JP" dirty="0"/>
          </a:p>
          <a:p>
            <a:r>
              <a:rPr lang="ja-JP" altLang="en-US" dirty="0" smtClean="0"/>
              <a:t>アピールポイント</a:t>
            </a:r>
            <a:endParaRPr kumimoji="1" lang="ja-JP" altLang="en-US" dirty="0"/>
          </a:p>
        </p:txBody>
      </p:sp>
      <p:grpSp>
        <p:nvGrpSpPr>
          <p:cNvPr id="4" name="グループ化 3"/>
          <p:cNvGrpSpPr/>
          <p:nvPr/>
        </p:nvGrpSpPr>
        <p:grpSpPr>
          <a:xfrm>
            <a:off x="5586338" y="1986340"/>
            <a:ext cx="1219201" cy="1792288"/>
            <a:chOff x="7229475" y="1412875"/>
            <a:chExt cx="1219201" cy="1792288"/>
          </a:xfrm>
        </p:grpSpPr>
        <p:sp>
          <p:nvSpPr>
            <p:cNvPr id="5" name="円/楕円 4"/>
            <p:cNvSpPr/>
            <p:nvPr/>
          </p:nvSpPr>
          <p:spPr>
            <a:xfrm>
              <a:off x="7639844" y="2462610"/>
              <a:ext cx="251519" cy="2722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AutoShape 6"/>
            <p:cNvSpPr>
              <a:spLocks noChangeAspect="1" noChangeArrowheads="1" noTextEdit="1"/>
            </p:cNvSpPr>
            <p:nvPr/>
          </p:nvSpPr>
          <p:spPr bwMode="auto">
            <a:xfrm>
              <a:off x="7229475" y="1412875"/>
              <a:ext cx="1219200"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 name="Freeform 8"/>
            <p:cNvSpPr>
              <a:spLocks/>
            </p:cNvSpPr>
            <p:nvPr/>
          </p:nvSpPr>
          <p:spPr bwMode="auto">
            <a:xfrm>
              <a:off x="7596188" y="1562100"/>
              <a:ext cx="87313" cy="161925"/>
            </a:xfrm>
            <a:custGeom>
              <a:avLst/>
              <a:gdLst>
                <a:gd name="T0" fmla="*/ 110 w 110"/>
                <a:gd name="T1" fmla="*/ 32 h 204"/>
                <a:gd name="T2" fmla="*/ 108 w 110"/>
                <a:gd name="T3" fmla="*/ 34 h 204"/>
                <a:gd name="T4" fmla="*/ 106 w 110"/>
                <a:gd name="T5" fmla="*/ 38 h 204"/>
                <a:gd name="T6" fmla="*/ 104 w 110"/>
                <a:gd name="T7" fmla="*/ 44 h 204"/>
                <a:gd name="T8" fmla="*/ 101 w 110"/>
                <a:gd name="T9" fmla="*/ 50 h 204"/>
                <a:gd name="T10" fmla="*/ 99 w 110"/>
                <a:gd name="T11" fmla="*/ 57 h 204"/>
                <a:gd name="T12" fmla="*/ 95 w 110"/>
                <a:gd name="T13" fmla="*/ 65 h 204"/>
                <a:gd name="T14" fmla="*/ 91 w 110"/>
                <a:gd name="T15" fmla="*/ 76 h 204"/>
                <a:gd name="T16" fmla="*/ 87 w 110"/>
                <a:gd name="T17" fmla="*/ 84 h 204"/>
                <a:gd name="T18" fmla="*/ 84 w 110"/>
                <a:gd name="T19" fmla="*/ 95 h 204"/>
                <a:gd name="T20" fmla="*/ 78 w 110"/>
                <a:gd name="T21" fmla="*/ 105 h 204"/>
                <a:gd name="T22" fmla="*/ 76 w 110"/>
                <a:gd name="T23" fmla="*/ 110 h 204"/>
                <a:gd name="T24" fmla="*/ 76 w 110"/>
                <a:gd name="T25" fmla="*/ 118 h 204"/>
                <a:gd name="T26" fmla="*/ 74 w 110"/>
                <a:gd name="T27" fmla="*/ 122 h 204"/>
                <a:gd name="T28" fmla="*/ 70 w 110"/>
                <a:gd name="T29" fmla="*/ 128 h 204"/>
                <a:gd name="T30" fmla="*/ 70 w 110"/>
                <a:gd name="T31" fmla="*/ 135 h 204"/>
                <a:gd name="T32" fmla="*/ 68 w 110"/>
                <a:gd name="T33" fmla="*/ 139 h 204"/>
                <a:gd name="T34" fmla="*/ 66 w 110"/>
                <a:gd name="T35" fmla="*/ 147 h 204"/>
                <a:gd name="T36" fmla="*/ 65 w 110"/>
                <a:gd name="T37" fmla="*/ 152 h 204"/>
                <a:gd name="T38" fmla="*/ 63 w 110"/>
                <a:gd name="T39" fmla="*/ 158 h 204"/>
                <a:gd name="T40" fmla="*/ 63 w 110"/>
                <a:gd name="T41" fmla="*/ 164 h 204"/>
                <a:gd name="T42" fmla="*/ 0 w 110"/>
                <a:gd name="T43" fmla="*/ 135 h 204"/>
                <a:gd name="T44" fmla="*/ 2 w 110"/>
                <a:gd name="T45" fmla="*/ 129 h 204"/>
                <a:gd name="T46" fmla="*/ 2 w 110"/>
                <a:gd name="T47" fmla="*/ 124 h 204"/>
                <a:gd name="T48" fmla="*/ 4 w 110"/>
                <a:gd name="T49" fmla="*/ 120 h 204"/>
                <a:gd name="T50" fmla="*/ 8 w 110"/>
                <a:gd name="T51" fmla="*/ 112 h 204"/>
                <a:gd name="T52" fmla="*/ 9 w 110"/>
                <a:gd name="T53" fmla="*/ 103 h 204"/>
                <a:gd name="T54" fmla="*/ 13 w 110"/>
                <a:gd name="T55" fmla="*/ 93 h 204"/>
                <a:gd name="T56" fmla="*/ 17 w 110"/>
                <a:gd name="T57" fmla="*/ 84 h 204"/>
                <a:gd name="T58" fmla="*/ 19 w 110"/>
                <a:gd name="T59" fmla="*/ 74 h 204"/>
                <a:gd name="T60" fmla="*/ 25 w 110"/>
                <a:gd name="T61" fmla="*/ 65 h 204"/>
                <a:gd name="T62" fmla="*/ 27 w 110"/>
                <a:gd name="T63" fmla="*/ 55 h 204"/>
                <a:gd name="T64" fmla="*/ 28 w 110"/>
                <a:gd name="T65" fmla="*/ 46 h 204"/>
                <a:gd name="T66" fmla="*/ 32 w 110"/>
                <a:gd name="T67" fmla="*/ 38 h 204"/>
                <a:gd name="T68" fmla="*/ 34 w 110"/>
                <a:gd name="T69" fmla="*/ 32 h 204"/>
                <a:gd name="T70" fmla="*/ 36 w 110"/>
                <a:gd name="T71" fmla="*/ 27 h 204"/>
                <a:gd name="T72" fmla="*/ 38 w 110"/>
                <a:gd name="T73" fmla="*/ 25 h 204"/>
                <a:gd name="T74" fmla="*/ 87 w 110"/>
                <a:gd name="T75"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0" h="204">
                  <a:moveTo>
                    <a:pt x="87" y="0"/>
                  </a:moveTo>
                  <a:lnTo>
                    <a:pt x="110" y="32"/>
                  </a:lnTo>
                  <a:lnTo>
                    <a:pt x="110" y="32"/>
                  </a:lnTo>
                  <a:lnTo>
                    <a:pt x="108" y="34"/>
                  </a:lnTo>
                  <a:lnTo>
                    <a:pt x="108" y="36"/>
                  </a:lnTo>
                  <a:lnTo>
                    <a:pt x="106" y="38"/>
                  </a:lnTo>
                  <a:lnTo>
                    <a:pt x="104" y="42"/>
                  </a:lnTo>
                  <a:lnTo>
                    <a:pt x="104" y="44"/>
                  </a:lnTo>
                  <a:lnTo>
                    <a:pt x="103" y="46"/>
                  </a:lnTo>
                  <a:lnTo>
                    <a:pt x="101" y="50"/>
                  </a:lnTo>
                  <a:lnTo>
                    <a:pt x="101" y="53"/>
                  </a:lnTo>
                  <a:lnTo>
                    <a:pt x="99" y="57"/>
                  </a:lnTo>
                  <a:lnTo>
                    <a:pt x="97" y="61"/>
                  </a:lnTo>
                  <a:lnTo>
                    <a:pt x="95" y="65"/>
                  </a:lnTo>
                  <a:lnTo>
                    <a:pt x="93" y="70"/>
                  </a:lnTo>
                  <a:lnTo>
                    <a:pt x="91" y="76"/>
                  </a:lnTo>
                  <a:lnTo>
                    <a:pt x="87" y="80"/>
                  </a:lnTo>
                  <a:lnTo>
                    <a:pt x="87" y="84"/>
                  </a:lnTo>
                  <a:lnTo>
                    <a:pt x="85" y="89"/>
                  </a:lnTo>
                  <a:lnTo>
                    <a:pt x="84" y="95"/>
                  </a:lnTo>
                  <a:lnTo>
                    <a:pt x="80" y="101"/>
                  </a:lnTo>
                  <a:lnTo>
                    <a:pt x="78" y="105"/>
                  </a:lnTo>
                  <a:lnTo>
                    <a:pt x="78" y="107"/>
                  </a:lnTo>
                  <a:lnTo>
                    <a:pt x="76" y="110"/>
                  </a:lnTo>
                  <a:lnTo>
                    <a:pt x="76" y="114"/>
                  </a:lnTo>
                  <a:lnTo>
                    <a:pt x="76" y="118"/>
                  </a:lnTo>
                  <a:lnTo>
                    <a:pt x="74" y="120"/>
                  </a:lnTo>
                  <a:lnTo>
                    <a:pt x="74" y="122"/>
                  </a:lnTo>
                  <a:lnTo>
                    <a:pt x="72" y="124"/>
                  </a:lnTo>
                  <a:lnTo>
                    <a:pt x="70" y="128"/>
                  </a:lnTo>
                  <a:lnTo>
                    <a:pt x="70" y="131"/>
                  </a:lnTo>
                  <a:lnTo>
                    <a:pt x="70" y="135"/>
                  </a:lnTo>
                  <a:lnTo>
                    <a:pt x="68" y="137"/>
                  </a:lnTo>
                  <a:lnTo>
                    <a:pt x="68" y="139"/>
                  </a:lnTo>
                  <a:lnTo>
                    <a:pt x="66" y="143"/>
                  </a:lnTo>
                  <a:lnTo>
                    <a:pt x="66" y="147"/>
                  </a:lnTo>
                  <a:lnTo>
                    <a:pt x="66" y="148"/>
                  </a:lnTo>
                  <a:lnTo>
                    <a:pt x="65" y="152"/>
                  </a:lnTo>
                  <a:lnTo>
                    <a:pt x="63" y="154"/>
                  </a:lnTo>
                  <a:lnTo>
                    <a:pt x="63" y="158"/>
                  </a:lnTo>
                  <a:lnTo>
                    <a:pt x="63" y="162"/>
                  </a:lnTo>
                  <a:lnTo>
                    <a:pt x="63" y="164"/>
                  </a:lnTo>
                  <a:lnTo>
                    <a:pt x="11" y="204"/>
                  </a:lnTo>
                  <a:lnTo>
                    <a:pt x="0" y="135"/>
                  </a:lnTo>
                  <a:lnTo>
                    <a:pt x="0" y="133"/>
                  </a:lnTo>
                  <a:lnTo>
                    <a:pt x="2" y="129"/>
                  </a:lnTo>
                  <a:lnTo>
                    <a:pt x="2" y="128"/>
                  </a:lnTo>
                  <a:lnTo>
                    <a:pt x="2" y="124"/>
                  </a:lnTo>
                  <a:lnTo>
                    <a:pt x="4" y="122"/>
                  </a:lnTo>
                  <a:lnTo>
                    <a:pt x="4" y="120"/>
                  </a:lnTo>
                  <a:lnTo>
                    <a:pt x="6" y="114"/>
                  </a:lnTo>
                  <a:lnTo>
                    <a:pt x="8" y="112"/>
                  </a:lnTo>
                  <a:lnTo>
                    <a:pt x="9" y="107"/>
                  </a:lnTo>
                  <a:lnTo>
                    <a:pt x="9" y="103"/>
                  </a:lnTo>
                  <a:lnTo>
                    <a:pt x="11" y="97"/>
                  </a:lnTo>
                  <a:lnTo>
                    <a:pt x="13" y="93"/>
                  </a:lnTo>
                  <a:lnTo>
                    <a:pt x="15" y="88"/>
                  </a:lnTo>
                  <a:lnTo>
                    <a:pt x="17" y="84"/>
                  </a:lnTo>
                  <a:lnTo>
                    <a:pt x="19" y="78"/>
                  </a:lnTo>
                  <a:lnTo>
                    <a:pt x="19" y="74"/>
                  </a:lnTo>
                  <a:lnTo>
                    <a:pt x="21" y="69"/>
                  </a:lnTo>
                  <a:lnTo>
                    <a:pt x="25" y="65"/>
                  </a:lnTo>
                  <a:lnTo>
                    <a:pt x="25" y="61"/>
                  </a:lnTo>
                  <a:lnTo>
                    <a:pt x="27" y="55"/>
                  </a:lnTo>
                  <a:lnTo>
                    <a:pt x="28" y="51"/>
                  </a:lnTo>
                  <a:lnTo>
                    <a:pt x="28" y="46"/>
                  </a:lnTo>
                  <a:lnTo>
                    <a:pt x="30" y="42"/>
                  </a:lnTo>
                  <a:lnTo>
                    <a:pt x="32" y="38"/>
                  </a:lnTo>
                  <a:lnTo>
                    <a:pt x="34" y="36"/>
                  </a:lnTo>
                  <a:lnTo>
                    <a:pt x="34" y="32"/>
                  </a:lnTo>
                  <a:lnTo>
                    <a:pt x="36" y="29"/>
                  </a:lnTo>
                  <a:lnTo>
                    <a:pt x="36" y="27"/>
                  </a:lnTo>
                  <a:lnTo>
                    <a:pt x="38" y="25"/>
                  </a:lnTo>
                  <a:lnTo>
                    <a:pt x="38" y="25"/>
                  </a:lnTo>
                  <a:lnTo>
                    <a:pt x="87" y="0"/>
                  </a:lnTo>
                  <a:lnTo>
                    <a:pt x="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Freeform 9"/>
            <p:cNvSpPr>
              <a:spLocks/>
            </p:cNvSpPr>
            <p:nvPr/>
          </p:nvSpPr>
          <p:spPr bwMode="auto">
            <a:xfrm>
              <a:off x="7581900" y="2439988"/>
              <a:ext cx="358775" cy="317500"/>
            </a:xfrm>
            <a:custGeom>
              <a:avLst/>
              <a:gdLst>
                <a:gd name="T0" fmla="*/ 249 w 450"/>
                <a:gd name="T1" fmla="*/ 303 h 400"/>
                <a:gd name="T2" fmla="*/ 279 w 450"/>
                <a:gd name="T3" fmla="*/ 293 h 400"/>
                <a:gd name="T4" fmla="*/ 315 w 450"/>
                <a:gd name="T5" fmla="*/ 270 h 400"/>
                <a:gd name="T6" fmla="*/ 338 w 450"/>
                <a:gd name="T7" fmla="*/ 236 h 400"/>
                <a:gd name="T8" fmla="*/ 346 w 450"/>
                <a:gd name="T9" fmla="*/ 196 h 400"/>
                <a:gd name="T10" fmla="*/ 334 w 450"/>
                <a:gd name="T11" fmla="*/ 158 h 400"/>
                <a:gd name="T12" fmla="*/ 308 w 450"/>
                <a:gd name="T13" fmla="*/ 126 h 400"/>
                <a:gd name="T14" fmla="*/ 272 w 450"/>
                <a:gd name="T15" fmla="*/ 105 h 400"/>
                <a:gd name="T16" fmla="*/ 243 w 450"/>
                <a:gd name="T17" fmla="*/ 99 h 400"/>
                <a:gd name="T18" fmla="*/ 215 w 450"/>
                <a:gd name="T19" fmla="*/ 99 h 400"/>
                <a:gd name="T20" fmla="*/ 182 w 450"/>
                <a:gd name="T21" fmla="*/ 107 h 400"/>
                <a:gd name="T22" fmla="*/ 154 w 450"/>
                <a:gd name="T23" fmla="*/ 122 h 400"/>
                <a:gd name="T24" fmla="*/ 131 w 450"/>
                <a:gd name="T25" fmla="*/ 145 h 400"/>
                <a:gd name="T26" fmla="*/ 112 w 450"/>
                <a:gd name="T27" fmla="*/ 162 h 400"/>
                <a:gd name="T28" fmla="*/ 83 w 450"/>
                <a:gd name="T29" fmla="*/ 160 h 400"/>
                <a:gd name="T30" fmla="*/ 51 w 450"/>
                <a:gd name="T31" fmla="*/ 158 h 400"/>
                <a:gd name="T32" fmla="*/ 21 w 450"/>
                <a:gd name="T33" fmla="*/ 154 h 400"/>
                <a:gd name="T34" fmla="*/ 9 w 450"/>
                <a:gd name="T35" fmla="*/ 143 h 400"/>
                <a:gd name="T36" fmla="*/ 21 w 450"/>
                <a:gd name="T37" fmla="*/ 111 h 400"/>
                <a:gd name="T38" fmla="*/ 42 w 450"/>
                <a:gd name="T39" fmla="*/ 82 h 400"/>
                <a:gd name="T40" fmla="*/ 66 w 450"/>
                <a:gd name="T41" fmla="*/ 57 h 400"/>
                <a:gd name="T42" fmla="*/ 95 w 450"/>
                <a:gd name="T43" fmla="*/ 35 h 400"/>
                <a:gd name="T44" fmla="*/ 127 w 450"/>
                <a:gd name="T45" fmla="*/ 17 h 400"/>
                <a:gd name="T46" fmla="*/ 161 w 450"/>
                <a:gd name="T47" fmla="*/ 6 h 400"/>
                <a:gd name="T48" fmla="*/ 201 w 450"/>
                <a:gd name="T49" fmla="*/ 0 h 400"/>
                <a:gd name="T50" fmla="*/ 241 w 450"/>
                <a:gd name="T51" fmla="*/ 0 h 400"/>
                <a:gd name="T52" fmla="*/ 287 w 450"/>
                <a:gd name="T53" fmla="*/ 6 h 400"/>
                <a:gd name="T54" fmla="*/ 327 w 450"/>
                <a:gd name="T55" fmla="*/ 21 h 400"/>
                <a:gd name="T56" fmla="*/ 365 w 450"/>
                <a:gd name="T57" fmla="*/ 42 h 400"/>
                <a:gd name="T58" fmla="*/ 395 w 450"/>
                <a:gd name="T59" fmla="*/ 69 h 400"/>
                <a:gd name="T60" fmla="*/ 420 w 450"/>
                <a:gd name="T61" fmla="*/ 99 h 400"/>
                <a:gd name="T62" fmla="*/ 439 w 450"/>
                <a:gd name="T63" fmla="*/ 135 h 400"/>
                <a:gd name="T64" fmla="*/ 448 w 450"/>
                <a:gd name="T65" fmla="*/ 175 h 400"/>
                <a:gd name="T66" fmla="*/ 450 w 450"/>
                <a:gd name="T67" fmla="*/ 215 h 400"/>
                <a:gd name="T68" fmla="*/ 441 w 450"/>
                <a:gd name="T69" fmla="*/ 253 h 400"/>
                <a:gd name="T70" fmla="*/ 426 w 450"/>
                <a:gd name="T71" fmla="*/ 289 h 400"/>
                <a:gd name="T72" fmla="*/ 401 w 450"/>
                <a:gd name="T73" fmla="*/ 322 h 400"/>
                <a:gd name="T74" fmla="*/ 372 w 450"/>
                <a:gd name="T75" fmla="*/ 350 h 400"/>
                <a:gd name="T76" fmla="*/ 336 w 450"/>
                <a:gd name="T77" fmla="*/ 373 h 400"/>
                <a:gd name="T78" fmla="*/ 296 w 450"/>
                <a:gd name="T79" fmla="*/ 390 h 400"/>
                <a:gd name="T80" fmla="*/ 253 w 450"/>
                <a:gd name="T81" fmla="*/ 398 h 400"/>
                <a:gd name="T82" fmla="*/ 207 w 450"/>
                <a:gd name="T83" fmla="*/ 400 h 400"/>
                <a:gd name="T84" fmla="*/ 163 w 450"/>
                <a:gd name="T85" fmla="*/ 392 h 400"/>
                <a:gd name="T86" fmla="*/ 121 w 450"/>
                <a:gd name="T87" fmla="*/ 379 h 400"/>
                <a:gd name="T88" fmla="*/ 85 w 450"/>
                <a:gd name="T89" fmla="*/ 356 h 400"/>
                <a:gd name="T90" fmla="*/ 53 w 450"/>
                <a:gd name="T91" fmla="*/ 329 h 400"/>
                <a:gd name="T92" fmla="*/ 28 w 450"/>
                <a:gd name="T93" fmla="*/ 299 h 400"/>
                <a:gd name="T94" fmla="*/ 11 w 450"/>
                <a:gd name="T95" fmla="*/ 263 h 400"/>
                <a:gd name="T96" fmla="*/ 0 w 450"/>
                <a:gd name="T97" fmla="*/ 225 h 400"/>
                <a:gd name="T98" fmla="*/ 0 w 450"/>
                <a:gd name="T99" fmla="*/ 185 h 400"/>
                <a:gd name="T100" fmla="*/ 21 w 450"/>
                <a:gd name="T101" fmla="*/ 185 h 400"/>
                <a:gd name="T102" fmla="*/ 51 w 450"/>
                <a:gd name="T103" fmla="*/ 189 h 400"/>
                <a:gd name="T104" fmla="*/ 82 w 450"/>
                <a:gd name="T105" fmla="*/ 192 h 400"/>
                <a:gd name="T106" fmla="*/ 110 w 450"/>
                <a:gd name="T107" fmla="*/ 198 h 400"/>
                <a:gd name="T108" fmla="*/ 116 w 450"/>
                <a:gd name="T109" fmla="*/ 227 h 400"/>
                <a:gd name="T110" fmla="*/ 137 w 450"/>
                <a:gd name="T111" fmla="*/ 263 h 400"/>
                <a:gd name="T112" fmla="*/ 169 w 450"/>
                <a:gd name="T113" fmla="*/ 289 h 400"/>
                <a:gd name="T114" fmla="*/ 203 w 450"/>
                <a:gd name="T115" fmla="*/ 301 h 400"/>
                <a:gd name="T116" fmla="*/ 226 w 450"/>
                <a:gd name="T117" fmla="*/ 30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 h="400">
                  <a:moveTo>
                    <a:pt x="230" y="304"/>
                  </a:moveTo>
                  <a:lnTo>
                    <a:pt x="232" y="304"/>
                  </a:lnTo>
                  <a:lnTo>
                    <a:pt x="236" y="304"/>
                  </a:lnTo>
                  <a:lnTo>
                    <a:pt x="237" y="304"/>
                  </a:lnTo>
                  <a:lnTo>
                    <a:pt x="241" y="304"/>
                  </a:lnTo>
                  <a:lnTo>
                    <a:pt x="243" y="303"/>
                  </a:lnTo>
                  <a:lnTo>
                    <a:pt x="247" y="303"/>
                  </a:lnTo>
                  <a:lnTo>
                    <a:pt x="249" y="303"/>
                  </a:lnTo>
                  <a:lnTo>
                    <a:pt x="253" y="303"/>
                  </a:lnTo>
                  <a:lnTo>
                    <a:pt x="258" y="301"/>
                  </a:lnTo>
                  <a:lnTo>
                    <a:pt x="264" y="299"/>
                  </a:lnTo>
                  <a:lnTo>
                    <a:pt x="266" y="299"/>
                  </a:lnTo>
                  <a:lnTo>
                    <a:pt x="270" y="297"/>
                  </a:lnTo>
                  <a:lnTo>
                    <a:pt x="272" y="297"/>
                  </a:lnTo>
                  <a:lnTo>
                    <a:pt x="275" y="297"/>
                  </a:lnTo>
                  <a:lnTo>
                    <a:pt x="279" y="293"/>
                  </a:lnTo>
                  <a:lnTo>
                    <a:pt x="285" y="291"/>
                  </a:lnTo>
                  <a:lnTo>
                    <a:pt x="289" y="289"/>
                  </a:lnTo>
                  <a:lnTo>
                    <a:pt x="294" y="287"/>
                  </a:lnTo>
                  <a:lnTo>
                    <a:pt x="298" y="284"/>
                  </a:lnTo>
                  <a:lnTo>
                    <a:pt x="304" y="280"/>
                  </a:lnTo>
                  <a:lnTo>
                    <a:pt x="308" y="278"/>
                  </a:lnTo>
                  <a:lnTo>
                    <a:pt x="312" y="274"/>
                  </a:lnTo>
                  <a:lnTo>
                    <a:pt x="315" y="270"/>
                  </a:lnTo>
                  <a:lnTo>
                    <a:pt x="319" y="266"/>
                  </a:lnTo>
                  <a:lnTo>
                    <a:pt x="323" y="263"/>
                  </a:lnTo>
                  <a:lnTo>
                    <a:pt x="325" y="259"/>
                  </a:lnTo>
                  <a:lnTo>
                    <a:pt x="329" y="255"/>
                  </a:lnTo>
                  <a:lnTo>
                    <a:pt x="331" y="251"/>
                  </a:lnTo>
                  <a:lnTo>
                    <a:pt x="334" y="246"/>
                  </a:lnTo>
                  <a:lnTo>
                    <a:pt x="336" y="242"/>
                  </a:lnTo>
                  <a:lnTo>
                    <a:pt x="338" y="236"/>
                  </a:lnTo>
                  <a:lnTo>
                    <a:pt x="340" y="230"/>
                  </a:lnTo>
                  <a:lnTo>
                    <a:pt x="342" y="227"/>
                  </a:lnTo>
                  <a:lnTo>
                    <a:pt x="342" y="223"/>
                  </a:lnTo>
                  <a:lnTo>
                    <a:pt x="344" y="217"/>
                  </a:lnTo>
                  <a:lnTo>
                    <a:pt x="346" y="211"/>
                  </a:lnTo>
                  <a:lnTo>
                    <a:pt x="346" y="206"/>
                  </a:lnTo>
                  <a:lnTo>
                    <a:pt x="346" y="202"/>
                  </a:lnTo>
                  <a:lnTo>
                    <a:pt x="346" y="196"/>
                  </a:lnTo>
                  <a:lnTo>
                    <a:pt x="346" y="192"/>
                  </a:lnTo>
                  <a:lnTo>
                    <a:pt x="344" y="187"/>
                  </a:lnTo>
                  <a:lnTo>
                    <a:pt x="342" y="181"/>
                  </a:lnTo>
                  <a:lnTo>
                    <a:pt x="342" y="175"/>
                  </a:lnTo>
                  <a:lnTo>
                    <a:pt x="340" y="171"/>
                  </a:lnTo>
                  <a:lnTo>
                    <a:pt x="338" y="168"/>
                  </a:lnTo>
                  <a:lnTo>
                    <a:pt x="336" y="162"/>
                  </a:lnTo>
                  <a:lnTo>
                    <a:pt x="334" y="158"/>
                  </a:lnTo>
                  <a:lnTo>
                    <a:pt x="331" y="152"/>
                  </a:lnTo>
                  <a:lnTo>
                    <a:pt x="329" y="149"/>
                  </a:lnTo>
                  <a:lnTo>
                    <a:pt x="325" y="143"/>
                  </a:lnTo>
                  <a:lnTo>
                    <a:pt x="323" y="141"/>
                  </a:lnTo>
                  <a:lnTo>
                    <a:pt x="319" y="135"/>
                  </a:lnTo>
                  <a:lnTo>
                    <a:pt x="315" y="132"/>
                  </a:lnTo>
                  <a:lnTo>
                    <a:pt x="312" y="128"/>
                  </a:lnTo>
                  <a:lnTo>
                    <a:pt x="308" y="126"/>
                  </a:lnTo>
                  <a:lnTo>
                    <a:pt x="304" y="122"/>
                  </a:lnTo>
                  <a:lnTo>
                    <a:pt x="298" y="118"/>
                  </a:lnTo>
                  <a:lnTo>
                    <a:pt x="294" y="116"/>
                  </a:lnTo>
                  <a:lnTo>
                    <a:pt x="289" y="112"/>
                  </a:lnTo>
                  <a:lnTo>
                    <a:pt x="285" y="111"/>
                  </a:lnTo>
                  <a:lnTo>
                    <a:pt x="279" y="109"/>
                  </a:lnTo>
                  <a:lnTo>
                    <a:pt x="275" y="107"/>
                  </a:lnTo>
                  <a:lnTo>
                    <a:pt x="272" y="105"/>
                  </a:lnTo>
                  <a:lnTo>
                    <a:pt x="270" y="105"/>
                  </a:lnTo>
                  <a:lnTo>
                    <a:pt x="266" y="103"/>
                  </a:lnTo>
                  <a:lnTo>
                    <a:pt x="264" y="103"/>
                  </a:lnTo>
                  <a:lnTo>
                    <a:pt x="258" y="101"/>
                  </a:lnTo>
                  <a:lnTo>
                    <a:pt x="253" y="101"/>
                  </a:lnTo>
                  <a:lnTo>
                    <a:pt x="249" y="101"/>
                  </a:lnTo>
                  <a:lnTo>
                    <a:pt x="247" y="99"/>
                  </a:lnTo>
                  <a:lnTo>
                    <a:pt x="243" y="99"/>
                  </a:lnTo>
                  <a:lnTo>
                    <a:pt x="241" y="99"/>
                  </a:lnTo>
                  <a:lnTo>
                    <a:pt x="237" y="99"/>
                  </a:lnTo>
                  <a:lnTo>
                    <a:pt x="236" y="99"/>
                  </a:lnTo>
                  <a:lnTo>
                    <a:pt x="232" y="99"/>
                  </a:lnTo>
                  <a:lnTo>
                    <a:pt x="230" y="99"/>
                  </a:lnTo>
                  <a:lnTo>
                    <a:pt x="224" y="99"/>
                  </a:lnTo>
                  <a:lnTo>
                    <a:pt x="220" y="99"/>
                  </a:lnTo>
                  <a:lnTo>
                    <a:pt x="215" y="99"/>
                  </a:lnTo>
                  <a:lnTo>
                    <a:pt x="211" y="101"/>
                  </a:lnTo>
                  <a:lnTo>
                    <a:pt x="207" y="101"/>
                  </a:lnTo>
                  <a:lnTo>
                    <a:pt x="203" y="101"/>
                  </a:lnTo>
                  <a:lnTo>
                    <a:pt x="198" y="101"/>
                  </a:lnTo>
                  <a:lnTo>
                    <a:pt x="196" y="103"/>
                  </a:lnTo>
                  <a:lnTo>
                    <a:pt x="190" y="103"/>
                  </a:lnTo>
                  <a:lnTo>
                    <a:pt x="186" y="105"/>
                  </a:lnTo>
                  <a:lnTo>
                    <a:pt x="182" y="107"/>
                  </a:lnTo>
                  <a:lnTo>
                    <a:pt x="179" y="109"/>
                  </a:lnTo>
                  <a:lnTo>
                    <a:pt x="175" y="111"/>
                  </a:lnTo>
                  <a:lnTo>
                    <a:pt x="171" y="112"/>
                  </a:lnTo>
                  <a:lnTo>
                    <a:pt x="167" y="114"/>
                  </a:lnTo>
                  <a:lnTo>
                    <a:pt x="165" y="116"/>
                  </a:lnTo>
                  <a:lnTo>
                    <a:pt x="161" y="118"/>
                  </a:lnTo>
                  <a:lnTo>
                    <a:pt x="158" y="120"/>
                  </a:lnTo>
                  <a:lnTo>
                    <a:pt x="154" y="122"/>
                  </a:lnTo>
                  <a:lnTo>
                    <a:pt x="152" y="126"/>
                  </a:lnTo>
                  <a:lnTo>
                    <a:pt x="148" y="128"/>
                  </a:lnTo>
                  <a:lnTo>
                    <a:pt x="144" y="130"/>
                  </a:lnTo>
                  <a:lnTo>
                    <a:pt x="142" y="133"/>
                  </a:lnTo>
                  <a:lnTo>
                    <a:pt x="141" y="135"/>
                  </a:lnTo>
                  <a:lnTo>
                    <a:pt x="137" y="139"/>
                  </a:lnTo>
                  <a:lnTo>
                    <a:pt x="135" y="141"/>
                  </a:lnTo>
                  <a:lnTo>
                    <a:pt x="131" y="145"/>
                  </a:lnTo>
                  <a:lnTo>
                    <a:pt x="129" y="149"/>
                  </a:lnTo>
                  <a:lnTo>
                    <a:pt x="127" y="152"/>
                  </a:lnTo>
                  <a:lnTo>
                    <a:pt x="127" y="154"/>
                  </a:lnTo>
                  <a:lnTo>
                    <a:pt x="125" y="158"/>
                  </a:lnTo>
                  <a:lnTo>
                    <a:pt x="123" y="162"/>
                  </a:lnTo>
                  <a:lnTo>
                    <a:pt x="120" y="162"/>
                  </a:lnTo>
                  <a:lnTo>
                    <a:pt x="116" y="162"/>
                  </a:lnTo>
                  <a:lnTo>
                    <a:pt x="112" y="162"/>
                  </a:lnTo>
                  <a:lnTo>
                    <a:pt x="110" y="162"/>
                  </a:lnTo>
                  <a:lnTo>
                    <a:pt x="106" y="160"/>
                  </a:lnTo>
                  <a:lnTo>
                    <a:pt x="102" y="160"/>
                  </a:lnTo>
                  <a:lnTo>
                    <a:pt x="99" y="160"/>
                  </a:lnTo>
                  <a:lnTo>
                    <a:pt x="95" y="160"/>
                  </a:lnTo>
                  <a:lnTo>
                    <a:pt x="91" y="160"/>
                  </a:lnTo>
                  <a:lnTo>
                    <a:pt x="87" y="160"/>
                  </a:lnTo>
                  <a:lnTo>
                    <a:pt x="83" y="160"/>
                  </a:lnTo>
                  <a:lnTo>
                    <a:pt x="80" y="160"/>
                  </a:lnTo>
                  <a:lnTo>
                    <a:pt x="76" y="158"/>
                  </a:lnTo>
                  <a:lnTo>
                    <a:pt x="72" y="158"/>
                  </a:lnTo>
                  <a:lnTo>
                    <a:pt x="68" y="158"/>
                  </a:lnTo>
                  <a:lnTo>
                    <a:pt x="64" y="158"/>
                  </a:lnTo>
                  <a:lnTo>
                    <a:pt x="59" y="158"/>
                  </a:lnTo>
                  <a:lnTo>
                    <a:pt x="57" y="158"/>
                  </a:lnTo>
                  <a:lnTo>
                    <a:pt x="51" y="158"/>
                  </a:lnTo>
                  <a:lnTo>
                    <a:pt x="47" y="158"/>
                  </a:lnTo>
                  <a:lnTo>
                    <a:pt x="44" y="156"/>
                  </a:lnTo>
                  <a:lnTo>
                    <a:pt x="40" y="156"/>
                  </a:lnTo>
                  <a:lnTo>
                    <a:pt x="36" y="156"/>
                  </a:lnTo>
                  <a:lnTo>
                    <a:pt x="32" y="156"/>
                  </a:lnTo>
                  <a:lnTo>
                    <a:pt x="28" y="156"/>
                  </a:lnTo>
                  <a:lnTo>
                    <a:pt x="25" y="156"/>
                  </a:lnTo>
                  <a:lnTo>
                    <a:pt x="21" y="154"/>
                  </a:lnTo>
                  <a:lnTo>
                    <a:pt x="19" y="154"/>
                  </a:lnTo>
                  <a:lnTo>
                    <a:pt x="15" y="154"/>
                  </a:lnTo>
                  <a:lnTo>
                    <a:pt x="11" y="154"/>
                  </a:lnTo>
                  <a:lnTo>
                    <a:pt x="7" y="154"/>
                  </a:lnTo>
                  <a:lnTo>
                    <a:pt x="6" y="154"/>
                  </a:lnTo>
                  <a:lnTo>
                    <a:pt x="6" y="151"/>
                  </a:lnTo>
                  <a:lnTo>
                    <a:pt x="7" y="147"/>
                  </a:lnTo>
                  <a:lnTo>
                    <a:pt x="9" y="143"/>
                  </a:lnTo>
                  <a:lnTo>
                    <a:pt x="9" y="137"/>
                  </a:lnTo>
                  <a:lnTo>
                    <a:pt x="11" y="133"/>
                  </a:lnTo>
                  <a:lnTo>
                    <a:pt x="13" y="130"/>
                  </a:lnTo>
                  <a:lnTo>
                    <a:pt x="15" y="126"/>
                  </a:lnTo>
                  <a:lnTo>
                    <a:pt x="17" y="122"/>
                  </a:lnTo>
                  <a:lnTo>
                    <a:pt x="19" y="118"/>
                  </a:lnTo>
                  <a:lnTo>
                    <a:pt x="19" y="114"/>
                  </a:lnTo>
                  <a:lnTo>
                    <a:pt x="21" y="111"/>
                  </a:lnTo>
                  <a:lnTo>
                    <a:pt x="25" y="107"/>
                  </a:lnTo>
                  <a:lnTo>
                    <a:pt x="26" y="103"/>
                  </a:lnTo>
                  <a:lnTo>
                    <a:pt x="28" y="99"/>
                  </a:lnTo>
                  <a:lnTo>
                    <a:pt x="32" y="95"/>
                  </a:lnTo>
                  <a:lnTo>
                    <a:pt x="34" y="92"/>
                  </a:lnTo>
                  <a:lnTo>
                    <a:pt x="36" y="90"/>
                  </a:lnTo>
                  <a:lnTo>
                    <a:pt x="38" y="86"/>
                  </a:lnTo>
                  <a:lnTo>
                    <a:pt x="42" y="82"/>
                  </a:lnTo>
                  <a:lnTo>
                    <a:pt x="44" y="78"/>
                  </a:lnTo>
                  <a:lnTo>
                    <a:pt x="47" y="76"/>
                  </a:lnTo>
                  <a:lnTo>
                    <a:pt x="51" y="73"/>
                  </a:lnTo>
                  <a:lnTo>
                    <a:pt x="53" y="69"/>
                  </a:lnTo>
                  <a:lnTo>
                    <a:pt x="57" y="67"/>
                  </a:lnTo>
                  <a:lnTo>
                    <a:pt x="59" y="63"/>
                  </a:lnTo>
                  <a:lnTo>
                    <a:pt x="63" y="59"/>
                  </a:lnTo>
                  <a:lnTo>
                    <a:pt x="66" y="57"/>
                  </a:lnTo>
                  <a:lnTo>
                    <a:pt x="68" y="54"/>
                  </a:lnTo>
                  <a:lnTo>
                    <a:pt x="72" y="52"/>
                  </a:lnTo>
                  <a:lnTo>
                    <a:pt x="76" y="48"/>
                  </a:lnTo>
                  <a:lnTo>
                    <a:pt x="80" y="46"/>
                  </a:lnTo>
                  <a:lnTo>
                    <a:pt x="83" y="44"/>
                  </a:lnTo>
                  <a:lnTo>
                    <a:pt x="87" y="40"/>
                  </a:lnTo>
                  <a:lnTo>
                    <a:pt x="91" y="38"/>
                  </a:lnTo>
                  <a:lnTo>
                    <a:pt x="95" y="35"/>
                  </a:lnTo>
                  <a:lnTo>
                    <a:pt x="99" y="33"/>
                  </a:lnTo>
                  <a:lnTo>
                    <a:pt x="102" y="31"/>
                  </a:lnTo>
                  <a:lnTo>
                    <a:pt x="106" y="29"/>
                  </a:lnTo>
                  <a:lnTo>
                    <a:pt x="110" y="27"/>
                  </a:lnTo>
                  <a:lnTo>
                    <a:pt x="114" y="25"/>
                  </a:lnTo>
                  <a:lnTo>
                    <a:pt x="118" y="23"/>
                  </a:lnTo>
                  <a:lnTo>
                    <a:pt x="121" y="21"/>
                  </a:lnTo>
                  <a:lnTo>
                    <a:pt x="127" y="17"/>
                  </a:lnTo>
                  <a:lnTo>
                    <a:pt x="131" y="17"/>
                  </a:lnTo>
                  <a:lnTo>
                    <a:pt x="135" y="16"/>
                  </a:lnTo>
                  <a:lnTo>
                    <a:pt x="139" y="14"/>
                  </a:lnTo>
                  <a:lnTo>
                    <a:pt x="144" y="14"/>
                  </a:lnTo>
                  <a:lnTo>
                    <a:pt x="148" y="12"/>
                  </a:lnTo>
                  <a:lnTo>
                    <a:pt x="152" y="10"/>
                  </a:lnTo>
                  <a:lnTo>
                    <a:pt x="158" y="8"/>
                  </a:lnTo>
                  <a:lnTo>
                    <a:pt x="161" y="6"/>
                  </a:lnTo>
                  <a:lnTo>
                    <a:pt x="167" y="6"/>
                  </a:lnTo>
                  <a:lnTo>
                    <a:pt x="171" y="4"/>
                  </a:lnTo>
                  <a:lnTo>
                    <a:pt x="177" y="4"/>
                  </a:lnTo>
                  <a:lnTo>
                    <a:pt x="180" y="2"/>
                  </a:lnTo>
                  <a:lnTo>
                    <a:pt x="186" y="2"/>
                  </a:lnTo>
                  <a:lnTo>
                    <a:pt x="190" y="0"/>
                  </a:lnTo>
                  <a:lnTo>
                    <a:pt x="196" y="0"/>
                  </a:lnTo>
                  <a:lnTo>
                    <a:pt x="201" y="0"/>
                  </a:lnTo>
                  <a:lnTo>
                    <a:pt x="205" y="0"/>
                  </a:lnTo>
                  <a:lnTo>
                    <a:pt x="211" y="0"/>
                  </a:lnTo>
                  <a:lnTo>
                    <a:pt x="215" y="0"/>
                  </a:lnTo>
                  <a:lnTo>
                    <a:pt x="220" y="0"/>
                  </a:lnTo>
                  <a:lnTo>
                    <a:pt x="224" y="0"/>
                  </a:lnTo>
                  <a:lnTo>
                    <a:pt x="230" y="0"/>
                  </a:lnTo>
                  <a:lnTo>
                    <a:pt x="237" y="0"/>
                  </a:lnTo>
                  <a:lnTo>
                    <a:pt x="241" y="0"/>
                  </a:lnTo>
                  <a:lnTo>
                    <a:pt x="247" y="0"/>
                  </a:lnTo>
                  <a:lnTo>
                    <a:pt x="253" y="0"/>
                  </a:lnTo>
                  <a:lnTo>
                    <a:pt x="258" y="0"/>
                  </a:lnTo>
                  <a:lnTo>
                    <a:pt x="264" y="2"/>
                  </a:lnTo>
                  <a:lnTo>
                    <a:pt x="270" y="2"/>
                  </a:lnTo>
                  <a:lnTo>
                    <a:pt x="275" y="4"/>
                  </a:lnTo>
                  <a:lnTo>
                    <a:pt x="281" y="6"/>
                  </a:lnTo>
                  <a:lnTo>
                    <a:pt x="287" y="6"/>
                  </a:lnTo>
                  <a:lnTo>
                    <a:pt x="291" y="8"/>
                  </a:lnTo>
                  <a:lnTo>
                    <a:pt x="296" y="10"/>
                  </a:lnTo>
                  <a:lnTo>
                    <a:pt x="302" y="12"/>
                  </a:lnTo>
                  <a:lnTo>
                    <a:pt x="308" y="14"/>
                  </a:lnTo>
                  <a:lnTo>
                    <a:pt x="313" y="16"/>
                  </a:lnTo>
                  <a:lnTo>
                    <a:pt x="317" y="17"/>
                  </a:lnTo>
                  <a:lnTo>
                    <a:pt x="323" y="19"/>
                  </a:lnTo>
                  <a:lnTo>
                    <a:pt x="327" y="21"/>
                  </a:lnTo>
                  <a:lnTo>
                    <a:pt x="333" y="23"/>
                  </a:lnTo>
                  <a:lnTo>
                    <a:pt x="336" y="25"/>
                  </a:lnTo>
                  <a:lnTo>
                    <a:pt x="342" y="27"/>
                  </a:lnTo>
                  <a:lnTo>
                    <a:pt x="346" y="31"/>
                  </a:lnTo>
                  <a:lnTo>
                    <a:pt x="352" y="35"/>
                  </a:lnTo>
                  <a:lnTo>
                    <a:pt x="355" y="36"/>
                  </a:lnTo>
                  <a:lnTo>
                    <a:pt x="359" y="40"/>
                  </a:lnTo>
                  <a:lnTo>
                    <a:pt x="365" y="42"/>
                  </a:lnTo>
                  <a:lnTo>
                    <a:pt x="369" y="44"/>
                  </a:lnTo>
                  <a:lnTo>
                    <a:pt x="372" y="48"/>
                  </a:lnTo>
                  <a:lnTo>
                    <a:pt x="376" y="52"/>
                  </a:lnTo>
                  <a:lnTo>
                    <a:pt x="382" y="55"/>
                  </a:lnTo>
                  <a:lnTo>
                    <a:pt x="386" y="59"/>
                  </a:lnTo>
                  <a:lnTo>
                    <a:pt x="388" y="61"/>
                  </a:lnTo>
                  <a:lnTo>
                    <a:pt x="391" y="65"/>
                  </a:lnTo>
                  <a:lnTo>
                    <a:pt x="395" y="69"/>
                  </a:lnTo>
                  <a:lnTo>
                    <a:pt x="399" y="73"/>
                  </a:lnTo>
                  <a:lnTo>
                    <a:pt x="401" y="76"/>
                  </a:lnTo>
                  <a:lnTo>
                    <a:pt x="407" y="78"/>
                  </a:lnTo>
                  <a:lnTo>
                    <a:pt x="409" y="84"/>
                  </a:lnTo>
                  <a:lnTo>
                    <a:pt x="412" y="88"/>
                  </a:lnTo>
                  <a:lnTo>
                    <a:pt x="414" y="92"/>
                  </a:lnTo>
                  <a:lnTo>
                    <a:pt x="418" y="95"/>
                  </a:lnTo>
                  <a:lnTo>
                    <a:pt x="420" y="99"/>
                  </a:lnTo>
                  <a:lnTo>
                    <a:pt x="424" y="103"/>
                  </a:lnTo>
                  <a:lnTo>
                    <a:pt x="426" y="109"/>
                  </a:lnTo>
                  <a:lnTo>
                    <a:pt x="428" y="112"/>
                  </a:lnTo>
                  <a:lnTo>
                    <a:pt x="431" y="116"/>
                  </a:lnTo>
                  <a:lnTo>
                    <a:pt x="433" y="122"/>
                  </a:lnTo>
                  <a:lnTo>
                    <a:pt x="435" y="126"/>
                  </a:lnTo>
                  <a:lnTo>
                    <a:pt x="437" y="130"/>
                  </a:lnTo>
                  <a:lnTo>
                    <a:pt x="439" y="135"/>
                  </a:lnTo>
                  <a:lnTo>
                    <a:pt x="441" y="141"/>
                  </a:lnTo>
                  <a:lnTo>
                    <a:pt x="441" y="145"/>
                  </a:lnTo>
                  <a:lnTo>
                    <a:pt x="443" y="151"/>
                  </a:lnTo>
                  <a:lnTo>
                    <a:pt x="445" y="154"/>
                  </a:lnTo>
                  <a:lnTo>
                    <a:pt x="445" y="160"/>
                  </a:lnTo>
                  <a:lnTo>
                    <a:pt x="447" y="164"/>
                  </a:lnTo>
                  <a:lnTo>
                    <a:pt x="448" y="170"/>
                  </a:lnTo>
                  <a:lnTo>
                    <a:pt x="448" y="175"/>
                  </a:lnTo>
                  <a:lnTo>
                    <a:pt x="450" y="179"/>
                  </a:lnTo>
                  <a:lnTo>
                    <a:pt x="450" y="185"/>
                  </a:lnTo>
                  <a:lnTo>
                    <a:pt x="450" y="189"/>
                  </a:lnTo>
                  <a:lnTo>
                    <a:pt x="450" y="194"/>
                  </a:lnTo>
                  <a:lnTo>
                    <a:pt x="450" y="200"/>
                  </a:lnTo>
                  <a:lnTo>
                    <a:pt x="450" y="204"/>
                  </a:lnTo>
                  <a:lnTo>
                    <a:pt x="450" y="209"/>
                  </a:lnTo>
                  <a:lnTo>
                    <a:pt x="450" y="215"/>
                  </a:lnTo>
                  <a:lnTo>
                    <a:pt x="450" y="219"/>
                  </a:lnTo>
                  <a:lnTo>
                    <a:pt x="448" y="225"/>
                  </a:lnTo>
                  <a:lnTo>
                    <a:pt x="448" y="230"/>
                  </a:lnTo>
                  <a:lnTo>
                    <a:pt x="447" y="234"/>
                  </a:lnTo>
                  <a:lnTo>
                    <a:pt x="445" y="240"/>
                  </a:lnTo>
                  <a:lnTo>
                    <a:pt x="445" y="244"/>
                  </a:lnTo>
                  <a:lnTo>
                    <a:pt x="443" y="249"/>
                  </a:lnTo>
                  <a:lnTo>
                    <a:pt x="441" y="253"/>
                  </a:lnTo>
                  <a:lnTo>
                    <a:pt x="441" y="259"/>
                  </a:lnTo>
                  <a:lnTo>
                    <a:pt x="439" y="263"/>
                  </a:lnTo>
                  <a:lnTo>
                    <a:pt x="437" y="268"/>
                  </a:lnTo>
                  <a:lnTo>
                    <a:pt x="435" y="272"/>
                  </a:lnTo>
                  <a:lnTo>
                    <a:pt x="433" y="278"/>
                  </a:lnTo>
                  <a:lnTo>
                    <a:pt x="431" y="282"/>
                  </a:lnTo>
                  <a:lnTo>
                    <a:pt x="428" y="285"/>
                  </a:lnTo>
                  <a:lnTo>
                    <a:pt x="426" y="289"/>
                  </a:lnTo>
                  <a:lnTo>
                    <a:pt x="424" y="295"/>
                  </a:lnTo>
                  <a:lnTo>
                    <a:pt x="420" y="299"/>
                  </a:lnTo>
                  <a:lnTo>
                    <a:pt x="418" y="303"/>
                  </a:lnTo>
                  <a:lnTo>
                    <a:pt x="414" y="306"/>
                  </a:lnTo>
                  <a:lnTo>
                    <a:pt x="412" y="312"/>
                  </a:lnTo>
                  <a:lnTo>
                    <a:pt x="409" y="314"/>
                  </a:lnTo>
                  <a:lnTo>
                    <a:pt x="407" y="320"/>
                  </a:lnTo>
                  <a:lnTo>
                    <a:pt x="401" y="322"/>
                  </a:lnTo>
                  <a:lnTo>
                    <a:pt x="399" y="327"/>
                  </a:lnTo>
                  <a:lnTo>
                    <a:pt x="395" y="329"/>
                  </a:lnTo>
                  <a:lnTo>
                    <a:pt x="391" y="333"/>
                  </a:lnTo>
                  <a:lnTo>
                    <a:pt x="388" y="337"/>
                  </a:lnTo>
                  <a:lnTo>
                    <a:pt x="386" y="341"/>
                  </a:lnTo>
                  <a:lnTo>
                    <a:pt x="382" y="344"/>
                  </a:lnTo>
                  <a:lnTo>
                    <a:pt x="376" y="348"/>
                  </a:lnTo>
                  <a:lnTo>
                    <a:pt x="372" y="350"/>
                  </a:lnTo>
                  <a:lnTo>
                    <a:pt x="369" y="354"/>
                  </a:lnTo>
                  <a:lnTo>
                    <a:pt x="365" y="356"/>
                  </a:lnTo>
                  <a:lnTo>
                    <a:pt x="359" y="360"/>
                  </a:lnTo>
                  <a:lnTo>
                    <a:pt x="355" y="363"/>
                  </a:lnTo>
                  <a:lnTo>
                    <a:pt x="352" y="365"/>
                  </a:lnTo>
                  <a:lnTo>
                    <a:pt x="346" y="367"/>
                  </a:lnTo>
                  <a:lnTo>
                    <a:pt x="342" y="371"/>
                  </a:lnTo>
                  <a:lnTo>
                    <a:pt x="336" y="373"/>
                  </a:lnTo>
                  <a:lnTo>
                    <a:pt x="333" y="375"/>
                  </a:lnTo>
                  <a:lnTo>
                    <a:pt x="327" y="379"/>
                  </a:lnTo>
                  <a:lnTo>
                    <a:pt x="323" y="380"/>
                  </a:lnTo>
                  <a:lnTo>
                    <a:pt x="317" y="382"/>
                  </a:lnTo>
                  <a:lnTo>
                    <a:pt x="313" y="384"/>
                  </a:lnTo>
                  <a:lnTo>
                    <a:pt x="308" y="386"/>
                  </a:lnTo>
                  <a:lnTo>
                    <a:pt x="302" y="388"/>
                  </a:lnTo>
                  <a:lnTo>
                    <a:pt x="296" y="390"/>
                  </a:lnTo>
                  <a:lnTo>
                    <a:pt x="291" y="392"/>
                  </a:lnTo>
                  <a:lnTo>
                    <a:pt x="287" y="392"/>
                  </a:lnTo>
                  <a:lnTo>
                    <a:pt x="281" y="394"/>
                  </a:lnTo>
                  <a:lnTo>
                    <a:pt x="275" y="396"/>
                  </a:lnTo>
                  <a:lnTo>
                    <a:pt x="270" y="396"/>
                  </a:lnTo>
                  <a:lnTo>
                    <a:pt x="264" y="398"/>
                  </a:lnTo>
                  <a:lnTo>
                    <a:pt x="258" y="398"/>
                  </a:lnTo>
                  <a:lnTo>
                    <a:pt x="253" y="398"/>
                  </a:lnTo>
                  <a:lnTo>
                    <a:pt x="247" y="400"/>
                  </a:lnTo>
                  <a:lnTo>
                    <a:pt x="241" y="400"/>
                  </a:lnTo>
                  <a:lnTo>
                    <a:pt x="237" y="400"/>
                  </a:lnTo>
                  <a:lnTo>
                    <a:pt x="230" y="400"/>
                  </a:lnTo>
                  <a:lnTo>
                    <a:pt x="224" y="400"/>
                  </a:lnTo>
                  <a:lnTo>
                    <a:pt x="218" y="400"/>
                  </a:lnTo>
                  <a:lnTo>
                    <a:pt x="213" y="400"/>
                  </a:lnTo>
                  <a:lnTo>
                    <a:pt x="207" y="400"/>
                  </a:lnTo>
                  <a:lnTo>
                    <a:pt x="201" y="400"/>
                  </a:lnTo>
                  <a:lnTo>
                    <a:pt x="196" y="398"/>
                  </a:lnTo>
                  <a:lnTo>
                    <a:pt x="190" y="398"/>
                  </a:lnTo>
                  <a:lnTo>
                    <a:pt x="184" y="398"/>
                  </a:lnTo>
                  <a:lnTo>
                    <a:pt x="179" y="396"/>
                  </a:lnTo>
                  <a:lnTo>
                    <a:pt x="173" y="396"/>
                  </a:lnTo>
                  <a:lnTo>
                    <a:pt x="169" y="394"/>
                  </a:lnTo>
                  <a:lnTo>
                    <a:pt x="163" y="392"/>
                  </a:lnTo>
                  <a:lnTo>
                    <a:pt x="158" y="392"/>
                  </a:lnTo>
                  <a:lnTo>
                    <a:pt x="152" y="390"/>
                  </a:lnTo>
                  <a:lnTo>
                    <a:pt x="146" y="388"/>
                  </a:lnTo>
                  <a:lnTo>
                    <a:pt x="142" y="386"/>
                  </a:lnTo>
                  <a:lnTo>
                    <a:pt x="137" y="384"/>
                  </a:lnTo>
                  <a:lnTo>
                    <a:pt x="131" y="382"/>
                  </a:lnTo>
                  <a:lnTo>
                    <a:pt x="127" y="380"/>
                  </a:lnTo>
                  <a:lnTo>
                    <a:pt x="121" y="379"/>
                  </a:lnTo>
                  <a:lnTo>
                    <a:pt x="118" y="375"/>
                  </a:lnTo>
                  <a:lnTo>
                    <a:pt x="112" y="373"/>
                  </a:lnTo>
                  <a:lnTo>
                    <a:pt x="108" y="371"/>
                  </a:lnTo>
                  <a:lnTo>
                    <a:pt x="102" y="367"/>
                  </a:lnTo>
                  <a:lnTo>
                    <a:pt x="99" y="365"/>
                  </a:lnTo>
                  <a:lnTo>
                    <a:pt x="93" y="363"/>
                  </a:lnTo>
                  <a:lnTo>
                    <a:pt x="89" y="360"/>
                  </a:lnTo>
                  <a:lnTo>
                    <a:pt x="85" y="356"/>
                  </a:lnTo>
                  <a:lnTo>
                    <a:pt x="80" y="354"/>
                  </a:lnTo>
                  <a:lnTo>
                    <a:pt x="76" y="350"/>
                  </a:lnTo>
                  <a:lnTo>
                    <a:pt x="74" y="348"/>
                  </a:lnTo>
                  <a:lnTo>
                    <a:pt x="68" y="344"/>
                  </a:lnTo>
                  <a:lnTo>
                    <a:pt x="66" y="341"/>
                  </a:lnTo>
                  <a:lnTo>
                    <a:pt x="61" y="337"/>
                  </a:lnTo>
                  <a:lnTo>
                    <a:pt x="57" y="333"/>
                  </a:lnTo>
                  <a:lnTo>
                    <a:pt x="53" y="329"/>
                  </a:lnTo>
                  <a:lnTo>
                    <a:pt x="51" y="327"/>
                  </a:lnTo>
                  <a:lnTo>
                    <a:pt x="45" y="322"/>
                  </a:lnTo>
                  <a:lnTo>
                    <a:pt x="44" y="320"/>
                  </a:lnTo>
                  <a:lnTo>
                    <a:pt x="42" y="314"/>
                  </a:lnTo>
                  <a:lnTo>
                    <a:pt x="38" y="312"/>
                  </a:lnTo>
                  <a:lnTo>
                    <a:pt x="34" y="306"/>
                  </a:lnTo>
                  <a:lnTo>
                    <a:pt x="32" y="303"/>
                  </a:lnTo>
                  <a:lnTo>
                    <a:pt x="28" y="299"/>
                  </a:lnTo>
                  <a:lnTo>
                    <a:pt x="26" y="295"/>
                  </a:lnTo>
                  <a:lnTo>
                    <a:pt x="23" y="289"/>
                  </a:lnTo>
                  <a:lnTo>
                    <a:pt x="21" y="285"/>
                  </a:lnTo>
                  <a:lnTo>
                    <a:pt x="19" y="282"/>
                  </a:lnTo>
                  <a:lnTo>
                    <a:pt x="17" y="278"/>
                  </a:lnTo>
                  <a:lnTo>
                    <a:pt x="15" y="272"/>
                  </a:lnTo>
                  <a:lnTo>
                    <a:pt x="11" y="268"/>
                  </a:lnTo>
                  <a:lnTo>
                    <a:pt x="11" y="263"/>
                  </a:lnTo>
                  <a:lnTo>
                    <a:pt x="9" y="259"/>
                  </a:lnTo>
                  <a:lnTo>
                    <a:pt x="7" y="253"/>
                  </a:lnTo>
                  <a:lnTo>
                    <a:pt x="6" y="249"/>
                  </a:lnTo>
                  <a:lnTo>
                    <a:pt x="4" y="244"/>
                  </a:lnTo>
                  <a:lnTo>
                    <a:pt x="4" y="240"/>
                  </a:lnTo>
                  <a:lnTo>
                    <a:pt x="2" y="234"/>
                  </a:lnTo>
                  <a:lnTo>
                    <a:pt x="2" y="230"/>
                  </a:lnTo>
                  <a:lnTo>
                    <a:pt x="0" y="225"/>
                  </a:lnTo>
                  <a:lnTo>
                    <a:pt x="0" y="219"/>
                  </a:lnTo>
                  <a:lnTo>
                    <a:pt x="0" y="215"/>
                  </a:lnTo>
                  <a:lnTo>
                    <a:pt x="0" y="209"/>
                  </a:lnTo>
                  <a:lnTo>
                    <a:pt x="0" y="204"/>
                  </a:lnTo>
                  <a:lnTo>
                    <a:pt x="0" y="200"/>
                  </a:lnTo>
                  <a:lnTo>
                    <a:pt x="0" y="194"/>
                  </a:lnTo>
                  <a:lnTo>
                    <a:pt x="0" y="190"/>
                  </a:lnTo>
                  <a:lnTo>
                    <a:pt x="0" y="185"/>
                  </a:lnTo>
                  <a:lnTo>
                    <a:pt x="0" y="181"/>
                  </a:lnTo>
                  <a:lnTo>
                    <a:pt x="4" y="181"/>
                  </a:lnTo>
                  <a:lnTo>
                    <a:pt x="6" y="181"/>
                  </a:lnTo>
                  <a:lnTo>
                    <a:pt x="9" y="183"/>
                  </a:lnTo>
                  <a:lnTo>
                    <a:pt x="11" y="183"/>
                  </a:lnTo>
                  <a:lnTo>
                    <a:pt x="15" y="183"/>
                  </a:lnTo>
                  <a:lnTo>
                    <a:pt x="19" y="183"/>
                  </a:lnTo>
                  <a:lnTo>
                    <a:pt x="21" y="185"/>
                  </a:lnTo>
                  <a:lnTo>
                    <a:pt x="26" y="185"/>
                  </a:lnTo>
                  <a:lnTo>
                    <a:pt x="28" y="185"/>
                  </a:lnTo>
                  <a:lnTo>
                    <a:pt x="32" y="187"/>
                  </a:lnTo>
                  <a:lnTo>
                    <a:pt x="36" y="187"/>
                  </a:lnTo>
                  <a:lnTo>
                    <a:pt x="40" y="187"/>
                  </a:lnTo>
                  <a:lnTo>
                    <a:pt x="44" y="187"/>
                  </a:lnTo>
                  <a:lnTo>
                    <a:pt x="47" y="189"/>
                  </a:lnTo>
                  <a:lnTo>
                    <a:pt x="51" y="189"/>
                  </a:lnTo>
                  <a:lnTo>
                    <a:pt x="55" y="189"/>
                  </a:lnTo>
                  <a:lnTo>
                    <a:pt x="59" y="189"/>
                  </a:lnTo>
                  <a:lnTo>
                    <a:pt x="63" y="190"/>
                  </a:lnTo>
                  <a:lnTo>
                    <a:pt x="66" y="190"/>
                  </a:lnTo>
                  <a:lnTo>
                    <a:pt x="70" y="192"/>
                  </a:lnTo>
                  <a:lnTo>
                    <a:pt x="74" y="192"/>
                  </a:lnTo>
                  <a:lnTo>
                    <a:pt x="78" y="192"/>
                  </a:lnTo>
                  <a:lnTo>
                    <a:pt x="82" y="192"/>
                  </a:lnTo>
                  <a:lnTo>
                    <a:pt x="85" y="194"/>
                  </a:lnTo>
                  <a:lnTo>
                    <a:pt x="89" y="194"/>
                  </a:lnTo>
                  <a:lnTo>
                    <a:pt x="93" y="194"/>
                  </a:lnTo>
                  <a:lnTo>
                    <a:pt x="95" y="196"/>
                  </a:lnTo>
                  <a:lnTo>
                    <a:pt x="101" y="196"/>
                  </a:lnTo>
                  <a:lnTo>
                    <a:pt x="102" y="196"/>
                  </a:lnTo>
                  <a:lnTo>
                    <a:pt x="106" y="198"/>
                  </a:lnTo>
                  <a:lnTo>
                    <a:pt x="110" y="198"/>
                  </a:lnTo>
                  <a:lnTo>
                    <a:pt x="114" y="200"/>
                  </a:lnTo>
                  <a:lnTo>
                    <a:pt x="114" y="202"/>
                  </a:lnTo>
                  <a:lnTo>
                    <a:pt x="114" y="202"/>
                  </a:lnTo>
                  <a:lnTo>
                    <a:pt x="114" y="206"/>
                  </a:lnTo>
                  <a:lnTo>
                    <a:pt x="114" y="211"/>
                  </a:lnTo>
                  <a:lnTo>
                    <a:pt x="114" y="217"/>
                  </a:lnTo>
                  <a:lnTo>
                    <a:pt x="116" y="223"/>
                  </a:lnTo>
                  <a:lnTo>
                    <a:pt x="116" y="227"/>
                  </a:lnTo>
                  <a:lnTo>
                    <a:pt x="118" y="230"/>
                  </a:lnTo>
                  <a:lnTo>
                    <a:pt x="120" y="236"/>
                  </a:lnTo>
                  <a:lnTo>
                    <a:pt x="121" y="242"/>
                  </a:lnTo>
                  <a:lnTo>
                    <a:pt x="125" y="246"/>
                  </a:lnTo>
                  <a:lnTo>
                    <a:pt x="127" y="251"/>
                  </a:lnTo>
                  <a:lnTo>
                    <a:pt x="129" y="255"/>
                  </a:lnTo>
                  <a:lnTo>
                    <a:pt x="133" y="259"/>
                  </a:lnTo>
                  <a:lnTo>
                    <a:pt x="137" y="263"/>
                  </a:lnTo>
                  <a:lnTo>
                    <a:pt x="139" y="266"/>
                  </a:lnTo>
                  <a:lnTo>
                    <a:pt x="142" y="270"/>
                  </a:lnTo>
                  <a:lnTo>
                    <a:pt x="148" y="274"/>
                  </a:lnTo>
                  <a:lnTo>
                    <a:pt x="152" y="278"/>
                  </a:lnTo>
                  <a:lnTo>
                    <a:pt x="156" y="280"/>
                  </a:lnTo>
                  <a:lnTo>
                    <a:pt x="160" y="284"/>
                  </a:lnTo>
                  <a:lnTo>
                    <a:pt x="165" y="287"/>
                  </a:lnTo>
                  <a:lnTo>
                    <a:pt x="169" y="289"/>
                  </a:lnTo>
                  <a:lnTo>
                    <a:pt x="173" y="291"/>
                  </a:lnTo>
                  <a:lnTo>
                    <a:pt x="179" y="293"/>
                  </a:lnTo>
                  <a:lnTo>
                    <a:pt x="184" y="297"/>
                  </a:lnTo>
                  <a:lnTo>
                    <a:pt x="188" y="297"/>
                  </a:lnTo>
                  <a:lnTo>
                    <a:pt x="196" y="299"/>
                  </a:lnTo>
                  <a:lnTo>
                    <a:pt x="198" y="299"/>
                  </a:lnTo>
                  <a:lnTo>
                    <a:pt x="201" y="301"/>
                  </a:lnTo>
                  <a:lnTo>
                    <a:pt x="203" y="301"/>
                  </a:lnTo>
                  <a:lnTo>
                    <a:pt x="205" y="303"/>
                  </a:lnTo>
                  <a:lnTo>
                    <a:pt x="209" y="303"/>
                  </a:lnTo>
                  <a:lnTo>
                    <a:pt x="213" y="303"/>
                  </a:lnTo>
                  <a:lnTo>
                    <a:pt x="215" y="303"/>
                  </a:lnTo>
                  <a:lnTo>
                    <a:pt x="218" y="304"/>
                  </a:lnTo>
                  <a:lnTo>
                    <a:pt x="220" y="304"/>
                  </a:lnTo>
                  <a:lnTo>
                    <a:pt x="224" y="304"/>
                  </a:lnTo>
                  <a:lnTo>
                    <a:pt x="226" y="304"/>
                  </a:lnTo>
                  <a:lnTo>
                    <a:pt x="230" y="304"/>
                  </a:lnTo>
                  <a:lnTo>
                    <a:pt x="230"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Freeform 10"/>
            <p:cNvSpPr>
              <a:spLocks/>
            </p:cNvSpPr>
            <p:nvPr/>
          </p:nvSpPr>
          <p:spPr bwMode="auto">
            <a:xfrm>
              <a:off x="7583488" y="2520950"/>
              <a:ext cx="119063" cy="122238"/>
            </a:xfrm>
            <a:custGeom>
              <a:avLst/>
              <a:gdLst>
                <a:gd name="T0" fmla="*/ 148 w 148"/>
                <a:gd name="T1" fmla="*/ 21 h 154"/>
                <a:gd name="T2" fmla="*/ 146 w 148"/>
                <a:gd name="T3" fmla="*/ 23 h 154"/>
                <a:gd name="T4" fmla="*/ 140 w 148"/>
                <a:gd name="T5" fmla="*/ 27 h 154"/>
                <a:gd name="T6" fmla="*/ 133 w 148"/>
                <a:gd name="T7" fmla="*/ 36 h 154"/>
                <a:gd name="T8" fmla="*/ 127 w 148"/>
                <a:gd name="T9" fmla="*/ 42 h 154"/>
                <a:gd name="T10" fmla="*/ 125 w 148"/>
                <a:gd name="T11" fmla="*/ 49 h 154"/>
                <a:gd name="T12" fmla="*/ 119 w 148"/>
                <a:gd name="T13" fmla="*/ 57 h 154"/>
                <a:gd name="T14" fmla="*/ 116 w 148"/>
                <a:gd name="T15" fmla="*/ 65 h 154"/>
                <a:gd name="T16" fmla="*/ 114 w 148"/>
                <a:gd name="T17" fmla="*/ 74 h 154"/>
                <a:gd name="T18" fmla="*/ 112 w 148"/>
                <a:gd name="T19" fmla="*/ 84 h 154"/>
                <a:gd name="T20" fmla="*/ 110 w 148"/>
                <a:gd name="T21" fmla="*/ 93 h 154"/>
                <a:gd name="T22" fmla="*/ 110 w 148"/>
                <a:gd name="T23" fmla="*/ 101 h 154"/>
                <a:gd name="T24" fmla="*/ 110 w 148"/>
                <a:gd name="T25" fmla="*/ 106 h 154"/>
                <a:gd name="T26" fmla="*/ 110 w 148"/>
                <a:gd name="T27" fmla="*/ 114 h 154"/>
                <a:gd name="T28" fmla="*/ 112 w 148"/>
                <a:gd name="T29" fmla="*/ 118 h 154"/>
                <a:gd name="T30" fmla="*/ 112 w 148"/>
                <a:gd name="T31" fmla="*/ 125 h 154"/>
                <a:gd name="T32" fmla="*/ 114 w 148"/>
                <a:gd name="T33" fmla="*/ 133 h 154"/>
                <a:gd name="T34" fmla="*/ 0 w 148"/>
                <a:gd name="T35" fmla="*/ 106 h 154"/>
                <a:gd name="T36" fmla="*/ 0 w 148"/>
                <a:gd name="T37" fmla="*/ 105 h 154"/>
                <a:gd name="T38" fmla="*/ 0 w 148"/>
                <a:gd name="T39" fmla="*/ 99 h 154"/>
                <a:gd name="T40" fmla="*/ 0 w 148"/>
                <a:gd name="T41" fmla="*/ 91 h 154"/>
                <a:gd name="T42" fmla="*/ 0 w 148"/>
                <a:gd name="T43" fmla="*/ 86 h 154"/>
                <a:gd name="T44" fmla="*/ 0 w 148"/>
                <a:gd name="T45" fmla="*/ 80 h 154"/>
                <a:gd name="T46" fmla="*/ 0 w 148"/>
                <a:gd name="T47" fmla="*/ 74 h 154"/>
                <a:gd name="T48" fmla="*/ 2 w 148"/>
                <a:gd name="T49" fmla="*/ 67 h 154"/>
                <a:gd name="T50" fmla="*/ 2 w 148"/>
                <a:gd name="T51" fmla="*/ 59 h 154"/>
                <a:gd name="T52" fmla="*/ 5 w 148"/>
                <a:gd name="T53" fmla="*/ 51 h 154"/>
                <a:gd name="T54" fmla="*/ 5 w 148"/>
                <a:gd name="T55" fmla="*/ 42 h 154"/>
                <a:gd name="T56" fmla="*/ 9 w 148"/>
                <a:gd name="T57" fmla="*/ 34 h 154"/>
                <a:gd name="T58" fmla="*/ 13 w 148"/>
                <a:gd name="T59" fmla="*/ 25 h 154"/>
                <a:gd name="T60" fmla="*/ 17 w 148"/>
                <a:gd name="T61" fmla="*/ 17 h 154"/>
                <a:gd name="T62" fmla="*/ 95 w 148"/>
                <a:gd name="T6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8" h="154">
                  <a:moveTo>
                    <a:pt x="95" y="0"/>
                  </a:moveTo>
                  <a:lnTo>
                    <a:pt x="148" y="21"/>
                  </a:lnTo>
                  <a:lnTo>
                    <a:pt x="146" y="21"/>
                  </a:lnTo>
                  <a:lnTo>
                    <a:pt x="146" y="23"/>
                  </a:lnTo>
                  <a:lnTo>
                    <a:pt x="142" y="25"/>
                  </a:lnTo>
                  <a:lnTo>
                    <a:pt x="140" y="27"/>
                  </a:lnTo>
                  <a:lnTo>
                    <a:pt x="137" y="30"/>
                  </a:lnTo>
                  <a:lnTo>
                    <a:pt x="133" y="36"/>
                  </a:lnTo>
                  <a:lnTo>
                    <a:pt x="129" y="38"/>
                  </a:lnTo>
                  <a:lnTo>
                    <a:pt x="127" y="42"/>
                  </a:lnTo>
                  <a:lnTo>
                    <a:pt x="125" y="46"/>
                  </a:lnTo>
                  <a:lnTo>
                    <a:pt x="125" y="49"/>
                  </a:lnTo>
                  <a:lnTo>
                    <a:pt x="123" y="51"/>
                  </a:lnTo>
                  <a:lnTo>
                    <a:pt x="119" y="57"/>
                  </a:lnTo>
                  <a:lnTo>
                    <a:pt x="118" y="59"/>
                  </a:lnTo>
                  <a:lnTo>
                    <a:pt x="116" y="65"/>
                  </a:lnTo>
                  <a:lnTo>
                    <a:pt x="116" y="68"/>
                  </a:lnTo>
                  <a:lnTo>
                    <a:pt x="114" y="74"/>
                  </a:lnTo>
                  <a:lnTo>
                    <a:pt x="112" y="78"/>
                  </a:lnTo>
                  <a:lnTo>
                    <a:pt x="112" y="84"/>
                  </a:lnTo>
                  <a:lnTo>
                    <a:pt x="110" y="89"/>
                  </a:lnTo>
                  <a:lnTo>
                    <a:pt x="110" y="93"/>
                  </a:lnTo>
                  <a:lnTo>
                    <a:pt x="110" y="97"/>
                  </a:lnTo>
                  <a:lnTo>
                    <a:pt x="110" y="101"/>
                  </a:lnTo>
                  <a:lnTo>
                    <a:pt x="110" y="103"/>
                  </a:lnTo>
                  <a:lnTo>
                    <a:pt x="110" y="106"/>
                  </a:lnTo>
                  <a:lnTo>
                    <a:pt x="110" y="110"/>
                  </a:lnTo>
                  <a:lnTo>
                    <a:pt x="110" y="114"/>
                  </a:lnTo>
                  <a:lnTo>
                    <a:pt x="110" y="116"/>
                  </a:lnTo>
                  <a:lnTo>
                    <a:pt x="112" y="118"/>
                  </a:lnTo>
                  <a:lnTo>
                    <a:pt x="112" y="122"/>
                  </a:lnTo>
                  <a:lnTo>
                    <a:pt x="112" y="125"/>
                  </a:lnTo>
                  <a:lnTo>
                    <a:pt x="112" y="129"/>
                  </a:lnTo>
                  <a:lnTo>
                    <a:pt x="114" y="133"/>
                  </a:lnTo>
                  <a:lnTo>
                    <a:pt x="76" y="154"/>
                  </a:lnTo>
                  <a:lnTo>
                    <a:pt x="0" y="106"/>
                  </a:lnTo>
                  <a:lnTo>
                    <a:pt x="0" y="106"/>
                  </a:lnTo>
                  <a:lnTo>
                    <a:pt x="0" y="105"/>
                  </a:lnTo>
                  <a:lnTo>
                    <a:pt x="0" y="101"/>
                  </a:lnTo>
                  <a:lnTo>
                    <a:pt x="0" y="99"/>
                  </a:lnTo>
                  <a:lnTo>
                    <a:pt x="0" y="95"/>
                  </a:lnTo>
                  <a:lnTo>
                    <a:pt x="0" y="91"/>
                  </a:lnTo>
                  <a:lnTo>
                    <a:pt x="0" y="89"/>
                  </a:lnTo>
                  <a:lnTo>
                    <a:pt x="0" y="86"/>
                  </a:lnTo>
                  <a:lnTo>
                    <a:pt x="0" y="82"/>
                  </a:lnTo>
                  <a:lnTo>
                    <a:pt x="0" y="80"/>
                  </a:lnTo>
                  <a:lnTo>
                    <a:pt x="0" y="76"/>
                  </a:lnTo>
                  <a:lnTo>
                    <a:pt x="0" y="74"/>
                  </a:lnTo>
                  <a:lnTo>
                    <a:pt x="0" y="68"/>
                  </a:lnTo>
                  <a:lnTo>
                    <a:pt x="2" y="67"/>
                  </a:lnTo>
                  <a:lnTo>
                    <a:pt x="2" y="63"/>
                  </a:lnTo>
                  <a:lnTo>
                    <a:pt x="2" y="59"/>
                  </a:lnTo>
                  <a:lnTo>
                    <a:pt x="4" y="55"/>
                  </a:lnTo>
                  <a:lnTo>
                    <a:pt x="5" y="51"/>
                  </a:lnTo>
                  <a:lnTo>
                    <a:pt x="5" y="48"/>
                  </a:lnTo>
                  <a:lnTo>
                    <a:pt x="5" y="42"/>
                  </a:lnTo>
                  <a:lnTo>
                    <a:pt x="7" y="38"/>
                  </a:lnTo>
                  <a:lnTo>
                    <a:pt x="9" y="34"/>
                  </a:lnTo>
                  <a:lnTo>
                    <a:pt x="11" y="30"/>
                  </a:lnTo>
                  <a:lnTo>
                    <a:pt x="13" y="25"/>
                  </a:lnTo>
                  <a:lnTo>
                    <a:pt x="15" y="21"/>
                  </a:lnTo>
                  <a:lnTo>
                    <a:pt x="17" y="17"/>
                  </a:lnTo>
                  <a:lnTo>
                    <a:pt x="95" y="0"/>
                  </a:lnTo>
                  <a:lnTo>
                    <a:pt x="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1"/>
            <p:cNvSpPr>
              <a:spLocks/>
            </p:cNvSpPr>
            <p:nvPr/>
          </p:nvSpPr>
          <p:spPr bwMode="auto">
            <a:xfrm>
              <a:off x="7229475" y="1639888"/>
              <a:ext cx="427038" cy="1033463"/>
            </a:xfrm>
            <a:custGeom>
              <a:avLst/>
              <a:gdLst>
                <a:gd name="T0" fmla="*/ 411 w 538"/>
                <a:gd name="T1" fmla="*/ 1215 h 1302"/>
                <a:gd name="T2" fmla="*/ 411 w 538"/>
                <a:gd name="T3" fmla="*/ 1239 h 1302"/>
                <a:gd name="T4" fmla="*/ 414 w 538"/>
                <a:gd name="T5" fmla="*/ 1264 h 1302"/>
                <a:gd name="T6" fmla="*/ 420 w 538"/>
                <a:gd name="T7" fmla="*/ 1287 h 1302"/>
                <a:gd name="T8" fmla="*/ 401 w 538"/>
                <a:gd name="T9" fmla="*/ 1296 h 1302"/>
                <a:gd name="T10" fmla="*/ 327 w 538"/>
                <a:gd name="T11" fmla="*/ 1283 h 1302"/>
                <a:gd name="T12" fmla="*/ 259 w 538"/>
                <a:gd name="T13" fmla="*/ 1272 h 1302"/>
                <a:gd name="T14" fmla="*/ 194 w 538"/>
                <a:gd name="T15" fmla="*/ 1260 h 1302"/>
                <a:gd name="T16" fmla="*/ 137 w 538"/>
                <a:gd name="T17" fmla="*/ 1249 h 1302"/>
                <a:gd name="T18" fmla="*/ 89 w 538"/>
                <a:gd name="T19" fmla="*/ 1241 h 1302"/>
                <a:gd name="T20" fmla="*/ 49 w 538"/>
                <a:gd name="T21" fmla="*/ 1236 h 1302"/>
                <a:gd name="T22" fmla="*/ 19 w 538"/>
                <a:gd name="T23" fmla="*/ 1230 h 1302"/>
                <a:gd name="T24" fmla="*/ 0 w 538"/>
                <a:gd name="T25" fmla="*/ 1226 h 1302"/>
                <a:gd name="T26" fmla="*/ 15 w 538"/>
                <a:gd name="T27" fmla="*/ 1211 h 1302"/>
                <a:gd name="T28" fmla="*/ 57 w 538"/>
                <a:gd name="T29" fmla="*/ 1175 h 1302"/>
                <a:gd name="T30" fmla="*/ 116 w 538"/>
                <a:gd name="T31" fmla="*/ 1118 h 1302"/>
                <a:gd name="T32" fmla="*/ 182 w 538"/>
                <a:gd name="T33" fmla="*/ 1044 h 1302"/>
                <a:gd name="T34" fmla="*/ 251 w 538"/>
                <a:gd name="T35" fmla="*/ 956 h 1302"/>
                <a:gd name="T36" fmla="*/ 316 w 538"/>
                <a:gd name="T37" fmla="*/ 854 h 1302"/>
                <a:gd name="T38" fmla="*/ 367 w 538"/>
                <a:gd name="T39" fmla="*/ 743 h 1302"/>
                <a:gd name="T40" fmla="*/ 401 w 538"/>
                <a:gd name="T41" fmla="*/ 624 h 1302"/>
                <a:gd name="T42" fmla="*/ 409 w 538"/>
                <a:gd name="T43" fmla="*/ 498 h 1302"/>
                <a:gd name="T44" fmla="*/ 405 w 538"/>
                <a:gd name="T45" fmla="*/ 439 h 1302"/>
                <a:gd name="T46" fmla="*/ 405 w 538"/>
                <a:gd name="T47" fmla="*/ 382 h 1302"/>
                <a:gd name="T48" fmla="*/ 409 w 538"/>
                <a:gd name="T49" fmla="*/ 323 h 1302"/>
                <a:gd name="T50" fmla="*/ 414 w 538"/>
                <a:gd name="T51" fmla="*/ 268 h 1302"/>
                <a:gd name="T52" fmla="*/ 424 w 538"/>
                <a:gd name="T53" fmla="*/ 211 h 1302"/>
                <a:gd name="T54" fmla="*/ 433 w 538"/>
                <a:gd name="T55" fmla="*/ 158 h 1302"/>
                <a:gd name="T56" fmla="*/ 447 w 538"/>
                <a:gd name="T57" fmla="*/ 105 h 1302"/>
                <a:gd name="T58" fmla="*/ 460 w 538"/>
                <a:gd name="T59" fmla="*/ 55 h 1302"/>
                <a:gd name="T60" fmla="*/ 473 w 538"/>
                <a:gd name="T61" fmla="*/ 6 h 1302"/>
                <a:gd name="T62" fmla="*/ 498 w 538"/>
                <a:gd name="T63" fmla="*/ 8 h 1302"/>
                <a:gd name="T64" fmla="*/ 527 w 538"/>
                <a:gd name="T65" fmla="*/ 15 h 1302"/>
                <a:gd name="T66" fmla="*/ 532 w 538"/>
                <a:gd name="T67" fmla="*/ 38 h 1302"/>
                <a:gd name="T68" fmla="*/ 523 w 538"/>
                <a:gd name="T69" fmla="*/ 72 h 1302"/>
                <a:gd name="T70" fmla="*/ 513 w 538"/>
                <a:gd name="T71" fmla="*/ 112 h 1302"/>
                <a:gd name="T72" fmla="*/ 504 w 538"/>
                <a:gd name="T73" fmla="*/ 154 h 1302"/>
                <a:gd name="T74" fmla="*/ 498 w 538"/>
                <a:gd name="T75" fmla="*/ 202 h 1302"/>
                <a:gd name="T76" fmla="*/ 490 w 538"/>
                <a:gd name="T77" fmla="*/ 253 h 1302"/>
                <a:gd name="T78" fmla="*/ 487 w 538"/>
                <a:gd name="T79" fmla="*/ 306 h 1302"/>
                <a:gd name="T80" fmla="*/ 485 w 538"/>
                <a:gd name="T81" fmla="*/ 365 h 1302"/>
                <a:gd name="T82" fmla="*/ 485 w 538"/>
                <a:gd name="T83" fmla="*/ 432 h 1302"/>
                <a:gd name="T84" fmla="*/ 483 w 538"/>
                <a:gd name="T85" fmla="*/ 542 h 1302"/>
                <a:gd name="T86" fmla="*/ 470 w 538"/>
                <a:gd name="T87" fmla="*/ 690 h 1302"/>
                <a:gd name="T88" fmla="*/ 439 w 538"/>
                <a:gd name="T89" fmla="*/ 815 h 1302"/>
                <a:gd name="T90" fmla="*/ 401 w 538"/>
                <a:gd name="T91" fmla="*/ 918 h 1302"/>
                <a:gd name="T92" fmla="*/ 357 w 538"/>
                <a:gd name="T93" fmla="*/ 1000 h 1302"/>
                <a:gd name="T94" fmla="*/ 312 w 538"/>
                <a:gd name="T95" fmla="*/ 1061 h 1302"/>
                <a:gd name="T96" fmla="*/ 270 w 538"/>
                <a:gd name="T97" fmla="*/ 1106 h 1302"/>
                <a:gd name="T98" fmla="*/ 238 w 538"/>
                <a:gd name="T99" fmla="*/ 1135 h 1302"/>
                <a:gd name="T100" fmla="*/ 217 w 538"/>
                <a:gd name="T101" fmla="*/ 1150 h 1302"/>
                <a:gd name="T102" fmla="*/ 219 w 538"/>
                <a:gd name="T103" fmla="*/ 1154 h 1302"/>
                <a:gd name="T104" fmla="*/ 245 w 538"/>
                <a:gd name="T105" fmla="*/ 1160 h 1302"/>
                <a:gd name="T106" fmla="*/ 266 w 538"/>
                <a:gd name="T107" fmla="*/ 1163 h 1302"/>
                <a:gd name="T108" fmla="*/ 291 w 538"/>
                <a:gd name="T109" fmla="*/ 1169 h 1302"/>
                <a:gd name="T110" fmla="*/ 319 w 538"/>
                <a:gd name="T111" fmla="*/ 1175 h 1302"/>
                <a:gd name="T112" fmla="*/ 352 w 538"/>
                <a:gd name="T113" fmla="*/ 1179 h 1302"/>
                <a:gd name="T114" fmla="*/ 388 w 538"/>
                <a:gd name="T115" fmla="*/ 1188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8" h="1302">
                  <a:moveTo>
                    <a:pt x="411" y="1192"/>
                  </a:moveTo>
                  <a:lnTo>
                    <a:pt x="411" y="1196"/>
                  </a:lnTo>
                  <a:lnTo>
                    <a:pt x="411" y="1199"/>
                  </a:lnTo>
                  <a:lnTo>
                    <a:pt x="411" y="1203"/>
                  </a:lnTo>
                  <a:lnTo>
                    <a:pt x="411" y="1207"/>
                  </a:lnTo>
                  <a:lnTo>
                    <a:pt x="411" y="1211"/>
                  </a:lnTo>
                  <a:lnTo>
                    <a:pt x="411" y="1215"/>
                  </a:lnTo>
                  <a:lnTo>
                    <a:pt x="411" y="1218"/>
                  </a:lnTo>
                  <a:lnTo>
                    <a:pt x="411" y="1222"/>
                  </a:lnTo>
                  <a:lnTo>
                    <a:pt x="411" y="1226"/>
                  </a:lnTo>
                  <a:lnTo>
                    <a:pt x="411" y="1230"/>
                  </a:lnTo>
                  <a:lnTo>
                    <a:pt x="411" y="1232"/>
                  </a:lnTo>
                  <a:lnTo>
                    <a:pt x="411" y="1237"/>
                  </a:lnTo>
                  <a:lnTo>
                    <a:pt x="411" y="1239"/>
                  </a:lnTo>
                  <a:lnTo>
                    <a:pt x="411" y="1245"/>
                  </a:lnTo>
                  <a:lnTo>
                    <a:pt x="413" y="1247"/>
                  </a:lnTo>
                  <a:lnTo>
                    <a:pt x="413" y="1251"/>
                  </a:lnTo>
                  <a:lnTo>
                    <a:pt x="413" y="1255"/>
                  </a:lnTo>
                  <a:lnTo>
                    <a:pt x="413" y="1258"/>
                  </a:lnTo>
                  <a:lnTo>
                    <a:pt x="413" y="1262"/>
                  </a:lnTo>
                  <a:lnTo>
                    <a:pt x="414" y="1264"/>
                  </a:lnTo>
                  <a:lnTo>
                    <a:pt x="414" y="1268"/>
                  </a:lnTo>
                  <a:lnTo>
                    <a:pt x="414" y="1272"/>
                  </a:lnTo>
                  <a:lnTo>
                    <a:pt x="416" y="1274"/>
                  </a:lnTo>
                  <a:lnTo>
                    <a:pt x="418" y="1277"/>
                  </a:lnTo>
                  <a:lnTo>
                    <a:pt x="418" y="1279"/>
                  </a:lnTo>
                  <a:lnTo>
                    <a:pt x="418" y="1283"/>
                  </a:lnTo>
                  <a:lnTo>
                    <a:pt x="420" y="1287"/>
                  </a:lnTo>
                  <a:lnTo>
                    <a:pt x="420" y="1289"/>
                  </a:lnTo>
                  <a:lnTo>
                    <a:pt x="420" y="1291"/>
                  </a:lnTo>
                  <a:lnTo>
                    <a:pt x="422" y="1294"/>
                  </a:lnTo>
                  <a:lnTo>
                    <a:pt x="422" y="1298"/>
                  </a:lnTo>
                  <a:lnTo>
                    <a:pt x="424" y="1302"/>
                  </a:lnTo>
                  <a:lnTo>
                    <a:pt x="413" y="1298"/>
                  </a:lnTo>
                  <a:lnTo>
                    <a:pt x="401" y="1296"/>
                  </a:lnTo>
                  <a:lnTo>
                    <a:pt x="392" y="1294"/>
                  </a:lnTo>
                  <a:lnTo>
                    <a:pt x="380" y="1293"/>
                  </a:lnTo>
                  <a:lnTo>
                    <a:pt x="369" y="1291"/>
                  </a:lnTo>
                  <a:lnTo>
                    <a:pt x="359" y="1289"/>
                  </a:lnTo>
                  <a:lnTo>
                    <a:pt x="350" y="1287"/>
                  </a:lnTo>
                  <a:lnTo>
                    <a:pt x="338" y="1285"/>
                  </a:lnTo>
                  <a:lnTo>
                    <a:pt x="327" y="1283"/>
                  </a:lnTo>
                  <a:lnTo>
                    <a:pt x="317" y="1281"/>
                  </a:lnTo>
                  <a:lnTo>
                    <a:pt x="308" y="1279"/>
                  </a:lnTo>
                  <a:lnTo>
                    <a:pt x="298" y="1277"/>
                  </a:lnTo>
                  <a:lnTo>
                    <a:pt x="287" y="1275"/>
                  </a:lnTo>
                  <a:lnTo>
                    <a:pt x="278" y="1274"/>
                  </a:lnTo>
                  <a:lnTo>
                    <a:pt x="268" y="1274"/>
                  </a:lnTo>
                  <a:lnTo>
                    <a:pt x="259" y="1272"/>
                  </a:lnTo>
                  <a:lnTo>
                    <a:pt x="249" y="1270"/>
                  </a:lnTo>
                  <a:lnTo>
                    <a:pt x="240" y="1268"/>
                  </a:lnTo>
                  <a:lnTo>
                    <a:pt x="230" y="1266"/>
                  </a:lnTo>
                  <a:lnTo>
                    <a:pt x="221" y="1264"/>
                  </a:lnTo>
                  <a:lnTo>
                    <a:pt x="211" y="1262"/>
                  </a:lnTo>
                  <a:lnTo>
                    <a:pt x="203" y="1262"/>
                  </a:lnTo>
                  <a:lnTo>
                    <a:pt x="194" y="1260"/>
                  </a:lnTo>
                  <a:lnTo>
                    <a:pt x="186" y="1258"/>
                  </a:lnTo>
                  <a:lnTo>
                    <a:pt x="177" y="1256"/>
                  </a:lnTo>
                  <a:lnTo>
                    <a:pt x="169" y="1255"/>
                  </a:lnTo>
                  <a:lnTo>
                    <a:pt x="160" y="1255"/>
                  </a:lnTo>
                  <a:lnTo>
                    <a:pt x="154" y="1253"/>
                  </a:lnTo>
                  <a:lnTo>
                    <a:pt x="144" y="1251"/>
                  </a:lnTo>
                  <a:lnTo>
                    <a:pt x="137" y="1249"/>
                  </a:lnTo>
                  <a:lnTo>
                    <a:pt x="129" y="1249"/>
                  </a:lnTo>
                  <a:lnTo>
                    <a:pt x="124" y="1247"/>
                  </a:lnTo>
                  <a:lnTo>
                    <a:pt x="116" y="1247"/>
                  </a:lnTo>
                  <a:lnTo>
                    <a:pt x="108" y="1245"/>
                  </a:lnTo>
                  <a:lnTo>
                    <a:pt x="101" y="1243"/>
                  </a:lnTo>
                  <a:lnTo>
                    <a:pt x="95" y="1243"/>
                  </a:lnTo>
                  <a:lnTo>
                    <a:pt x="89" y="1241"/>
                  </a:lnTo>
                  <a:lnTo>
                    <a:pt x="82" y="1239"/>
                  </a:lnTo>
                  <a:lnTo>
                    <a:pt x="76" y="1239"/>
                  </a:lnTo>
                  <a:lnTo>
                    <a:pt x="70" y="1239"/>
                  </a:lnTo>
                  <a:lnTo>
                    <a:pt x="65" y="1237"/>
                  </a:lnTo>
                  <a:lnTo>
                    <a:pt x="61" y="1237"/>
                  </a:lnTo>
                  <a:lnTo>
                    <a:pt x="53" y="1236"/>
                  </a:lnTo>
                  <a:lnTo>
                    <a:pt x="49" y="1236"/>
                  </a:lnTo>
                  <a:lnTo>
                    <a:pt x="44" y="1234"/>
                  </a:lnTo>
                  <a:lnTo>
                    <a:pt x="40" y="1232"/>
                  </a:lnTo>
                  <a:lnTo>
                    <a:pt x="34" y="1232"/>
                  </a:lnTo>
                  <a:lnTo>
                    <a:pt x="30" y="1232"/>
                  </a:lnTo>
                  <a:lnTo>
                    <a:pt x="27" y="1230"/>
                  </a:lnTo>
                  <a:lnTo>
                    <a:pt x="23" y="1230"/>
                  </a:lnTo>
                  <a:lnTo>
                    <a:pt x="19" y="1230"/>
                  </a:lnTo>
                  <a:lnTo>
                    <a:pt x="15" y="1228"/>
                  </a:lnTo>
                  <a:lnTo>
                    <a:pt x="13" y="1228"/>
                  </a:lnTo>
                  <a:lnTo>
                    <a:pt x="11" y="1228"/>
                  </a:lnTo>
                  <a:lnTo>
                    <a:pt x="8" y="1228"/>
                  </a:lnTo>
                  <a:lnTo>
                    <a:pt x="6" y="1228"/>
                  </a:lnTo>
                  <a:lnTo>
                    <a:pt x="2" y="1226"/>
                  </a:lnTo>
                  <a:lnTo>
                    <a:pt x="0" y="1226"/>
                  </a:lnTo>
                  <a:lnTo>
                    <a:pt x="0" y="1226"/>
                  </a:lnTo>
                  <a:lnTo>
                    <a:pt x="0" y="1226"/>
                  </a:lnTo>
                  <a:lnTo>
                    <a:pt x="2" y="1222"/>
                  </a:lnTo>
                  <a:lnTo>
                    <a:pt x="4" y="1220"/>
                  </a:lnTo>
                  <a:lnTo>
                    <a:pt x="10" y="1217"/>
                  </a:lnTo>
                  <a:lnTo>
                    <a:pt x="11" y="1213"/>
                  </a:lnTo>
                  <a:lnTo>
                    <a:pt x="15" y="1211"/>
                  </a:lnTo>
                  <a:lnTo>
                    <a:pt x="21" y="1205"/>
                  </a:lnTo>
                  <a:lnTo>
                    <a:pt x="27" y="1201"/>
                  </a:lnTo>
                  <a:lnTo>
                    <a:pt x="30" y="1196"/>
                  </a:lnTo>
                  <a:lnTo>
                    <a:pt x="38" y="1192"/>
                  </a:lnTo>
                  <a:lnTo>
                    <a:pt x="44" y="1186"/>
                  </a:lnTo>
                  <a:lnTo>
                    <a:pt x="49" y="1180"/>
                  </a:lnTo>
                  <a:lnTo>
                    <a:pt x="57" y="1175"/>
                  </a:lnTo>
                  <a:lnTo>
                    <a:pt x="65" y="1167"/>
                  </a:lnTo>
                  <a:lnTo>
                    <a:pt x="72" y="1160"/>
                  </a:lnTo>
                  <a:lnTo>
                    <a:pt x="82" y="1152"/>
                  </a:lnTo>
                  <a:lnTo>
                    <a:pt x="89" y="1142"/>
                  </a:lnTo>
                  <a:lnTo>
                    <a:pt x="97" y="1135"/>
                  </a:lnTo>
                  <a:lnTo>
                    <a:pt x="106" y="1125"/>
                  </a:lnTo>
                  <a:lnTo>
                    <a:pt x="116" y="1118"/>
                  </a:lnTo>
                  <a:lnTo>
                    <a:pt x="124" y="1108"/>
                  </a:lnTo>
                  <a:lnTo>
                    <a:pt x="133" y="1099"/>
                  </a:lnTo>
                  <a:lnTo>
                    <a:pt x="143" y="1087"/>
                  </a:lnTo>
                  <a:lnTo>
                    <a:pt x="154" y="1076"/>
                  </a:lnTo>
                  <a:lnTo>
                    <a:pt x="163" y="1066"/>
                  </a:lnTo>
                  <a:lnTo>
                    <a:pt x="173" y="1055"/>
                  </a:lnTo>
                  <a:lnTo>
                    <a:pt x="182" y="1044"/>
                  </a:lnTo>
                  <a:lnTo>
                    <a:pt x="192" y="1032"/>
                  </a:lnTo>
                  <a:lnTo>
                    <a:pt x="202" y="1019"/>
                  </a:lnTo>
                  <a:lnTo>
                    <a:pt x="213" y="1007"/>
                  </a:lnTo>
                  <a:lnTo>
                    <a:pt x="222" y="994"/>
                  </a:lnTo>
                  <a:lnTo>
                    <a:pt x="232" y="981"/>
                  </a:lnTo>
                  <a:lnTo>
                    <a:pt x="241" y="968"/>
                  </a:lnTo>
                  <a:lnTo>
                    <a:pt x="251" y="956"/>
                  </a:lnTo>
                  <a:lnTo>
                    <a:pt x="260" y="941"/>
                  </a:lnTo>
                  <a:lnTo>
                    <a:pt x="270" y="926"/>
                  </a:lnTo>
                  <a:lnTo>
                    <a:pt x="281" y="912"/>
                  </a:lnTo>
                  <a:lnTo>
                    <a:pt x="291" y="899"/>
                  </a:lnTo>
                  <a:lnTo>
                    <a:pt x="298" y="884"/>
                  </a:lnTo>
                  <a:lnTo>
                    <a:pt x="308" y="869"/>
                  </a:lnTo>
                  <a:lnTo>
                    <a:pt x="316" y="854"/>
                  </a:lnTo>
                  <a:lnTo>
                    <a:pt x="325" y="838"/>
                  </a:lnTo>
                  <a:lnTo>
                    <a:pt x="333" y="821"/>
                  </a:lnTo>
                  <a:lnTo>
                    <a:pt x="340" y="806"/>
                  </a:lnTo>
                  <a:lnTo>
                    <a:pt x="346" y="791"/>
                  </a:lnTo>
                  <a:lnTo>
                    <a:pt x="354" y="774"/>
                  </a:lnTo>
                  <a:lnTo>
                    <a:pt x="361" y="758"/>
                  </a:lnTo>
                  <a:lnTo>
                    <a:pt x="367" y="743"/>
                  </a:lnTo>
                  <a:lnTo>
                    <a:pt x="374" y="726"/>
                  </a:lnTo>
                  <a:lnTo>
                    <a:pt x="378" y="709"/>
                  </a:lnTo>
                  <a:lnTo>
                    <a:pt x="384" y="692"/>
                  </a:lnTo>
                  <a:lnTo>
                    <a:pt x="390" y="675"/>
                  </a:lnTo>
                  <a:lnTo>
                    <a:pt x="394" y="658"/>
                  </a:lnTo>
                  <a:lnTo>
                    <a:pt x="397" y="641"/>
                  </a:lnTo>
                  <a:lnTo>
                    <a:pt x="401" y="624"/>
                  </a:lnTo>
                  <a:lnTo>
                    <a:pt x="403" y="606"/>
                  </a:lnTo>
                  <a:lnTo>
                    <a:pt x="405" y="587"/>
                  </a:lnTo>
                  <a:lnTo>
                    <a:pt x="409" y="570"/>
                  </a:lnTo>
                  <a:lnTo>
                    <a:pt x="409" y="551"/>
                  </a:lnTo>
                  <a:lnTo>
                    <a:pt x="409" y="534"/>
                  </a:lnTo>
                  <a:lnTo>
                    <a:pt x="409" y="515"/>
                  </a:lnTo>
                  <a:lnTo>
                    <a:pt x="409" y="498"/>
                  </a:lnTo>
                  <a:lnTo>
                    <a:pt x="407" y="490"/>
                  </a:lnTo>
                  <a:lnTo>
                    <a:pt x="407" y="481"/>
                  </a:lnTo>
                  <a:lnTo>
                    <a:pt x="405" y="473"/>
                  </a:lnTo>
                  <a:lnTo>
                    <a:pt x="405" y="464"/>
                  </a:lnTo>
                  <a:lnTo>
                    <a:pt x="405" y="456"/>
                  </a:lnTo>
                  <a:lnTo>
                    <a:pt x="405" y="447"/>
                  </a:lnTo>
                  <a:lnTo>
                    <a:pt x="405" y="439"/>
                  </a:lnTo>
                  <a:lnTo>
                    <a:pt x="405" y="432"/>
                  </a:lnTo>
                  <a:lnTo>
                    <a:pt x="405" y="422"/>
                  </a:lnTo>
                  <a:lnTo>
                    <a:pt x="405" y="414"/>
                  </a:lnTo>
                  <a:lnTo>
                    <a:pt x="405" y="407"/>
                  </a:lnTo>
                  <a:lnTo>
                    <a:pt x="405" y="397"/>
                  </a:lnTo>
                  <a:lnTo>
                    <a:pt x="405" y="390"/>
                  </a:lnTo>
                  <a:lnTo>
                    <a:pt x="405" y="382"/>
                  </a:lnTo>
                  <a:lnTo>
                    <a:pt x="405" y="373"/>
                  </a:lnTo>
                  <a:lnTo>
                    <a:pt x="407" y="365"/>
                  </a:lnTo>
                  <a:lnTo>
                    <a:pt x="407" y="356"/>
                  </a:lnTo>
                  <a:lnTo>
                    <a:pt x="407" y="348"/>
                  </a:lnTo>
                  <a:lnTo>
                    <a:pt x="409" y="340"/>
                  </a:lnTo>
                  <a:lnTo>
                    <a:pt x="409" y="331"/>
                  </a:lnTo>
                  <a:lnTo>
                    <a:pt x="409" y="323"/>
                  </a:lnTo>
                  <a:lnTo>
                    <a:pt x="411" y="316"/>
                  </a:lnTo>
                  <a:lnTo>
                    <a:pt x="411" y="306"/>
                  </a:lnTo>
                  <a:lnTo>
                    <a:pt x="413" y="300"/>
                  </a:lnTo>
                  <a:lnTo>
                    <a:pt x="413" y="291"/>
                  </a:lnTo>
                  <a:lnTo>
                    <a:pt x="413" y="281"/>
                  </a:lnTo>
                  <a:lnTo>
                    <a:pt x="413" y="276"/>
                  </a:lnTo>
                  <a:lnTo>
                    <a:pt x="414" y="268"/>
                  </a:lnTo>
                  <a:lnTo>
                    <a:pt x="416" y="259"/>
                  </a:lnTo>
                  <a:lnTo>
                    <a:pt x="418" y="251"/>
                  </a:lnTo>
                  <a:lnTo>
                    <a:pt x="418" y="243"/>
                  </a:lnTo>
                  <a:lnTo>
                    <a:pt x="420" y="236"/>
                  </a:lnTo>
                  <a:lnTo>
                    <a:pt x="422" y="228"/>
                  </a:lnTo>
                  <a:lnTo>
                    <a:pt x="422" y="219"/>
                  </a:lnTo>
                  <a:lnTo>
                    <a:pt x="424" y="211"/>
                  </a:lnTo>
                  <a:lnTo>
                    <a:pt x="426" y="203"/>
                  </a:lnTo>
                  <a:lnTo>
                    <a:pt x="426" y="196"/>
                  </a:lnTo>
                  <a:lnTo>
                    <a:pt x="428" y="188"/>
                  </a:lnTo>
                  <a:lnTo>
                    <a:pt x="430" y="179"/>
                  </a:lnTo>
                  <a:lnTo>
                    <a:pt x="430" y="171"/>
                  </a:lnTo>
                  <a:lnTo>
                    <a:pt x="432" y="165"/>
                  </a:lnTo>
                  <a:lnTo>
                    <a:pt x="433" y="158"/>
                  </a:lnTo>
                  <a:lnTo>
                    <a:pt x="435" y="150"/>
                  </a:lnTo>
                  <a:lnTo>
                    <a:pt x="437" y="141"/>
                  </a:lnTo>
                  <a:lnTo>
                    <a:pt x="439" y="133"/>
                  </a:lnTo>
                  <a:lnTo>
                    <a:pt x="439" y="127"/>
                  </a:lnTo>
                  <a:lnTo>
                    <a:pt x="443" y="120"/>
                  </a:lnTo>
                  <a:lnTo>
                    <a:pt x="445" y="112"/>
                  </a:lnTo>
                  <a:lnTo>
                    <a:pt x="447" y="105"/>
                  </a:lnTo>
                  <a:lnTo>
                    <a:pt x="447" y="97"/>
                  </a:lnTo>
                  <a:lnTo>
                    <a:pt x="449" y="89"/>
                  </a:lnTo>
                  <a:lnTo>
                    <a:pt x="451" y="82"/>
                  </a:lnTo>
                  <a:lnTo>
                    <a:pt x="452" y="76"/>
                  </a:lnTo>
                  <a:lnTo>
                    <a:pt x="454" y="69"/>
                  </a:lnTo>
                  <a:lnTo>
                    <a:pt x="456" y="61"/>
                  </a:lnTo>
                  <a:lnTo>
                    <a:pt x="460" y="55"/>
                  </a:lnTo>
                  <a:lnTo>
                    <a:pt x="462" y="48"/>
                  </a:lnTo>
                  <a:lnTo>
                    <a:pt x="464" y="40"/>
                  </a:lnTo>
                  <a:lnTo>
                    <a:pt x="464" y="32"/>
                  </a:lnTo>
                  <a:lnTo>
                    <a:pt x="466" y="27"/>
                  </a:lnTo>
                  <a:lnTo>
                    <a:pt x="470" y="19"/>
                  </a:lnTo>
                  <a:lnTo>
                    <a:pt x="471" y="13"/>
                  </a:lnTo>
                  <a:lnTo>
                    <a:pt x="473" y="6"/>
                  </a:lnTo>
                  <a:lnTo>
                    <a:pt x="475" y="0"/>
                  </a:lnTo>
                  <a:lnTo>
                    <a:pt x="479" y="0"/>
                  </a:lnTo>
                  <a:lnTo>
                    <a:pt x="483" y="2"/>
                  </a:lnTo>
                  <a:lnTo>
                    <a:pt x="487" y="4"/>
                  </a:lnTo>
                  <a:lnTo>
                    <a:pt x="490" y="6"/>
                  </a:lnTo>
                  <a:lnTo>
                    <a:pt x="494" y="6"/>
                  </a:lnTo>
                  <a:lnTo>
                    <a:pt x="498" y="8"/>
                  </a:lnTo>
                  <a:lnTo>
                    <a:pt x="504" y="8"/>
                  </a:lnTo>
                  <a:lnTo>
                    <a:pt x="508" y="10"/>
                  </a:lnTo>
                  <a:lnTo>
                    <a:pt x="511" y="10"/>
                  </a:lnTo>
                  <a:lnTo>
                    <a:pt x="515" y="12"/>
                  </a:lnTo>
                  <a:lnTo>
                    <a:pt x="519" y="13"/>
                  </a:lnTo>
                  <a:lnTo>
                    <a:pt x="523" y="15"/>
                  </a:lnTo>
                  <a:lnTo>
                    <a:pt x="527" y="15"/>
                  </a:lnTo>
                  <a:lnTo>
                    <a:pt x="530" y="17"/>
                  </a:lnTo>
                  <a:lnTo>
                    <a:pt x="536" y="17"/>
                  </a:lnTo>
                  <a:lnTo>
                    <a:pt x="538" y="19"/>
                  </a:lnTo>
                  <a:lnTo>
                    <a:pt x="538" y="23"/>
                  </a:lnTo>
                  <a:lnTo>
                    <a:pt x="536" y="27"/>
                  </a:lnTo>
                  <a:lnTo>
                    <a:pt x="534" y="32"/>
                  </a:lnTo>
                  <a:lnTo>
                    <a:pt x="532" y="38"/>
                  </a:lnTo>
                  <a:lnTo>
                    <a:pt x="530" y="42"/>
                  </a:lnTo>
                  <a:lnTo>
                    <a:pt x="530" y="48"/>
                  </a:lnTo>
                  <a:lnTo>
                    <a:pt x="528" y="51"/>
                  </a:lnTo>
                  <a:lnTo>
                    <a:pt x="527" y="57"/>
                  </a:lnTo>
                  <a:lnTo>
                    <a:pt x="525" y="63"/>
                  </a:lnTo>
                  <a:lnTo>
                    <a:pt x="523" y="67"/>
                  </a:lnTo>
                  <a:lnTo>
                    <a:pt x="523" y="72"/>
                  </a:lnTo>
                  <a:lnTo>
                    <a:pt x="521" y="78"/>
                  </a:lnTo>
                  <a:lnTo>
                    <a:pt x="519" y="84"/>
                  </a:lnTo>
                  <a:lnTo>
                    <a:pt x="519" y="89"/>
                  </a:lnTo>
                  <a:lnTo>
                    <a:pt x="517" y="93"/>
                  </a:lnTo>
                  <a:lnTo>
                    <a:pt x="515" y="101"/>
                  </a:lnTo>
                  <a:lnTo>
                    <a:pt x="513" y="107"/>
                  </a:lnTo>
                  <a:lnTo>
                    <a:pt x="513" y="112"/>
                  </a:lnTo>
                  <a:lnTo>
                    <a:pt x="511" y="118"/>
                  </a:lnTo>
                  <a:lnTo>
                    <a:pt x="511" y="124"/>
                  </a:lnTo>
                  <a:lnTo>
                    <a:pt x="509" y="129"/>
                  </a:lnTo>
                  <a:lnTo>
                    <a:pt x="508" y="135"/>
                  </a:lnTo>
                  <a:lnTo>
                    <a:pt x="508" y="143"/>
                  </a:lnTo>
                  <a:lnTo>
                    <a:pt x="506" y="148"/>
                  </a:lnTo>
                  <a:lnTo>
                    <a:pt x="504" y="154"/>
                  </a:lnTo>
                  <a:lnTo>
                    <a:pt x="504" y="162"/>
                  </a:lnTo>
                  <a:lnTo>
                    <a:pt x="502" y="167"/>
                  </a:lnTo>
                  <a:lnTo>
                    <a:pt x="502" y="175"/>
                  </a:lnTo>
                  <a:lnTo>
                    <a:pt x="500" y="181"/>
                  </a:lnTo>
                  <a:lnTo>
                    <a:pt x="500" y="188"/>
                  </a:lnTo>
                  <a:lnTo>
                    <a:pt x="498" y="194"/>
                  </a:lnTo>
                  <a:lnTo>
                    <a:pt x="498" y="202"/>
                  </a:lnTo>
                  <a:lnTo>
                    <a:pt x="496" y="209"/>
                  </a:lnTo>
                  <a:lnTo>
                    <a:pt x="496" y="217"/>
                  </a:lnTo>
                  <a:lnTo>
                    <a:pt x="494" y="222"/>
                  </a:lnTo>
                  <a:lnTo>
                    <a:pt x="494" y="230"/>
                  </a:lnTo>
                  <a:lnTo>
                    <a:pt x="494" y="238"/>
                  </a:lnTo>
                  <a:lnTo>
                    <a:pt x="492" y="245"/>
                  </a:lnTo>
                  <a:lnTo>
                    <a:pt x="490" y="253"/>
                  </a:lnTo>
                  <a:lnTo>
                    <a:pt x="490" y="260"/>
                  </a:lnTo>
                  <a:lnTo>
                    <a:pt x="490" y="268"/>
                  </a:lnTo>
                  <a:lnTo>
                    <a:pt x="489" y="276"/>
                  </a:lnTo>
                  <a:lnTo>
                    <a:pt x="489" y="281"/>
                  </a:lnTo>
                  <a:lnTo>
                    <a:pt x="489" y="291"/>
                  </a:lnTo>
                  <a:lnTo>
                    <a:pt x="489" y="299"/>
                  </a:lnTo>
                  <a:lnTo>
                    <a:pt x="487" y="306"/>
                  </a:lnTo>
                  <a:lnTo>
                    <a:pt x="487" y="316"/>
                  </a:lnTo>
                  <a:lnTo>
                    <a:pt x="487" y="323"/>
                  </a:lnTo>
                  <a:lnTo>
                    <a:pt x="487" y="331"/>
                  </a:lnTo>
                  <a:lnTo>
                    <a:pt x="487" y="340"/>
                  </a:lnTo>
                  <a:lnTo>
                    <a:pt x="485" y="348"/>
                  </a:lnTo>
                  <a:lnTo>
                    <a:pt x="485" y="357"/>
                  </a:lnTo>
                  <a:lnTo>
                    <a:pt x="485" y="365"/>
                  </a:lnTo>
                  <a:lnTo>
                    <a:pt x="485" y="375"/>
                  </a:lnTo>
                  <a:lnTo>
                    <a:pt x="485" y="384"/>
                  </a:lnTo>
                  <a:lnTo>
                    <a:pt x="485" y="394"/>
                  </a:lnTo>
                  <a:lnTo>
                    <a:pt x="485" y="403"/>
                  </a:lnTo>
                  <a:lnTo>
                    <a:pt x="485" y="413"/>
                  </a:lnTo>
                  <a:lnTo>
                    <a:pt x="485" y="420"/>
                  </a:lnTo>
                  <a:lnTo>
                    <a:pt x="485" y="432"/>
                  </a:lnTo>
                  <a:lnTo>
                    <a:pt x="485" y="439"/>
                  </a:lnTo>
                  <a:lnTo>
                    <a:pt x="485" y="449"/>
                  </a:lnTo>
                  <a:lnTo>
                    <a:pt x="485" y="458"/>
                  </a:lnTo>
                  <a:lnTo>
                    <a:pt x="487" y="470"/>
                  </a:lnTo>
                  <a:lnTo>
                    <a:pt x="485" y="494"/>
                  </a:lnTo>
                  <a:lnTo>
                    <a:pt x="485" y="517"/>
                  </a:lnTo>
                  <a:lnTo>
                    <a:pt x="483" y="542"/>
                  </a:lnTo>
                  <a:lnTo>
                    <a:pt x="483" y="565"/>
                  </a:lnTo>
                  <a:lnTo>
                    <a:pt x="481" y="586"/>
                  </a:lnTo>
                  <a:lnTo>
                    <a:pt x="481" y="608"/>
                  </a:lnTo>
                  <a:lnTo>
                    <a:pt x="477" y="629"/>
                  </a:lnTo>
                  <a:lnTo>
                    <a:pt x="475" y="650"/>
                  </a:lnTo>
                  <a:lnTo>
                    <a:pt x="473" y="669"/>
                  </a:lnTo>
                  <a:lnTo>
                    <a:pt x="470" y="690"/>
                  </a:lnTo>
                  <a:lnTo>
                    <a:pt x="466" y="711"/>
                  </a:lnTo>
                  <a:lnTo>
                    <a:pt x="462" y="728"/>
                  </a:lnTo>
                  <a:lnTo>
                    <a:pt x="458" y="747"/>
                  </a:lnTo>
                  <a:lnTo>
                    <a:pt x="454" y="764"/>
                  </a:lnTo>
                  <a:lnTo>
                    <a:pt x="451" y="781"/>
                  </a:lnTo>
                  <a:lnTo>
                    <a:pt x="447" y="798"/>
                  </a:lnTo>
                  <a:lnTo>
                    <a:pt x="439" y="815"/>
                  </a:lnTo>
                  <a:lnTo>
                    <a:pt x="435" y="831"/>
                  </a:lnTo>
                  <a:lnTo>
                    <a:pt x="430" y="848"/>
                  </a:lnTo>
                  <a:lnTo>
                    <a:pt x="426" y="863"/>
                  </a:lnTo>
                  <a:lnTo>
                    <a:pt x="418" y="876"/>
                  </a:lnTo>
                  <a:lnTo>
                    <a:pt x="413" y="892"/>
                  </a:lnTo>
                  <a:lnTo>
                    <a:pt x="409" y="905"/>
                  </a:lnTo>
                  <a:lnTo>
                    <a:pt x="401" y="918"/>
                  </a:lnTo>
                  <a:lnTo>
                    <a:pt x="395" y="931"/>
                  </a:lnTo>
                  <a:lnTo>
                    <a:pt x="390" y="943"/>
                  </a:lnTo>
                  <a:lnTo>
                    <a:pt x="384" y="956"/>
                  </a:lnTo>
                  <a:lnTo>
                    <a:pt x="376" y="968"/>
                  </a:lnTo>
                  <a:lnTo>
                    <a:pt x="371" y="977"/>
                  </a:lnTo>
                  <a:lnTo>
                    <a:pt x="363" y="988"/>
                  </a:lnTo>
                  <a:lnTo>
                    <a:pt x="357" y="1000"/>
                  </a:lnTo>
                  <a:lnTo>
                    <a:pt x="352" y="1009"/>
                  </a:lnTo>
                  <a:lnTo>
                    <a:pt x="344" y="1019"/>
                  </a:lnTo>
                  <a:lnTo>
                    <a:pt x="338" y="1028"/>
                  </a:lnTo>
                  <a:lnTo>
                    <a:pt x="333" y="1036"/>
                  </a:lnTo>
                  <a:lnTo>
                    <a:pt x="325" y="1047"/>
                  </a:lnTo>
                  <a:lnTo>
                    <a:pt x="319" y="1053"/>
                  </a:lnTo>
                  <a:lnTo>
                    <a:pt x="312" y="1061"/>
                  </a:lnTo>
                  <a:lnTo>
                    <a:pt x="306" y="1068"/>
                  </a:lnTo>
                  <a:lnTo>
                    <a:pt x="300" y="1076"/>
                  </a:lnTo>
                  <a:lnTo>
                    <a:pt x="295" y="1083"/>
                  </a:lnTo>
                  <a:lnTo>
                    <a:pt x="287" y="1089"/>
                  </a:lnTo>
                  <a:lnTo>
                    <a:pt x="281" y="1095"/>
                  </a:lnTo>
                  <a:lnTo>
                    <a:pt x="276" y="1101"/>
                  </a:lnTo>
                  <a:lnTo>
                    <a:pt x="270" y="1106"/>
                  </a:lnTo>
                  <a:lnTo>
                    <a:pt x="266" y="1112"/>
                  </a:lnTo>
                  <a:lnTo>
                    <a:pt x="260" y="1116"/>
                  </a:lnTo>
                  <a:lnTo>
                    <a:pt x="257" y="1121"/>
                  </a:lnTo>
                  <a:lnTo>
                    <a:pt x="251" y="1125"/>
                  </a:lnTo>
                  <a:lnTo>
                    <a:pt x="247" y="1129"/>
                  </a:lnTo>
                  <a:lnTo>
                    <a:pt x="241" y="1133"/>
                  </a:lnTo>
                  <a:lnTo>
                    <a:pt x="238" y="1135"/>
                  </a:lnTo>
                  <a:lnTo>
                    <a:pt x="234" y="1137"/>
                  </a:lnTo>
                  <a:lnTo>
                    <a:pt x="230" y="1141"/>
                  </a:lnTo>
                  <a:lnTo>
                    <a:pt x="226" y="1142"/>
                  </a:lnTo>
                  <a:lnTo>
                    <a:pt x="224" y="1146"/>
                  </a:lnTo>
                  <a:lnTo>
                    <a:pt x="221" y="1146"/>
                  </a:lnTo>
                  <a:lnTo>
                    <a:pt x="219" y="1150"/>
                  </a:lnTo>
                  <a:lnTo>
                    <a:pt x="217" y="1150"/>
                  </a:lnTo>
                  <a:lnTo>
                    <a:pt x="215" y="1152"/>
                  </a:lnTo>
                  <a:lnTo>
                    <a:pt x="213" y="1152"/>
                  </a:lnTo>
                  <a:lnTo>
                    <a:pt x="211" y="1154"/>
                  </a:lnTo>
                  <a:lnTo>
                    <a:pt x="213" y="1154"/>
                  </a:lnTo>
                  <a:lnTo>
                    <a:pt x="215" y="1154"/>
                  </a:lnTo>
                  <a:lnTo>
                    <a:pt x="217" y="1154"/>
                  </a:lnTo>
                  <a:lnTo>
                    <a:pt x="219" y="1154"/>
                  </a:lnTo>
                  <a:lnTo>
                    <a:pt x="222" y="1154"/>
                  </a:lnTo>
                  <a:lnTo>
                    <a:pt x="226" y="1156"/>
                  </a:lnTo>
                  <a:lnTo>
                    <a:pt x="230" y="1156"/>
                  </a:lnTo>
                  <a:lnTo>
                    <a:pt x="234" y="1158"/>
                  </a:lnTo>
                  <a:lnTo>
                    <a:pt x="240" y="1158"/>
                  </a:lnTo>
                  <a:lnTo>
                    <a:pt x="243" y="1160"/>
                  </a:lnTo>
                  <a:lnTo>
                    <a:pt x="245" y="1160"/>
                  </a:lnTo>
                  <a:lnTo>
                    <a:pt x="249" y="1160"/>
                  </a:lnTo>
                  <a:lnTo>
                    <a:pt x="251" y="1160"/>
                  </a:lnTo>
                  <a:lnTo>
                    <a:pt x="255" y="1161"/>
                  </a:lnTo>
                  <a:lnTo>
                    <a:pt x="257" y="1161"/>
                  </a:lnTo>
                  <a:lnTo>
                    <a:pt x="260" y="1161"/>
                  </a:lnTo>
                  <a:lnTo>
                    <a:pt x="264" y="1163"/>
                  </a:lnTo>
                  <a:lnTo>
                    <a:pt x="266" y="1163"/>
                  </a:lnTo>
                  <a:lnTo>
                    <a:pt x="270" y="1163"/>
                  </a:lnTo>
                  <a:lnTo>
                    <a:pt x="274" y="1165"/>
                  </a:lnTo>
                  <a:lnTo>
                    <a:pt x="278" y="1165"/>
                  </a:lnTo>
                  <a:lnTo>
                    <a:pt x="281" y="1167"/>
                  </a:lnTo>
                  <a:lnTo>
                    <a:pt x="283" y="1167"/>
                  </a:lnTo>
                  <a:lnTo>
                    <a:pt x="287" y="1167"/>
                  </a:lnTo>
                  <a:lnTo>
                    <a:pt x="291" y="1169"/>
                  </a:lnTo>
                  <a:lnTo>
                    <a:pt x="295" y="1169"/>
                  </a:lnTo>
                  <a:lnTo>
                    <a:pt x="300" y="1169"/>
                  </a:lnTo>
                  <a:lnTo>
                    <a:pt x="302" y="1171"/>
                  </a:lnTo>
                  <a:lnTo>
                    <a:pt x="308" y="1171"/>
                  </a:lnTo>
                  <a:lnTo>
                    <a:pt x="312" y="1173"/>
                  </a:lnTo>
                  <a:lnTo>
                    <a:pt x="316" y="1173"/>
                  </a:lnTo>
                  <a:lnTo>
                    <a:pt x="319" y="1175"/>
                  </a:lnTo>
                  <a:lnTo>
                    <a:pt x="325" y="1175"/>
                  </a:lnTo>
                  <a:lnTo>
                    <a:pt x="329" y="1177"/>
                  </a:lnTo>
                  <a:lnTo>
                    <a:pt x="335" y="1177"/>
                  </a:lnTo>
                  <a:lnTo>
                    <a:pt x="338" y="1177"/>
                  </a:lnTo>
                  <a:lnTo>
                    <a:pt x="342" y="1179"/>
                  </a:lnTo>
                  <a:lnTo>
                    <a:pt x="348" y="1179"/>
                  </a:lnTo>
                  <a:lnTo>
                    <a:pt x="352" y="1179"/>
                  </a:lnTo>
                  <a:lnTo>
                    <a:pt x="357" y="1180"/>
                  </a:lnTo>
                  <a:lnTo>
                    <a:pt x="363" y="1180"/>
                  </a:lnTo>
                  <a:lnTo>
                    <a:pt x="367" y="1184"/>
                  </a:lnTo>
                  <a:lnTo>
                    <a:pt x="373" y="1184"/>
                  </a:lnTo>
                  <a:lnTo>
                    <a:pt x="378" y="1186"/>
                  </a:lnTo>
                  <a:lnTo>
                    <a:pt x="382" y="1186"/>
                  </a:lnTo>
                  <a:lnTo>
                    <a:pt x="388" y="1188"/>
                  </a:lnTo>
                  <a:lnTo>
                    <a:pt x="394" y="1188"/>
                  </a:lnTo>
                  <a:lnTo>
                    <a:pt x="399" y="1188"/>
                  </a:lnTo>
                  <a:lnTo>
                    <a:pt x="403" y="1190"/>
                  </a:lnTo>
                  <a:lnTo>
                    <a:pt x="411" y="1192"/>
                  </a:lnTo>
                  <a:lnTo>
                    <a:pt x="411" y="11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Freeform 12"/>
            <p:cNvSpPr>
              <a:spLocks/>
            </p:cNvSpPr>
            <p:nvPr/>
          </p:nvSpPr>
          <p:spPr bwMode="auto">
            <a:xfrm>
              <a:off x="7618413" y="1412875"/>
              <a:ext cx="830263" cy="1371600"/>
            </a:xfrm>
            <a:custGeom>
              <a:avLst/>
              <a:gdLst>
                <a:gd name="T0" fmla="*/ 141 w 1046"/>
                <a:gd name="T1" fmla="*/ 137 h 1728"/>
                <a:gd name="T2" fmla="*/ 116 w 1046"/>
                <a:gd name="T3" fmla="*/ 165 h 1728"/>
                <a:gd name="T4" fmla="*/ 99 w 1046"/>
                <a:gd name="T5" fmla="*/ 190 h 1728"/>
                <a:gd name="T6" fmla="*/ 84 w 1046"/>
                <a:gd name="T7" fmla="*/ 220 h 1728"/>
                <a:gd name="T8" fmla="*/ 65 w 1046"/>
                <a:gd name="T9" fmla="*/ 251 h 1728"/>
                <a:gd name="T10" fmla="*/ 31 w 1046"/>
                <a:gd name="T11" fmla="*/ 243 h 1728"/>
                <a:gd name="T12" fmla="*/ 2 w 1046"/>
                <a:gd name="T13" fmla="*/ 232 h 1728"/>
                <a:gd name="T14" fmla="*/ 21 w 1046"/>
                <a:gd name="T15" fmla="*/ 181 h 1728"/>
                <a:gd name="T16" fmla="*/ 38 w 1046"/>
                <a:gd name="T17" fmla="*/ 133 h 1728"/>
                <a:gd name="T18" fmla="*/ 54 w 1046"/>
                <a:gd name="T19" fmla="*/ 95 h 1728"/>
                <a:gd name="T20" fmla="*/ 69 w 1046"/>
                <a:gd name="T21" fmla="*/ 61 h 1728"/>
                <a:gd name="T22" fmla="*/ 82 w 1046"/>
                <a:gd name="T23" fmla="*/ 34 h 1728"/>
                <a:gd name="T24" fmla="*/ 96 w 1046"/>
                <a:gd name="T25" fmla="*/ 4 h 1728"/>
                <a:gd name="T26" fmla="*/ 1040 w 1046"/>
                <a:gd name="T27" fmla="*/ 306 h 1728"/>
                <a:gd name="T28" fmla="*/ 1016 w 1046"/>
                <a:gd name="T29" fmla="*/ 340 h 1728"/>
                <a:gd name="T30" fmla="*/ 979 w 1046"/>
                <a:gd name="T31" fmla="*/ 395 h 1728"/>
                <a:gd name="T32" fmla="*/ 938 w 1046"/>
                <a:gd name="T33" fmla="*/ 471 h 1728"/>
                <a:gd name="T34" fmla="*/ 894 w 1046"/>
                <a:gd name="T35" fmla="*/ 561 h 1728"/>
                <a:gd name="T36" fmla="*/ 858 w 1046"/>
                <a:gd name="T37" fmla="*/ 663 h 1728"/>
                <a:gd name="T38" fmla="*/ 831 w 1046"/>
                <a:gd name="T39" fmla="*/ 772 h 1728"/>
                <a:gd name="T40" fmla="*/ 825 w 1046"/>
                <a:gd name="T41" fmla="*/ 884 h 1728"/>
                <a:gd name="T42" fmla="*/ 835 w 1046"/>
                <a:gd name="T43" fmla="*/ 996 h 1728"/>
                <a:gd name="T44" fmla="*/ 846 w 1046"/>
                <a:gd name="T45" fmla="*/ 1104 h 1728"/>
                <a:gd name="T46" fmla="*/ 856 w 1046"/>
                <a:gd name="T47" fmla="*/ 1209 h 1728"/>
                <a:gd name="T48" fmla="*/ 860 w 1046"/>
                <a:gd name="T49" fmla="*/ 1313 h 1728"/>
                <a:gd name="T50" fmla="*/ 856 w 1046"/>
                <a:gd name="T51" fmla="*/ 1414 h 1728"/>
                <a:gd name="T52" fmla="*/ 841 w 1046"/>
                <a:gd name="T53" fmla="*/ 1513 h 1728"/>
                <a:gd name="T54" fmla="*/ 812 w 1046"/>
                <a:gd name="T55" fmla="*/ 1610 h 1728"/>
                <a:gd name="T56" fmla="*/ 768 w 1046"/>
                <a:gd name="T57" fmla="*/ 1705 h 1728"/>
                <a:gd name="T58" fmla="*/ 744 w 1046"/>
                <a:gd name="T59" fmla="*/ 1726 h 1728"/>
                <a:gd name="T60" fmla="*/ 717 w 1046"/>
                <a:gd name="T61" fmla="*/ 1720 h 1728"/>
                <a:gd name="T62" fmla="*/ 677 w 1046"/>
                <a:gd name="T63" fmla="*/ 1714 h 1728"/>
                <a:gd name="T64" fmla="*/ 626 w 1046"/>
                <a:gd name="T65" fmla="*/ 1707 h 1728"/>
                <a:gd name="T66" fmla="*/ 565 w 1046"/>
                <a:gd name="T67" fmla="*/ 1695 h 1728"/>
                <a:gd name="T68" fmla="*/ 497 w 1046"/>
                <a:gd name="T69" fmla="*/ 1684 h 1728"/>
                <a:gd name="T70" fmla="*/ 422 w 1046"/>
                <a:gd name="T71" fmla="*/ 1671 h 1728"/>
                <a:gd name="T72" fmla="*/ 369 w 1046"/>
                <a:gd name="T73" fmla="*/ 1655 h 1728"/>
                <a:gd name="T74" fmla="*/ 392 w 1046"/>
                <a:gd name="T75" fmla="*/ 1631 h 1728"/>
                <a:gd name="T76" fmla="*/ 419 w 1046"/>
                <a:gd name="T77" fmla="*/ 1595 h 1728"/>
                <a:gd name="T78" fmla="*/ 453 w 1046"/>
                <a:gd name="T79" fmla="*/ 1583 h 1728"/>
                <a:gd name="T80" fmla="*/ 504 w 1046"/>
                <a:gd name="T81" fmla="*/ 1593 h 1728"/>
                <a:gd name="T82" fmla="*/ 550 w 1046"/>
                <a:gd name="T83" fmla="*/ 1600 h 1728"/>
                <a:gd name="T84" fmla="*/ 590 w 1046"/>
                <a:gd name="T85" fmla="*/ 1610 h 1728"/>
                <a:gd name="T86" fmla="*/ 624 w 1046"/>
                <a:gd name="T87" fmla="*/ 1617 h 1728"/>
                <a:gd name="T88" fmla="*/ 652 w 1046"/>
                <a:gd name="T89" fmla="*/ 1623 h 1728"/>
                <a:gd name="T90" fmla="*/ 677 w 1046"/>
                <a:gd name="T91" fmla="*/ 1627 h 1728"/>
                <a:gd name="T92" fmla="*/ 687 w 1046"/>
                <a:gd name="T93" fmla="*/ 1614 h 1728"/>
                <a:gd name="T94" fmla="*/ 700 w 1046"/>
                <a:gd name="T95" fmla="*/ 1574 h 1728"/>
                <a:gd name="T96" fmla="*/ 719 w 1046"/>
                <a:gd name="T97" fmla="*/ 1507 h 1728"/>
                <a:gd name="T98" fmla="*/ 738 w 1046"/>
                <a:gd name="T99" fmla="*/ 1422 h 1728"/>
                <a:gd name="T100" fmla="*/ 755 w 1046"/>
                <a:gd name="T101" fmla="*/ 1317 h 1728"/>
                <a:gd name="T102" fmla="*/ 770 w 1046"/>
                <a:gd name="T103" fmla="*/ 1196 h 1728"/>
                <a:gd name="T104" fmla="*/ 776 w 1046"/>
                <a:gd name="T105" fmla="*/ 1062 h 1728"/>
                <a:gd name="T106" fmla="*/ 772 w 1046"/>
                <a:gd name="T107" fmla="*/ 920 h 1728"/>
                <a:gd name="T108" fmla="*/ 770 w 1046"/>
                <a:gd name="T109" fmla="*/ 781 h 1728"/>
                <a:gd name="T110" fmla="*/ 780 w 1046"/>
                <a:gd name="T111" fmla="*/ 660 h 1728"/>
                <a:gd name="T112" fmla="*/ 799 w 1046"/>
                <a:gd name="T113" fmla="*/ 557 h 1728"/>
                <a:gd name="T114" fmla="*/ 824 w 1046"/>
                <a:gd name="T115" fmla="*/ 471 h 1728"/>
                <a:gd name="T116" fmla="*/ 850 w 1046"/>
                <a:gd name="T117" fmla="*/ 405 h 1728"/>
                <a:gd name="T118" fmla="*/ 873 w 1046"/>
                <a:gd name="T119" fmla="*/ 357 h 1728"/>
                <a:gd name="T120" fmla="*/ 890 w 1046"/>
                <a:gd name="T121" fmla="*/ 327 h 1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46" h="1728">
                  <a:moveTo>
                    <a:pt x="162" y="120"/>
                  </a:moveTo>
                  <a:lnTo>
                    <a:pt x="162" y="120"/>
                  </a:lnTo>
                  <a:lnTo>
                    <a:pt x="160" y="122"/>
                  </a:lnTo>
                  <a:lnTo>
                    <a:pt x="158" y="124"/>
                  </a:lnTo>
                  <a:lnTo>
                    <a:pt x="154" y="125"/>
                  </a:lnTo>
                  <a:lnTo>
                    <a:pt x="151" y="129"/>
                  </a:lnTo>
                  <a:lnTo>
                    <a:pt x="145" y="133"/>
                  </a:lnTo>
                  <a:lnTo>
                    <a:pt x="141" y="137"/>
                  </a:lnTo>
                  <a:lnTo>
                    <a:pt x="139" y="139"/>
                  </a:lnTo>
                  <a:lnTo>
                    <a:pt x="135" y="143"/>
                  </a:lnTo>
                  <a:lnTo>
                    <a:pt x="134" y="146"/>
                  </a:lnTo>
                  <a:lnTo>
                    <a:pt x="128" y="150"/>
                  </a:lnTo>
                  <a:lnTo>
                    <a:pt x="126" y="154"/>
                  </a:lnTo>
                  <a:lnTo>
                    <a:pt x="122" y="160"/>
                  </a:lnTo>
                  <a:lnTo>
                    <a:pt x="118" y="163"/>
                  </a:lnTo>
                  <a:lnTo>
                    <a:pt x="116" y="165"/>
                  </a:lnTo>
                  <a:lnTo>
                    <a:pt x="115" y="169"/>
                  </a:lnTo>
                  <a:lnTo>
                    <a:pt x="111" y="173"/>
                  </a:lnTo>
                  <a:lnTo>
                    <a:pt x="111" y="175"/>
                  </a:lnTo>
                  <a:lnTo>
                    <a:pt x="109" y="179"/>
                  </a:lnTo>
                  <a:lnTo>
                    <a:pt x="107" y="181"/>
                  </a:lnTo>
                  <a:lnTo>
                    <a:pt x="103" y="184"/>
                  </a:lnTo>
                  <a:lnTo>
                    <a:pt x="103" y="188"/>
                  </a:lnTo>
                  <a:lnTo>
                    <a:pt x="99" y="190"/>
                  </a:lnTo>
                  <a:lnTo>
                    <a:pt x="97" y="194"/>
                  </a:lnTo>
                  <a:lnTo>
                    <a:pt x="96" y="198"/>
                  </a:lnTo>
                  <a:lnTo>
                    <a:pt x="94" y="201"/>
                  </a:lnTo>
                  <a:lnTo>
                    <a:pt x="92" y="205"/>
                  </a:lnTo>
                  <a:lnTo>
                    <a:pt x="90" y="209"/>
                  </a:lnTo>
                  <a:lnTo>
                    <a:pt x="86" y="213"/>
                  </a:lnTo>
                  <a:lnTo>
                    <a:pt x="86" y="217"/>
                  </a:lnTo>
                  <a:lnTo>
                    <a:pt x="84" y="220"/>
                  </a:lnTo>
                  <a:lnTo>
                    <a:pt x="82" y="224"/>
                  </a:lnTo>
                  <a:lnTo>
                    <a:pt x="80" y="230"/>
                  </a:lnTo>
                  <a:lnTo>
                    <a:pt x="76" y="234"/>
                  </a:lnTo>
                  <a:lnTo>
                    <a:pt x="75" y="238"/>
                  </a:lnTo>
                  <a:lnTo>
                    <a:pt x="73" y="241"/>
                  </a:lnTo>
                  <a:lnTo>
                    <a:pt x="71" y="247"/>
                  </a:lnTo>
                  <a:lnTo>
                    <a:pt x="69" y="253"/>
                  </a:lnTo>
                  <a:lnTo>
                    <a:pt x="65" y="251"/>
                  </a:lnTo>
                  <a:lnTo>
                    <a:pt x="61" y="251"/>
                  </a:lnTo>
                  <a:lnTo>
                    <a:pt x="57" y="249"/>
                  </a:lnTo>
                  <a:lnTo>
                    <a:pt x="52" y="249"/>
                  </a:lnTo>
                  <a:lnTo>
                    <a:pt x="48" y="249"/>
                  </a:lnTo>
                  <a:lnTo>
                    <a:pt x="44" y="247"/>
                  </a:lnTo>
                  <a:lnTo>
                    <a:pt x="38" y="247"/>
                  </a:lnTo>
                  <a:lnTo>
                    <a:pt x="35" y="245"/>
                  </a:lnTo>
                  <a:lnTo>
                    <a:pt x="31" y="243"/>
                  </a:lnTo>
                  <a:lnTo>
                    <a:pt x="25" y="243"/>
                  </a:lnTo>
                  <a:lnTo>
                    <a:pt x="21" y="243"/>
                  </a:lnTo>
                  <a:lnTo>
                    <a:pt x="18" y="241"/>
                  </a:lnTo>
                  <a:lnTo>
                    <a:pt x="12" y="241"/>
                  </a:lnTo>
                  <a:lnTo>
                    <a:pt x="8" y="241"/>
                  </a:lnTo>
                  <a:lnTo>
                    <a:pt x="4" y="239"/>
                  </a:lnTo>
                  <a:lnTo>
                    <a:pt x="0" y="239"/>
                  </a:lnTo>
                  <a:lnTo>
                    <a:pt x="2" y="232"/>
                  </a:lnTo>
                  <a:lnTo>
                    <a:pt x="4" y="226"/>
                  </a:lnTo>
                  <a:lnTo>
                    <a:pt x="6" y="219"/>
                  </a:lnTo>
                  <a:lnTo>
                    <a:pt x="10" y="213"/>
                  </a:lnTo>
                  <a:lnTo>
                    <a:pt x="12" y="205"/>
                  </a:lnTo>
                  <a:lnTo>
                    <a:pt x="14" y="200"/>
                  </a:lnTo>
                  <a:lnTo>
                    <a:pt x="16" y="194"/>
                  </a:lnTo>
                  <a:lnTo>
                    <a:pt x="18" y="188"/>
                  </a:lnTo>
                  <a:lnTo>
                    <a:pt x="21" y="181"/>
                  </a:lnTo>
                  <a:lnTo>
                    <a:pt x="21" y="175"/>
                  </a:lnTo>
                  <a:lnTo>
                    <a:pt x="23" y="167"/>
                  </a:lnTo>
                  <a:lnTo>
                    <a:pt x="27" y="163"/>
                  </a:lnTo>
                  <a:lnTo>
                    <a:pt x="29" y="156"/>
                  </a:lnTo>
                  <a:lnTo>
                    <a:pt x="31" y="150"/>
                  </a:lnTo>
                  <a:lnTo>
                    <a:pt x="33" y="146"/>
                  </a:lnTo>
                  <a:lnTo>
                    <a:pt x="35" y="141"/>
                  </a:lnTo>
                  <a:lnTo>
                    <a:pt x="38" y="133"/>
                  </a:lnTo>
                  <a:lnTo>
                    <a:pt x="40" y="129"/>
                  </a:lnTo>
                  <a:lnTo>
                    <a:pt x="42" y="124"/>
                  </a:lnTo>
                  <a:lnTo>
                    <a:pt x="44" y="120"/>
                  </a:lnTo>
                  <a:lnTo>
                    <a:pt x="46" y="112"/>
                  </a:lnTo>
                  <a:lnTo>
                    <a:pt x="48" y="108"/>
                  </a:lnTo>
                  <a:lnTo>
                    <a:pt x="50" y="105"/>
                  </a:lnTo>
                  <a:lnTo>
                    <a:pt x="52" y="99"/>
                  </a:lnTo>
                  <a:lnTo>
                    <a:pt x="54" y="95"/>
                  </a:lnTo>
                  <a:lnTo>
                    <a:pt x="56" y="89"/>
                  </a:lnTo>
                  <a:lnTo>
                    <a:pt x="57" y="86"/>
                  </a:lnTo>
                  <a:lnTo>
                    <a:pt x="59" y="80"/>
                  </a:lnTo>
                  <a:lnTo>
                    <a:pt x="61" y="76"/>
                  </a:lnTo>
                  <a:lnTo>
                    <a:pt x="63" y="72"/>
                  </a:lnTo>
                  <a:lnTo>
                    <a:pt x="65" y="68"/>
                  </a:lnTo>
                  <a:lnTo>
                    <a:pt x="67" y="65"/>
                  </a:lnTo>
                  <a:lnTo>
                    <a:pt x="69" y="61"/>
                  </a:lnTo>
                  <a:lnTo>
                    <a:pt x="71" y="55"/>
                  </a:lnTo>
                  <a:lnTo>
                    <a:pt x="73" y="51"/>
                  </a:lnTo>
                  <a:lnTo>
                    <a:pt x="75" y="49"/>
                  </a:lnTo>
                  <a:lnTo>
                    <a:pt x="75" y="46"/>
                  </a:lnTo>
                  <a:lnTo>
                    <a:pt x="76" y="42"/>
                  </a:lnTo>
                  <a:lnTo>
                    <a:pt x="78" y="38"/>
                  </a:lnTo>
                  <a:lnTo>
                    <a:pt x="80" y="36"/>
                  </a:lnTo>
                  <a:lnTo>
                    <a:pt x="82" y="34"/>
                  </a:lnTo>
                  <a:lnTo>
                    <a:pt x="84" y="30"/>
                  </a:lnTo>
                  <a:lnTo>
                    <a:pt x="84" y="27"/>
                  </a:lnTo>
                  <a:lnTo>
                    <a:pt x="86" y="25"/>
                  </a:lnTo>
                  <a:lnTo>
                    <a:pt x="88" y="19"/>
                  </a:lnTo>
                  <a:lnTo>
                    <a:pt x="90" y="15"/>
                  </a:lnTo>
                  <a:lnTo>
                    <a:pt x="92" y="11"/>
                  </a:lnTo>
                  <a:lnTo>
                    <a:pt x="94" y="8"/>
                  </a:lnTo>
                  <a:lnTo>
                    <a:pt x="96" y="4"/>
                  </a:lnTo>
                  <a:lnTo>
                    <a:pt x="97" y="2"/>
                  </a:lnTo>
                  <a:lnTo>
                    <a:pt x="99" y="0"/>
                  </a:lnTo>
                  <a:lnTo>
                    <a:pt x="99" y="0"/>
                  </a:lnTo>
                  <a:lnTo>
                    <a:pt x="1046" y="298"/>
                  </a:lnTo>
                  <a:lnTo>
                    <a:pt x="1044" y="298"/>
                  </a:lnTo>
                  <a:lnTo>
                    <a:pt x="1042" y="300"/>
                  </a:lnTo>
                  <a:lnTo>
                    <a:pt x="1040" y="302"/>
                  </a:lnTo>
                  <a:lnTo>
                    <a:pt x="1040" y="306"/>
                  </a:lnTo>
                  <a:lnTo>
                    <a:pt x="1036" y="308"/>
                  </a:lnTo>
                  <a:lnTo>
                    <a:pt x="1035" y="312"/>
                  </a:lnTo>
                  <a:lnTo>
                    <a:pt x="1033" y="316"/>
                  </a:lnTo>
                  <a:lnTo>
                    <a:pt x="1029" y="319"/>
                  </a:lnTo>
                  <a:lnTo>
                    <a:pt x="1025" y="323"/>
                  </a:lnTo>
                  <a:lnTo>
                    <a:pt x="1023" y="327"/>
                  </a:lnTo>
                  <a:lnTo>
                    <a:pt x="1019" y="333"/>
                  </a:lnTo>
                  <a:lnTo>
                    <a:pt x="1016" y="340"/>
                  </a:lnTo>
                  <a:lnTo>
                    <a:pt x="1012" y="344"/>
                  </a:lnTo>
                  <a:lnTo>
                    <a:pt x="1008" y="352"/>
                  </a:lnTo>
                  <a:lnTo>
                    <a:pt x="1002" y="357"/>
                  </a:lnTo>
                  <a:lnTo>
                    <a:pt x="998" y="365"/>
                  </a:lnTo>
                  <a:lnTo>
                    <a:pt x="993" y="371"/>
                  </a:lnTo>
                  <a:lnTo>
                    <a:pt x="989" y="378"/>
                  </a:lnTo>
                  <a:lnTo>
                    <a:pt x="983" y="388"/>
                  </a:lnTo>
                  <a:lnTo>
                    <a:pt x="979" y="395"/>
                  </a:lnTo>
                  <a:lnTo>
                    <a:pt x="974" y="403"/>
                  </a:lnTo>
                  <a:lnTo>
                    <a:pt x="968" y="412"/>
                  </a:lnTo>
                  <a:lnTo>
                    <a:pt x="964" y="422"/>
                  </a:lnTo>
                  <a:lnTo>
                    <a:pt x="959" y="430"/>
                  </a:lnTo>
                  <a:lnTo>
                    <a:pt x="953" y="439"/>
                  </a:lnTo>
                  <a:lnTo>
                    <a:pt x="947" y="450"/>
                  </a:lnTo>
                  <a:lnTo>
                    <a:pt x="941" y="460"/>
                  </a:lnTo>
                  <a:lnTo>
                    <a:pt x="938" y="471"/>
                  </a:lnTo>
                  <a:lnTo>
                    <a:pt x="932" y="481"/>
                  </a:lnTo>
                  <a:lnTo>
                    <a:pt x="926" y="492"/>
                  </a:lnTo>
                  <a:lnTo>
                    <a:pt x="921" y="504"/>
                  </a:lnTo>
                  <a:lnTo>
                    <a:pt x="915" y="515"/>
                  </a:lnTo>
                  <a:lnTo>
                    <a:pt x="909" y="526"/>
                  </a:lnTo>
                  <a:lnTo>
                    <a:pt x="905" y="538"/>
                  </a:lnTo>
                  <a:lnTo>
                    <a:pt x="900" y="549"/>
                  </a:lnTo>
                  <a:lnTo>
                    <a:pt x="894" y="561"/>
                  </a:lnTo>
                  <a:lnTo>
                    <a:pt x="890" y="574"/>
                  </a:lnTo>
                  <a:lnTo>
                    <a:pt x="884" y="587"/>
                  </a:lnTo>
                  <a:lnTo>
                    <a:pt x="879" y="599"/>
                  </a:lnTo>
                  <a:lnTo>
                    <a:pt x="875" y="612"/>
                  </a:lnTo>
                  <a:lnTo>
                    <a:pt x="869" y="623"/>
                  </a:lnTo>
                  <a:lnTo>
                    <a:pt x="865" y="637"/>
                  </a:lnTo>
                  <a:lnTo>
                    <a:pt x="862" y="650"/>
                  </a:lnTo>
                  <a:lnTo>
                    <a:pt x="858" y="663"/>
                  </a:lnTo>
                  <a:lnTo>
                    <a:pt x="854" y="677"/>
                  </a:lnTo>
                  <a:lnTo>
                    <a:pt x="850" y="690"/>
                  </a:lnTo>
                  <a:lnTo>
                    <a:pt x="846" y="703"/>
                  </a:lnTo>
                  <a:lnTo>
                    <a:pt x="843" y="717"/>
                  </a:lnTo>
                  <a:lnTo>
                    <a:pt x="841" y="730"/>
                  </a:lnTo>
                  <a:lnTo>
                    <a:pt x="837" y="743"/>
                  </a:lnTo>
                  <a:lnTo>
                    <a:pt x="833" y="758"/>
                  </a:lnTo>
                  <a:lnTo>
                    <a:pt x="831" y="772"/>
                  </a:lnTo>
                  <a:lnTo>
                    <a:pt x="831" y="785"/>
                  </a:lnTo>
                  <a:lnTo>
                    <a:pt x="829" y="800"/>
                  </a:lnTo>
                  <a:lnTo>
                    <a:pt x="827" y="813"/>
                  </a:lnTo>
                  <a:lnTo>
                    <a:pt x="827" y="827"/>
                  </a:lnTo>
                  <a:lnTo>
                    <a:pt x="825" y="842"/>
                  </a:lnTo>
                  <a:lnTo>
                    <a:pt x="825" y="857"/>
                  </a:lnTo>
                  <a:lnTo>
                    <a:pt x="825" y="871"/>
                  </a:lnTo>
                  <a:lnTo>
                    <a:pt x="825" y="884"/>
                  </a:lnTo>
                  <a:lnTo>
                    <a:pt x="827" y="897"/>
                  </a:lnTo>
                  <a:lnTo>
                    <a:pt x="827" y="912"/>
                  </a:lnTo>
                  <a:lnTo>
                    <a:pt x="829" y="926"/>
                  </a:lnTo>
                  <a:lnTo>
                    <a:pt x="829" y="939"/>
                  </a:lnTo>
                  <a:lnTo>
                    <a:pt x="831" y="954"/>
                  </a:lnTo>
                  <a:lnTo>
                    <a:pt x="833" y="967"/>
                  </a:lnTo>
                  <a:lnTo>
                    <a:pt x="833" y="981"/>
                  </a:lnTo>
                  <a:lnTo>
                    <a:pt x="835" y="996"/>
                  </a:lnTo>
                  <a:lnTo>
                    <a:pt x="837" y="1009"/>
                  </a:lnTo>
                  <a:lnTo>
                    <a:pt x="839" y="1023"/>
                  </a:lnTo>
                  <a:lnTo>
                    <a:pt x="839" y="1036"/>
                  </a:lnTo>
                  <a:lnTo>
                    <a:pt x="841" y="1049"/>
                  </a:lnTo>
                  <a:lnTo>
                    <a:pt x="843" y="1062"/>
                  </a:lnTo>
                  <a:lnTo>
                    <a:pt x="844" y="1078"/>
                  </a:lnTo>
                  <a:lnTo>
                    <a:pt x="844" y="1091"/>
                  </a:lnTo>
                  <a:lnTo>
                    <a:pt x="846" y="1104"/>
                  </a:lnTo>
                  <a:lnTo>
                    <a:pt x="848" y="1118"/>
                  </a:lnTo>
                  <a:lnTo>
                    <a:pt x="850" y="1131"/>
                  </a:lnTo>
                  <a:lnTo>
                    <a:pt x="852" y="1144"/>
                  </a:lnTo>
                  <a:lnTo>
                    <a:pt x="852" y="1158"/>
                  </a:lnTo>
                  <a:lnTo>
                    <a:pt x="854" y="1169"/>
                  </a:lnTo>
                  <a:lnTo>
                    <a:pt x="854" y="1184"/>
                  </a:lnTo>
                  <a:lnTo>
                    <a:pt x="854" y="1197"/>
                  </a:lnTo>
                  <a:lnTo>
                    <a:pt x="856" y="1209"/>
                  </a:lnTo>
                  <a:lnTo>
                    <a:pt x="856" y="1222"/>
                  </a:lnTo>
                  <a:lnTo>
                    <a:pt x="858" y="1235"/>
                  </a:lnTo>
                  <a:lnTo>
                    <a:pt x="858" y="1249"/>
                  </a:lnTo>
                  <a:lnTo>
                    <a:pt x="858" y="1262"/>
                  </a:lnTo>
                  <a:lnTo>
                    <a:pt x="858" y="1275"/>
                  </a:lnTo>
                  <a:lnTo>
                    <a:pt x="860" y="1287"/>
                  </a:lnTo>
                  <a:lnTo>
                    <a:pt x="860" y="1300"/>
                  </a:lnTo>
                  <a:lnTo>
                    <a:pt x="860" y="1313"/>
                  </a:lnTo>
                  <a:lnTo>
                    <a:pt x="860" y="1327"/>
                  </a:lnTo>
                  <a:lnTo>
                    <a:pt x="860" y="1338"/>
                  </a:lnTo>
                  <a:lnTo>
                    <a:pt x="858" y="1351"/>
                  </a:lnTo>
                  <a:lnTo>
                    <a:pt x="858" y="1363"/>
                  </a:lnTo>
                  <a:lnTo>
                    <a:pt x="858" y="1376"/>
                  </a:lnTo>
                  <a:lnTo>
                    <a:pt x="858" y="1389"/>
                  </a:lnTo>
                  <a:lnTo>
                    <a:pt x="856" y="1401"/>
                  </a:lnTo>
                  <a:lnTo>
                    <a:pt x="856" y="1414"/>
                  </a:lnTo>
                  <a:lnTo>
                    <a:pt x="854" y="1426"/>
                  </a:lnTo>
                  <a:lnTo>
                    <a:pt x="854" y="1439"/>
                  </a:lnTo>
                  <a:lnTo>
                    <a:pt x="852" y="1452"/>
                  </a:lnTo>
                  <a:lnTo>
                    <a:pt x="848" y="1464"/>
                  </a:lnTo>
                  <a:lnTo>
                    <a:pt x="846" y="1477"/>
                  </a:lnTo>
                  <a:lnTo>
                    <a:pt x="846" y="1488"/>
                  </a:lnTo>
                  <a:lnTo>
                    <a:pt x="843" y="1500"/>
                  </a:lnTo>
                  <a:lnTo>
                    <a:pt x="841" y="1513"/>
                  </a:lnTo>
                  <a:lnTo>
                    <a:pt x="839" y="1524"/>
                  </a:lnTo>
                  <a:lnTo>
                    <a:pt x="835" y="1538"/>
                  </a:lnTo>
                  <a:lnTo>
                    <a:pt x="831" y="1549"/>
                  </a:lnTo>
                  <a:lnTo>
                    <a:pt x="829" y="1562"/>
                  </a:lnTo>
                  <a:lnTo>
                    <a:pt x="824" y="1574"/>
                  </a:lnTo>
                  <a:lnTo>
                    <a:pt x="822" y="1587"/>
                  </a:lnTo>
                  <a:lnTo>
                    <a:pt x="816" y="1598"/>
                  </a:lnTo>
                  <a:lnTo>
                    <a:pt x="812" y="1610"/>
                  </a:lnTo>
                  <a:lnTo>
                    <a:pt x="808" y="1621"/>
                  </a:lnTo>
                  <a:lnTo>
                    <a:pt x="805" y="1635"/>
                  </a:lnTo>
                  <a:lnTo>
                    <a:pt x="799" y="1646"/>
                  </a:lnTo>
                  <a:lnTo>
                    <a:pt x="793" y="1657"/>
                  </a:lnTo>
                  <a:lnTo>
                    <a:pt x="787" y="1669"/>
                  </a:lnTo>
                  <a:lnTo>
                    <a:pt x="782" y="1682"/>
                  </a:lnTo>
                  <a:lnTo>
                    <a:pt x="776" y="1694"/>
                  </a:lnTo>
                  <a:lnTo>
                    <a:pt x="768" y="1705"/>
                  </a:lnTo>
                  <a:lnTo>
                    <a:pt x="763" y="1716"/>
                  </a:lnTo>
                  <a:lnTo>
                    <a:pt x="755" y="1728"/>
                  </a:lnTo>
                  <a:lnTo>
                    <a:pt x="755" y="1728"/>
                  </a:lnTo>
                  <a:lnTo>
                    <a:pt x="753" y="1728"/>
                  </a:lnTo>
                  <a:lnTo>
                    <a:pt x="751" y="1728"/>
                  </a:lnTo>
                  <a:lnTo>
                    <a:pt x="748" y="1728"/>
                  </a:lnTo>
                  <a:lnTo>
                    <a:pt x="746" y="1726"/>
                  </a:lnTo>
                  <a:lnTo>
                    <a:pt x="744" y="1726"/>
                  </a:lnTo>
                  <a:lnTo>
                    <a:pt x="740" y="1726"/>
                  </a:lnTo>
                  <a:lnTo>
                    <a:pt x="738" y="1726"/>
                  </a:lnTo>
                  <a:lnTo>
                    <a:pt x="734" y="1724"/>
                  </a:lnTo>
                  <a:lnTo>
                    <a:pt x="730" y="1724"/>
                  </a:lnTo>
                  <a:lnTo>
                    <a:pt x="729" y="1724"/>
                  </a:lnTo>
                  <a:lnTo>
                    <a:pt x="725" y="1724"/>
                  </a:lnTo>
                  <a:lnTo>
                    <a:pt x="721" y="1722"/>
                  </a:lnTo>
                  <a:lnTo>
                    <a:pt x="717" y="1720"/>
                  </a:lnTo>
                  <a:lnTo>
                    <a:pt x="711" y="1720"/>
                  </a:lnTo>
                  <a:lnTo>
                    <a:pt x="708" y="1720"/>
                  </a:lnTo>
                  <a:lnTo>
                    <a:pt x="702" y="1718"/>
                  </a:lnTo>
                  <a:lnTo>
                    <a:pt x="698" y="1718"/>
                  </a:lnTo>
                  <a:lnTo>
                    <a:pt x="692" y="1716"/>
                  </a:lnTo>
                  <a:lnTo>
                    <a:pt x="689" y="1716"/>
                  </a:lnTo>
                  <a:lnTo>
                    <a:pt x="683" y="1716"/>
                  </a:lnTo>
                  <a:lnTo>
                    <a:pt x="677" y="1714"/>
                  </a:lnTo>
                  <a:lnTo>
                    <a:pt x="670" y="1714"/>
                  </a:lnTo>
                  <a:lnTo>
                    <a:pt x="666" y="1713"/>
                  </a:lnTo>
                  <a:lnTo>
                    <a:pt x="658" y="1711"/>
                  </a:lnTo>
                  <a:lnTo>
                    <a:pt x="652" y="1711"/>
                  </a:lnTo>
                  <a:lnTo>
                    <a:pt x="647" y="1709"/>
                  </a:lnTo>
                  <a:lnTo>
                    <a:pt x="641" y="1709"/>
                  </a:lnTo>
                  <a:lnTo>
                    <a:pt x="633" y="1707"/>
                  </a:lnTo>
                  <a:lnTo>
                    <a:pt x="626" y="1707"/>
                  </a:lnTo>
                  <a:lnTo>
                    <a:pt x="618" y="1705"/>
                  </a:lnTo>
                  <a:lnTo>
                    <a:pt x="613" y="1703"/>
                  </a:lnTo>
                  <a:lnTo>
                    <a:pt x="605" y="1701"/>
                  </a:lnTo>
                  <a:lnTo>
                    <a:pt x="595" y="1701"/>
                  </a:lnTo>
                  <a:lnTo>
                    <a:pt x="590" y="1699"/>
                  </a:lnTo>
                  <a:lnTo>
                    <a:pt x="582" y="1699"/>
                  </a:lnTo>
                  <a:lnTo>
                    <a:pt x="575" y="1697"/>
                  </a:lnTo>
                  <a:lnTo>
                    <a:pt x="565" y="1695"/>
                  </a:lnTo>
                  <a:lnTo>
                    <a:pt x="557" y="1694"/>
                  </a:lnTo>
                  <a:lnTo>
                    <a:pt x="550" y="1694"/>
                  </a:lnTo>
                  <a:lnTo>
                    <a:pt x="540" y="1692"/>
                  </a:lnTo>
                  <a:lnTo>
                    <a:pt x="533" y="1690"/>
                  </a:lnTo>
                  <a:lnTo>
                    <a:pt x="523" y="1688"/>
                  </a:lnTo>
                  <a:lnTo>
                    <a:pt x="516" y="1688"/>
                  </a:lnTo>
                  <a:lnTo>
                    <a:pt x="506" y="1686"/>
                  </a:lnTo>
                  <a:lnTo>
                    <a:pt x="497" y="1684"/>
                  </a:lnTo>
                  <a:lnTo>
                    <a:pt x="487" y="1682"/>
                  </a:lnTo>
                  <a:lnTo>
                    <a:pt x="480" y="1680"/>
                  </a:lnTo>
                  <a:lnTo>
                    <a:pt x="468" y="1680"/>
                  </a:lnTo>
                  <a:lnTo>
                    <a:pt x="460" y="1676"/>
                  </a:lnTo>
                  <a:lnTo>
                    <a:pt x="449" y="1676"/>
                  </a:lnTo>
                  <a:lnTo>
                    <a:pt x="441" y="1674"/>
                  </a:lnTo>
                  <a:lnTo>
                    <a:pt x="430" y="1673"/>
                  </a:lnTo>
                  <a:lnTo>
                    <a:pt x="422" y="1671"/>
                  </a:lnTo>
                  <a:lnTo>
                    <a:pt x="411" y="1669"/>
                  </a:lnTo>
                  <a:lnTo>
                    <a:pt x="402" y="1667"/>
                  </a:lnTo>
                  <a:lnTo>
                    <a:pt x="392" y="1665"/>
                  </a:lnTo>
                  <a:lnTo>
                    <a:pt x="383" y="1665"/>
                  </a:lnTo>
                  <a:lnTo>
                    <a:pt x="371" y="1661"/>
                  </a:lnTo>
                  <a:lnTo>
                    <a:pt x="362" y="1661"/>
                  </a:lnTo>
                  <a:lnTo>
                    <a:pt x="365" y="1657"/>
                  </a:lnTo>
                  <a:lnTo>
                    <a:pt x="369" y="1655"/>
                  </a:lnTo>
                  <a:lnTo>
                    <a:pt x="371" y="1652"/>
                  </a:lnTo>
                  <a:lnTo>
                    <a:pt x="377" y="1648"/>
                  </a:lnTo>
                  <a:lnTo>
                    <a:pt x="379" y="1644"/>
                  </a:lnTo>
                  <a:lnTo>
                    <a:pt x="381" y="1642"/>
                  </a:lnTo>
                  <a:lnTo>
                    <a:pt x="384" y="1638"/>
                  </a:lnTo>
                  <a:lnTo>
                    <a:pt x="388" y="1636"/>
                  </a:lnTo>
                  <a:lnTo>
                    <a:pt x="390" y="1633"/>
                  </a:lnTo>
                  <a:lnTo>
                    <a:pt x="392" y="1631"/>
                  </a:lnTo>
                  <a:lnTo>
                    <a:pt x="396" y="1627"/>
                  </a:lnTo>
                  <a:lnTo>
                    <a:pt x="398" y="1625"/>
                  </a:lnTo>
                  <a:lnTo>
                    <a:pt x="402" y="1619"/>
                  </a:lnTo>
                  <a:lnTo>
                    <a:pt x="405" y="1614"/>
                  </a:lnTo>
                  <a:lnTo>
                    <a:pt x="409" y="1608"/>
                  </a:lnTo>
                  <a:lnTo>
                    <a:pt x="413" y="1604"/>
                  </a:lnTo>
                  <a:lnTo>
                    <a:pt x="415" y="1598"/>
                  </a:lnTo>
                  <a:lnTo>
                    <a:pt x="419" y="1595"/>
                  </a:lnTo>
                  <a:lnTo>
                    <a:pt x="421" y="1589"/>
                  </a:lnTo>
                  <a:lnTo>
                    <a:pt x="422" y="1587"/>
                  </a:lnTo>
                  <a:lnTo>
                    <a:pt x="424" y="1581"/>
                  </a:lnTo>
                  <a:lnTo>
                    <a:pt x="426" y="1578"/>
                  </a:lnTo>
                  <a:lnTo>
                    <a:pt x="432" y="1579"/>
                  </a:lnTo>
                  <a:lnTo>
                    <a:pt x="440" y="1579"/>
                  </a:lnTo>
                  <a:lnTo>
                    <a:pt x="447" y="1581"/>
                  </a:lnTo>
                  <a:lnTo>
                    <a:pt x="453" y="1583"/>
                  </a:lnTo>
                  <a:lnTo>
                    <a:pt x="459" y="1583"/>
                  </a:lnTo>
                  <a:lnTo>
                    <a:pt x="466" y="1585"/>
                  </a:lnTo>
                  <a:lnTo>
                    <a:pt x="472" y="1587"/>
                  </a:lnTo>
                  <a:lnTo>
                    <a:pt x="480" y="1587"/>
                  </a:lnTo>
                  <a:lnTo>
                    <a:pt x="485" y="1589"/>
                  </a:lnTo>
                  <a:lnTo>
                    <a:pt x="491" y="1589"/>
                  </a:lnTo>
                  <a:lnTo>
                    <a:pt x="499" y="1591"/>
                  </a:lnTo>
                  <a:lnTo>
                    <a:pt x="504" y="1593"/>
                  </a:lnTo>
                  <a:lnTo>
                    <a:pt x="510" y="1593"/>
                  </a:lnTo>
                  <a:lnTo>
                    <a:pt x="516" y="1595"/>
                  </a:lnTo>
                  <a:lnTo>
                    <a:pt x="521" y="1597"/>
                  </a:lnTo>
                  <a:lnTo>
                    <a:pt x="527" y="1598"/>
                  </a:lnTo>
                  <a:lnTo>
                    <a:pt x="533" y="1598"/>
                  </a:lnTo>
                  <a:lnTo>
                    <a:pt x="538" y="1598"/>
                  </a:lnTo>
                  <a:lnTo>
                    <a:pt x="544" y="1600"/>
                  </a:lnTo>
                  <a:lnTo>
                    <a:pt x="550" y="1600"/>
                  </a:lnTo>
                  <a:lnTo>
                    <a:pt x="556" y="1602"/>
                  </a:lnTo>
                  <a:lnTo>
                    <a:pt x="559" y="1604"/>
                  </a:lnTo>
                  <a:lnTo>
                    <a:pt x="565" y="1604"/>
                  </a:lnTo>
                  <a:lnTo>
                    <a:pt x="571" y="1606"/>
                  </a:lnTo>
                  <a:lnTo>
                    <a:pt x="575" y="1606"/>
                  </a:lnTo>
                  <a:lnTo>
                    <a:pt x="580" y="1608"/>
                  </a:lnTo>
                  <a:lnTo>
                    <a:pt x="584" y="1608"/>
                  </a:lnTo>
                  <a:lnTo>
                    <a:pt x="590" y="1610"/>
                  </a:lnTo>
                  <a:lnTo>
                    <a:pt x="595" y="1610"/>
                  </a:lnTo>
                  <a:lnTo>
                    <a:pt x="599" y="1612"/>
                  </a:lnTo>
                  <a:lnTo>
                    <a:pt x="603" y="1612"/>
                  </a:lnTo>
                  <a:lnTo>
                    <a:pt x="609" y="1614"/>
                  </a:lnTo>
                  <a:lnTo>
                    <a:pt x="613" y="1614"/>
                  </a:lnTo>
                  <a:lnTo>
                    <a:pt x="616" y="1616"/>
                  </a:lnTo>
                  <a:lnTo>
                    <a:pt x="620" y="1616"/>
                  </a:lnTo>
                  <a:lnTo>
                    <a:pt x="624" y="1617"/>
                  </a:lnTo>
                  <a:lnTo>
                    <a:pt x="628" y="1617"/>
                  </a:lnTo>
                  <a:lnTo>
                    <a:pt x="632" y="1617"/>
                  </a:lnTo>
                  <a:lnTo>
                    <a:pt x="635" y="1619"/>
                  </a:lnTo>
                  <a:lnTo>
                    <a:pt x="639" y="1621"/>
                  </a:lnTo>
                  <a:lnTo>
                    <a:pt x="643" y="1621"/>
                  </a:lnTo>
                  <a:lnTo>
                    <a:pt x="645" y="1621"/>
                  </a:lnTo>
                  <a:lnTo>
                    <a:pt x="649" y="1621"/>
                  </a:lnTo>
                  <a:lnTo>
                    <a:pt x="652" y="1623"/>
                  </a:lnTo>
                  <a:lnTo>
                    <a:pt x="654" y="1623"/>
                  </a:lnTo>
                  <a:lnTo>
                    <a:pt x="658" y="1623"/>
                  </a:lnTo>
                  <a:lnTo>
                    <a:pt x="660" y="1623"/>
                  </a:lnTo>
                  <a:lnTo>
                    <a:pt x="662" y="1625"/>
                  </a:lnTo>
                  <a:lnTo>
                    <a:pt x="668" y="1625"/>
                  </a:lnTo>
                  <a:lnTo>
                    <a:pt x="670" y="1625"/>
                  </a:lnTo>
                  <a:lnTo>
                    <a:pt x="673" y="1625"/>
                  </a:lnTo>
                  <a:lnTo>
                    <a:pt x="677" y="1627"/>
                  </a:lnTo>
                  <a:lnTo>
                    <a:pt x="681" y="1627"/>
                  </a:lnTo>
                  <a:lnTo>
                    <a:pt x="683" y="1629"/>
                  </a:lnTo>
                  <a:lnTo>
                    <a:pt x="683" y="1627"/>
                  </a:lnTo>
                  <a:lnTo>
                    <a:pt x="683" y="1625"/>
                  </a:lnTo>
                  <a:lnTo>
                    <a:pt x="683" y="1623"/>
                  </a:lnTo>
                  <a:lnTo>
                    <a:pt x="685" y="1621"/>
                  </a:lnTo>
                  <a:lnTo>
                    <a:pt x="685" y="1617"/>
                  </a:lnTo>
                  <a:lnTo>
                    <a:pt x="687" y="1614"/>
                  </a:lnTo>
                  <a:lnTo>
                    <a:pt x="689" y="1610"/>
                  </a:lnTo>
                  <a:lnTo>
                    <a:pt x="689" y="1606"/>
                  </a:lnTo>
                  <a:lnTo>
                    <a:pt x="691" y="1600"/>
                  </a:lnTo>
                  <a:lnTo>
                    <a:pt x="692" y="1597"/>
                  </a:lnTo>
                  <a:lnTo>
                    <a:pt x="694" y="1591"/>
                  </a:lnTo>
                  <a:lnTo>
                    <a:pt x="696" y="1585"/>
                  </a:lnTo>
                  <a:lnTo>
                    <a:pt x="698" y="1579"/>
                  </a:lnTo>
                  <a:lnTo>
                    <a:pt x="700" y="1574"/>
                  </a:lnTo>
                  <a:lnTo>
                    <a:pt x="702" y="1566"/>
                  </a:lnTo>
                  <a:lnTo>
                    <a:pt x="704" y="1559"/>
                  </a:lnTo>
                  <a:lnTo>
                    <a:pt x="706" y="1551"/>
                  </a:lnTo>
                  <a:lnTo>
                    <a:pt x="708" y="1543"/>
                  </a:lnTo>
                  <a:lnTo>
                    <a:pt x="710" y="1534"/>
                  </a:lnTo>
                  <a:lnTo>
                    <a:pt x="713" y="1526"/>
                  </a:lnTo>
                  <a:lnTo>
                    <a:pt x="715" y="1517"/>
                  </a:lnTo>
                  <a:lnTo>
                    <a:pt x="719" y="1507"/>
                  </a:lnTo>
                  <a:lnTo>
                    <a:pt x="719" y="1498"/>
                  </a:lnTo>
                  <a:lnTo>
                    <a:pt x="723" y="1488"/>
                  </a:lnTo>
                  <a:lnTo>
                    <a:pt x="725" y="1477"/>
                  </a:lnTo>
                  <a:lnTo>
                    <a:pt x="729" y="1465"/>
                  </a:lnTo>
                  <a:lnTo>
                    <a:pt x="730" y="1456"/>
                  </a:lnTo>
                  <a:lnTo>
                    <a:pt x="732" y="1445"/>
                  </a:lnTo>
                  <a:lnTo>
                    <a:pt x="734" y="1433"/>
                  </a:lnTo>
                  <a:lnTo>
                    <a:pt x="738" y="1422"/>
                  </a:lnTo>
                  <a:lnTo>
                    <a:pt x="740" y="1408"/>
                  </a:lnTo>
                  <a:lnTo>
                    <a:pt x="742" y="1397"/>
                  </a:lnTo>
                  <a:lnTo>
                    <a:pt x="744" y="1384"/>
                  </a:lnTo>
                  <a:lnTo>
                    <a:pt x="746" y="1370"/>
                  </a:lnTo>
                  <a:lnTo>
                    <a:pt x="748" y="1357"/>
                  </a:lnTo>
                  <a:lnTo>
                    <a:pt x="751" y="1344"/>
                  </a:lnTo>
                  <a:lnTo>
                    <a:pt x="753" y="1330"/>
                  </a:lnTo>
                  <a:lnTo>
                    <a:pt x="755" y="1317"/>
                  </a:lnTo>
                  <a:lnTo>
                    <a:pt x="757" y="1302"/>
                  </a:lnTo>
                  <a:lnTo>
                    <a:pt x="759" y="1287"/>
                  </a:lnTo>
                  <a:lnTo>
                    <a:pt x="761" y="1273"/>
                  </a:lnTo>
                  <a:lnTo>
                    <a:pt x="763" y="1258"/>
                  </a:lnTo>
                  <a:lnTo>
                    <a:pt x="765" y="1243"/>
                  </a:lnTo>
                  <a:lnTo>
                    <a:pt x="767" y="1226"/>
                  </a:lnTo>
                  <a:lnTo>
                    <a:pt x="768" y="1211"/>
                  </a:lnTo>
                  <a:lnTo>
                    <a:pt x="770" y="1196"/>
                  </a:lnTo>
                  <a:lnTo>
                    <a:pt x="770" y="1180"/>
                  </a:lnTo>
                  <a:lnTo>
                    <a:pt x="772" y="1163"/>
                  </a:lnTo>
                  <a:lnTo>
                    <a:pt x="772" y="1146"/>
                  </a:lnTo>
                  <a:lnTo>
                    <a:pt x="774" y="1131"/>
                  </a:lnTo>
                  <a:lnTo>
                    <a:pt x="776" y="1114"/>
                  </a:lnTo>
                  <a:lnTo>
                    <a:pt x="776" y="1097"/>
                  </a:lnTo>
                  <a:lnTo>
                    <a:pt x="776" y="1080"/>
                  </a:lnTo>
                  <a:lnTo>
                    <a:pt x="776" y="1062"/>
                  </a:lnTo>
                  <a:lnTo>
                    <a:pt x="776" y="1045"/>
                  </a:lnTo>
                  <a:lnTo>
                    <a:pt x="776" y="1028"/>
                  </a:lnTo>
                  <a:lnTo>
                    <a:pt x="776" y="1009"/>
                  </a:lnTo>
                  <a:lnTo>
                    <a:pt x="776" y="992"/>
                  </a:lnTo>
                  <a:lnTo>
                    <a:pt x="776" y="973"/>
                  </a:lnTo>
                  <a:lnTo>
                    <a:pt x="774" y="956"/>
                  </a:lnTo>
                  <a:lnTo>
                    <a:pt x="772" y="939"/>
                  </a:lnTo>
                  <a:lnTo>
                    <a:pt x="772" y="920"/>
                  </a:lnTo>
                  <a:lnTo>
                    <a:pt x="770" y="903"/>
                  </a:lnTo>
                  <a:lnTo>
                    <a:pt x="770" y="884"/>
                  </a:lnTo>
                  <a:lnTo>
                    <a:pt x="768" y="867"/>
                  </a:lnTo>
                  <a:lnTo>
                    <a:pt x="768" y="850"/>
                  </a:lnTo>
                  <a:lnTo>
                    <a:pt x="768" y="831"/>
                  </a:lnTo>
                  <a:lnTo>
                    <a:pt x="768" y="815"/>
                  </a:lnTo>
                  <a:lnTo>
                    <a:pt x="768" y="798"/>
                  </a:lnTo>
                  <a:lnTo>
                    <a:pt x="770" y="781"/>
                  </a:lnTo>
                  <a:lnTo>
                    <a:pt x="770" y="766"/>
                  </a:lnTo>
                  <a:lnTo>
                    <a:pt x="770" y="749"/>
                  </a:lnTo>
                  <a:lnTo>
                    <a:pt x="772" y="734"/>
                  </a:lnTo>
                  <a:lnTo>
                    <a:pt x="774" y="718"/>
                  </a:lnTo>
                  <a:lnTo>
                    <a:pt x="776" y="703"/>
                  </a:lnTo>
                  <a:lnTo>
                    <a:pt x="776" y="690"/>
                  </a:lnTo>
                  <a:lnTo>
                    <a:pt x="778" y="675"/>
                  </a:lnTo>
                  <a:lnTo>
                    <a:pt x="780" y="660"/>
                  </a:lnTo>
                  <a:lnTo>
                    <a:pt x="782" y="646"/>
                  </a:lnTo>
                  <a:lnTo>
                    <a:pt x="784" y="633"/>
                  </a:lnTo>
                  <a:lnTo>
                    <a:pt x="786" y="620"/>
                  </a:lnTo>
                  <a:lnTo>
                    <a:pt x="789" y="606"/>
                  </a:lnTo>
                  <a:lnTo>
                    <a:pt x="791" y="593"/>
                  </a:lnTo>
                  <a:lnTo>
                    <a:pt x="793" y="580"/>
                  </a:lnTo>
                  <a:lnTo>
                    <a:pt x="797" y="568"/>
                  </a:lnTo>
                  <a:lnTo>
                    <a:pt x="799" y="557"/>
                  </a:lnTo>
                  <a:lnTo>
                    <a:pt x="803" y="545"/>
                  </a:lnTo>
                  <a:lnTo>
                    <a:pt x="805" y="534"/>
                  </a:lnTo>
                  <a:lnTo>
                    <a:pt x="808" y="523"/>
                  </a:lnTo>
                  <a:lnTo>
                    <a:pt x="812" y="513"/>
                  </a:lnTo>
                  <a:lnTo>
                    <a:pt x="814" y="502"/>
                  </a:lnTo>
                  <a:lnTo>
                    <a:pt x="818" y="492"/>
                  </a:lnTo>
                  <a:lnTo>
                    <a:pt x="822" y="481"/>
                  </a:lnTo>
                  <a:lnTo>
                    <a:pt x="824" y="471"/>
                  </a:lnTo>
                  <a:lnTo>
                    <a:pt x="827" y="462"/>
                  </a:lnTo>
                  <a:lnTo>
                    <a:pt x="831" y="452"/>
                  </a:lnTo>
                  <a:lnTo>
                    <a:pt x="833" y="445"/>
                  </a:lnTo>
                  <a:lnTo>
                    <a:pt x="837" y="437"/>
                  </a:lnTo>
                  <a:lnTo>
                    <a:pt x="841" y="428"/>
                  </a:lnTo>
                  <a:lnTo>
                    <a:pt x="843" y="420"/>
                  </a:lnTo>
                  <a:lnTo>
                    <a:pt x="846" y="412"/>
                  </a:lnTo>
                  <a:lnTo>
                    <a:pt x="850" y="405"/>
                  </a:lnTo>
                  <a:lnTo>
                    <a:pt x="852" y="397"/>
                  </a:lnTo>
                  <a:lnTo>
                    <a:pt x="856" y="392"/>
                  </a:lnTo>
                  <a:lnTo>
                    <a:pt x="858" y="384"/>
                  </a:lnTo>
                  <a:lnTo>
                    <a:pt x="862" y="378"/>
                  </a:lnTo>
                  <a:lnTo>
                    <a:pt x="864" y="373"/>
                  </a:lnTo>
                  <a:lnTo>
                    <a:pt x="867" y="367"/>
                  </a:lnTo>
                  <a:lnTo>
                    <a:pt x="869" y="361"/>
                  </a:lnTo>
                  <a:lnTo>
                    <a:pt x="873" y="357"/>
                  </a:lnTo>
                  <a:lnTo>
                    <a:pt x="875" y="352"/>
                  </a:lnTo>
                  <a:lnTo>
                    <a:pt x="879" y="348"/>
                  </a:lnTo>
                  <a:lnTo>
                    <a:pt x="879" y="342"/>
                  </a:lnTo>
                  <a:lnTo>
                    <a:pt x="883" y="340"/>
                  </a:lnTo>
                  <a:lnTo>
                    <a:pt x="884" y="336"/>
                  </a:lnTo>
                  <a:lnTo>
                    <a:pt x="886" y="333"/>
                  </a:lnTo>
                  <a:lnTo>
                    <a:pt x="888" y="329"/>
                  </a:lnTo>
                  <a:lnTo>
                    <a:pt x="890" y="327"/>
                  </a:lnTo>
                  <a:lnTo>
                    <a:pt x="892" y="323"/>
                  </a:lnTo>
                  <a:lnTo>
                    <a:pt x="894" y="319"/>
                  </a:lnTo>
                  <a:lnTo>
                    <a:pt x="896" y="317"/>
                  </a:lnTo>
                  <a:lnTo>
                    <a:pt x="896" y="317"/>
                  </a:lnTo>
                  <a:lnTo>
                    <a:pt x="162" y="120"/>
                  </a:lnTo>
                  <a:lnTo>
                    <a:pt x="162"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3"/>
            <p:cNvSpPr>
              <a:spLocks/>
            </p:cNvSpPr>
            <p:nvPr/>
          </p:nvSpPr>
          <p:spPr bwMode="auto">
            <a:xfrm>
              <a:off x="7396163" y="2689225"/>
              <a:ext cx="209550" cy="287338"/>
            </a:xfrm>
            <a:custGeom>
              <a:avLst/>
              <a:gdLst>
                <a:gd name="T0" fmla="*/ 238 w 264"/>
                <a:gd name="T1" fmla="*/ 0 h 363"/>
                <a:gd name="T2" fmla="*/ 264 w 264"/>
                <a:gd name="T3" fmla="*/ 40 h 363"/>
                <a:gd name="T4" fmla="*/ 95 w 264"/>
                <a:gd name="T5" fmla="*/ 363 h 363"/>
                <a:gd name="T6" fmla="*/ 0 w 264"/>
                <a:gd name="T7" fmla="*/ 135 h 363"/>
                <a:gd name="T8" fmla="*/ 192 w 264"/>
                <a:gd name="T9" fmla="*/ 23 h 363"/>
                <a:gd name="T10" fmla="*/ 238 w 264"/>
                <a:gd name="T11" fmla="*/ 0 h 363"/>
                <a:gd name="T12" fmla="*/ 238 w 264"/>
                <a:gd name="T13" fmla="*/ 0 h 363"/>
              </a:gdLst>
              <a:ahLst/>
              <a:cxnLst>
                <a:cxn ang="0">
                  <a:pos x="T0" y="T1"/>
                </a:cxn>
                <a:cxn ang="0">
                  <a:pos x="T2" y="T3"/>
                </a:cxn>
                <a:cxn ang="0">
                  <a:pos x="T4" y="T5"/>
                </a:cxn>
                <a:cxn ang="0">
                  <a:pos x="T6" y="T7"/>
                </a:cxn>
                <a:cxn ang="0">
                  <a:pos x="T8" y="T9"/>
                </a:cxn>
                <a:cxn ang="0">
                  <a:pos x="T10" y="T11"/>
                </a:cxn>
                <a:cxn ang="0">
                  <a:pos x="T12" y="T13"/>
                </a:cxn>
              </a:cxnLst>
              <a:rect l="0" t="0" r="r" b="b"/>
              <a:pathLst>
                <a:path w="264" h="363">
                  <a:moveTo>
                    <a:pt x="238" y="0"/>
                  </a:moveTo>
                  <a:lnTo>
                    <a:pt x="264" y="40"/>
                  </a:lnTo>
                  <a:lnTo>
                    <a:pt x="95" y="363"/>
                  </a:lnTo>
                  <a:lnTo>
                    <a:pt x="0" y="135"/>
                  </a:lnTo>
                  <a:lnTo>
                    <a:pt x="192" y="23"/>
                  </a:lnTo>
                  <a:lnTo>
                    <a:pt x="238" y="0"/>
                  </a:lnTo>
                  <a:lnTo>
                    <a:pt x="2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Freeform 14"/>
            <p:cNvSpPr>
              <a:spLocks/>
            </p:cNvSpPr>
            <p:nvPr/>
          </p:nvSpPr>
          <p:spPr bwMode="auto">
            <a:xfrm>
              <a:off x="7405688" y="2759075"/>
              <a:ext cx="307975" cy="446088"/>
            </a:xfrm>
            <a:custGeom>
              <a:avLst/>
              <a:gdLst>
                <a:gd name="T0" fmla="*/ 388 w 388"/>
                <a:gd name="T1" fmla="*/ 16 h 563"/>
                <a:gd name="T2" fmla="*/ 0 w 388"/>
                <a:gd name="T3" fmla="*/ 563 h 563"/>
                <a:gd name="T4" fmla="*/ 2 w 388"/>
                <a:gd name="T5" fmla="*/ 559 h 563"/>
                <a:gd name="T6" fmla="*/ 10 w 388"/>
                <a:gd name="T7" fmla="*/ 552 h 563"/>
                <a:gd name="T8" fmla="*/ 16 w 388"/>
                <a:gd name="T9" fmla="*/ 546 h 563"/>
                <a:gd name="T10" fmla="*/ 21 w 388"/>
                <a:gd name="T11" fmla="*/ 538 h 563"/>
                <a:gd name="T12" fmla="*/ 29 w 388"/>
                <a:gd name="T13" fmla="*/ 531 h 563"/>
                <a:gd name="T14" fmla="*/ 37 w 388"/>
                <a:gd name="T15" fmla="*/ 521 h 563"/>
                <a:gd name="T16" fmla="*/ 46 w 388"/>
                <a:gd name="T17" fmla="*/ 508 h 563"/>
                <a:gd name="T18" fmla="*/ 56 w 388"/>
                <a:gd name="T19" fmla="*/ 496 h 563"/>
                <a:gd name="T20" fmla="*/ 65 w 388"/>
                <a:gd name="T21" fmla="*/ 483 h 563"/>
                <a:gd name="T22" fmla="*/ 76 w 388"/>
                <a:gd name="T23" fmla="*/ 472 h 563"/>
                <a:gd name="T24" fmla="*/ 86 w 388"/>
                <a:gd name="T25" fmla="*/ 457 h 563"/>
                <a:gd name="T26" fmla="*/ 97 w 388"/>
                <a:gd name="T27" fmla="*/ 441 h 563"/>
                <a:gd name="T28" fmla="*/ 111 w 388"/>
                <a:gd name="T29" fmla="*/ 424 h 563"/>
                <a:gd name="T30" fmla="*/ 122 w 388"/>
                <a:gd name="T31" fmla="*/ 407 h 563"/>
                <a:gd name="T32" fmla="*/ 133 w 388"/>
                <a:gd name="T33" fmla="*/ 390 h 563"/>
                <a:gd name="T34" fmla="*/ 147 w 388"/>
                <a:gd name="T35" fmla="*/ 371 h 563"/>
                <a:gd name="T36" fmla="*/ 158 w 388"/>
                <a:gd name="T37" fmla="*/ 352 h 563"/>
                <a:gd name="T38" fmla="*/ 172 w 388"/>
                <a:gd name="T39" fmla="*/ 331 h 563"/>
                <a:gd name="T40" fmla="*/ 183 w 388"/>
                <a:gd name="T41" fmla="*/ 310 h 563"/>
                <a:gd name="T42" fmla="*/ 196 w 388"/>
                <a:gd name="T43" fmla="*/ 289 h 563"/>
                <a:gd name="T44" fmla="*/ 208 w 388"/>
                <a:gd name="T45" fmla="*/ 266 h 563"/>
                <a:gd name="T46" fmla="*/ 219 w 388"/>
                <a:gd name="T47" fmla="*/ 246 h 563"/>
                <a:gd name="T48" fmla="*/ 230 w 388"/>
                <a:gd name="T49" fmla="*/ 221 h 563"/>
                <a:gd name="T50" fmla="*/ 242 w 388"/>
                <a:gd name="T51" fmla="*/ 200 h 563"/>
                <a:gd name="T52" fmla="*/ 251 w 388"/>
                <a:gd name="T53" fmla="*/ 175 h 563"/>
                <a:gd name="T54" fmla="*/ 261 w 388"/>
                <a:gd name="T55" fmla="*/ 151 h 563"/>
                <a:gd name="T56" fmla="*/ 268 w 388"/>
                <a:gd name="T57" fmla="*/ 126 h 563"/>
                <a:gd name="T58" fmla="*/ 278 w 388"/>
                <a:gd name="T59" fmla="*/ 103 h 563"/>
                <a:gd name="T60" fmla="*/ 286 w 388"/>
                <a:gd name="T61" fmla="*/ 78 h 563"/>
                <a:gd name="T62" fmla="*/ 291 w 388"/>
                <a:gd name="T63" fmla="*/ 54 h 563"/>
                <a:gd name="T64" fmla="*/ 316 w 388"/>
                <a:gd name="T65" fmla="*/ 0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8" h="563">
                  <a:moveTo>
                    <a:pt x="316" y="0"/>
                  </a:moveTo>
                  <a:lnTo>
                    <a:pt x="388" y="16"/>
                  </a:lnTo>
                  <a:lnTo>
                    <a:pt x="265" y="555"/>
                  </a:lnTo>
                  <a:lnTo>
                    <a:pt x="0" y="563"/>
                  </a:lnTo>
                  <a:lnTo>
                    <a:pt x="0" y="561"/>
                  </a:lnTo>
                  <a:lnTo>
                    <a:pt x="2" y="559"/>
                  </a:lnTo>
                  <a:lnTo>
                    <a:pt x="6" y="555"/>
                  </a:lnTo>
                  <a:lnTo>
                    <a:pt x="10" y="552"/>
                  </a:lnTo>
                  <a:lnTo>
                    <a:pt x="12" y="548"/>
                  </a:lnTo>
                  <a:lnTo>
                    <a:pt x="16" y="546"/>
                  </a:lnTo>
                  <a:lnTo>
                    <a:pt x="19" y="542"/>
                  </a:lnTo>
                  <a:lnTo>
                    <a:pt x="21" y="538"/>
                  </a:lnTo>
                  <a:lnTo>
                    <a:pt x="25" y="533"/>
                  </a:lnTo>
                  <a:lnTo>
                    <a:pt x="29" y="531"/>
                  </a:lnTo>
                  <a:lnTo>
                    <a:pt x="33" y="525"/>
                  </a:lnTo>
                  <a:lnTo>
                    <a:pt x="37" y="521"/>
                  </a:lnTo>
                  <a:lnTo>
                    <a:pt x="42" y="515"/>
                  </a:lnTo>
                  <a:lnTo>
                    <a:pt x="46" y="508"/>
                  </a:lnTo>
                  <a:lnTo>
                    <a:pt x="50" y="504"/>
                  </a:lnTo>
                  <a:lnTo>
                    <a:pt x="56" y="496"/>
                  </a:lnTo>
                  <a:lnTo>
                    <a:pt x="59" y="491"/>
                  </a:lnTo>
                  <a:lnTo>
                    <a:pt x="65" y="483"/>
                  </a:lnTo>
                  <a:lnTo>
                    <a:pt x="71" y="477"/>
                  </a:lnTo>
                  <a:lnTo>
                    <a:pt x="76" y="472"/>
                  </a:lnTo>
                  <a:lnTo>
                    <a:pt x="80" y="464"/>
                  </a:lnTo>
                  <a:lnTo>
                    <a:pt x="86" y="457"/>
                  </a:lnTo>
                  <a:lnTo>
                    <a:pt x="94" y="449"/>
                  </a:lnTo>
                  <a:lnTo>
                    <a:pt x="97" y="441"/>
                  </a:lnTo>
                  <a:lnTo>
                    <a:pt x="105" y="432"/>
                  </a:lnTo>
                  <a:lnTo>
                    <a:pt x="111" y="424"/>
                  </a:lnTo>
                  <a:lnTo>
                    <a:pt x="116" y="417"/>
                  </a:lnTo>
                  <a:lnTo>
                    <a:pt x="122" y="407"/>
                  </a:lnTo>
                  <a:lnTo>
                    <a:pt x="128" y="398"/>
                  </a:lnTo>
                  <a:lnTo>
                    <a:pt x="133" y="390"/>
                  </a:lnTo>
                  <a:lnTo>
                    <a:pt x="141" y="381"/>
                  </a:lnTo>
                  <a:lnTo>
                    <a:pt x="147" y="371"/>
                  </a:lnTo>
                  <a:lnTo>
                    <a:pt x="152" y="362"/>
                  </a:lnTo>
                  <a:lnTo>
                    <a:pt x="158" y="352"/>
                  </a:lnTo>
                  <a:lnTo>
                    <a:pt x="166" y="341"/>
                  </a:lnTo>
                  <a:lnTo>
                    <a:pt x="172" y="331"/>
                  </a:lnTo>
                  <a:lnTo>
                    <a:pt x="177" y="320"/>
                  </a:lnTo>
                  <a:lnTo>
                    <a:pt x="183" y="310"/>
                  </a:lnTo>
                  <a:lnTo>
                    <a:pt x="191" y="299"/>
                  </a:lnTo>
                  <a:lnTo>
                    <a:pt x="196" y="289"/>
                  </a:lnTo>
                  <a:lnTo>
                    <a:pt x="202" y="278"/>
                  </a:lnTo>
                  <a:lnTo>
                    <a:pt x="208" y="266"/>
                  </a:lnTo>
                  <a:lnTo>
                    <a:pt x="213" y="257"/>
                  </a:lnTo>
                  <a:lnTo>
                    <a:pt x="219" y="246"/>
                  </a:lnTo>
                  <a:lnTo>
                    <a:pt x="225" y="234"/>
                  </a:lnTo>
                  <a:lnTo>
                    <a:pt x="230" y="221"/>
                  </a:lnTo>
                  <a:lnTo>
                    <a:pt x="234" y="209"/>
                  </a:lnTo>
                  <a:lnTo>
                    <a:pt x="242" y="200"/>
                  </a:lnTo>
                  <a:lnTo>
                    <a:pt x="246" y="187"/>
                  </a:lnTo>
                  <a:lnTo>
                    <a:pt x="251" y="175"/>
                  </a:lnTo>
                  <a:lnTo>
                    <a:pt x="255" y="164"/>
                  </a:lnTo>
                  <a:lnTo>
                    <a:pt x="261" y="151"/>
                  </a:lnTo>
                  <a:lnTo>
                    <a:pt x="265" y="139"/>
                  </a:lnTo>
                  <a:lnTo>
                    <a:pt x="268" y="126"/>
                  </a:lnTo>
                  <a:lnTo>
                    <a:pt x="274" y="114"/>
                  </a:lnTo>
                  <a:lnTo>
                    <a:pt x="278" y="103"/>
                  </a:lnTo>
                  <a:lnTo>
                    <a:pt x="282" y="90"/>
                  </a:lnTo>
                  <a:lnTo>
                    <a:pt x="286" y="78"/>
                  </a:lnTo>
                  <a:lnTo>
                    <a:pt x="289" y="65"/>
                  </a:lnTo>
                  <a:lnTo>
                    <a:pt x="291" y="54"/>
                  </a:lnTo>
                  <a:lnTo>
                    <a:pt x="316" y="0"/>
                  </a:lnTo>
                  <a:lnTo>
                    <a:pt x="3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5"/>
            <p:cNvSpPr>
              <a:spLocks/>
            </p:cNvSpPr>
            <p:nvPr/>
          </p:nvSpPr>
          <p:spPr bwMode="auto">
            <a:xfrm>
              <a:off x="7696200" y="2762250"/>
              <a:ext cx="147638" cy="234950"/>
            </a:xfrm>
            <a:custGeom>
              <a:avLst/>
              <a:gdLst>
                <a:gd name="T0" fmla="*/ 156 w 187"/>
                <a:gd name="T1" fmla="*/ 0 h 297"/>
                <a:gd name="T2" fmla="*/ 156 w 187"/>
                <a:gd name="T3" fmla="*/ 4 h 297"/>
                <a:gd name="T4" fmla="*/ 158 w 187"/>
                <a:gd name="T5" fmla="*/ 10 h 297"/>
                <a:gd name="T6" fmla="*/ 162 w 187"/>
                <a:gd name="T7" fmla="*/ 19 h 297"/>
                <a:gd name="T8" fmla="*/ 164 w 187"/>
                <a:gd name="T9" fmla="*/ 29 h 297"/>
                <a:gd name="T10" fmla="*/ 166 w 187"/>
                <a:gd name="T11" fmla="*/ 34 h 297"/>
                <a:gd name="T12" fmla="*/ 170 w 187"/>
                <a:gd name="T13" fmla="*/ 42 h 297"/>
                <a:gd name="T14" fmla="*/ 170 w 187"/>
                <a:gd name="T15" fmla="*/ 48 h 297"/>
                <a:gd name="T16" fmla="*/ 171 w 187"/>
                <a:gd name="T17" fmla="*/ 55 h 297"/>
                <a:gd name="T18" fmla="*/ 173 w 187"/>
                <a:gd name="T19" fmla="*/ 63 h 297"/>
                <a:gd name="T20" fmla="*/ 175 w 187"/>
                <a:gd name="T21" fmla="*/ 72 h 297"/>
                <a:gd name="T22" fmla="*/ 175 w 187"/>
                <a:gd name="T23" fmla="*/ 84 h 297"/>
                <a:gd name="T24" fmla="*/ 179 w 187"/>
                <a:gd name="T25" fmla="*/ 93 h 297"/>
                <a:gd name="T26" fmla="*/ 179 w 187"/>
                <a:gd name="T27" fmla="*/ 103 h 297"/>
                <a:gd name="T28" fmla="*/ 181 w 187"/>
                <a:gd name="T29" fmla="*/ 114 h 297"/>
                <a:gd name="T30" fmla="*/ 181 w 187"/>
                <a:gd name="T31" fmla="*/ 128 h 297"/>
                <a:gd name="T32" fmla="*/ 183 w 187"/>
                <a:gd name="T33" fmla="*/ 139 h 297"/>
                <a:gd name="T34" fmla="*/ 185 w 187"/>
                <a:gd name="T35" fmla="*/ 152 h 297"/>
                <a:gd name="T36" fmla="*/ 187 w 187"/>
                <a:gd name="T37" fmla="*/ 166 h 297"/>
                <a:gd name="T38" fmla="*/ 187 w 187"/>
                <a:gd name="T39" fmla="*/ 179 h 297"/>
                <a:gd name="T40" fmla="*/ 187 w 187"/>
                <a:gd name="T41" fmla="*/ 194 h 297"/>
                <a:gd name="T42" fmla="*/ 187 w 187"/>
                <a:gd name="T43" fmla="*/ 209 h 297"/>
                <a:gd name="T44" fmla="*/ 187 w 187"/>
                <a:gd name="T45" fmla="*/ 226 h 297"/>
                <a:gd name="T46" fmla="*/ 185 w 187"/>
                <a:gd name="T47" fmla="*/ 242 h 297"/>
                <a:gd name="T48" fmla="*/ 185 w 187"/>
                <a:gd name="T49" fmla="*/ 259 h 297"/>
                <a:gd name="T50" fmla="*/ 183 w 187"/>
                <a:gd name="T51" fmla="*/ 276 h 297"/>
                <a:gd name="T52" fmla="*/ 181 w 187"/>
                <a:gd name="T53" fmla="*/ 297 h 297"/>
                <a:gd name="T54" fmla="*/ 0 w 187"/>
                <a:gd name="T55" fmla="*/ 278 h 297"/>
                <a:gd name="T56" fmla="*/ 4 w 187"/>
                <a:gd name="T57" fmla="*/ 272 h 297"/>
                <a:gd name="T58" fmla="*/ 6 w 187"/>
                <a:gd name="T59" fmla="*/ 266 h 297"/>
                <a:gd name="T60" fmla="*/ 10 w 187"/>
                <a:gd name="T61" fmla="*/ 259 h 297"/>
                <a:gd name="T62" fmla="*/ 14 w 187"/>
                <a:gd name="T63" fmla="*/ 247 h 297"/>
                <a:gd name="T64" fmla="*/ 19 w 187"/>
                <a:gd name="T65" fmla="*/ 240 h 297"/>
                <a:gd name="T66" fmla="*/ 21 w 187"/>
                <a:gd name="T67" fmla="*/ 234 h 297"/>
                <a:gd name="T68" fmla="*/ 25 w 187"/>
                <a:gd name="T69" fmla="*/ 226 h 297"/>
                <a:gd name="T70" fmla="*/ 27 w 187"/>
                <a:gd name="T71" fmla="*/ 221 h 297"/>
                <a:gd name="T72" fmla="*/ 31 w 187"/>
                <a:gd name="T73" fmla="*/ 213 h 297"/>
                <a:gd name="T74" fmla="*/ 35 w 187"/>
                <a:gd name="T75" fmla="*/ 205 h 297"/>
                <a:gd name="T76" fmla="*/ 37 w 187"/>
                <a:gd name="T77" fmla="*/ 196 h 297"/>
                <a:gd name="T78" fmla="*/ 38 w 187"/>
                <a:gd name="T79" fmla="*/ 188 h 297"/>
                <a:gd name="T80" fmla="*/ 42 w 187"/>
                <a:gd name="T81" fmla="*/ 179 h 297"/>
                <a:gd name="T82" fmla="*/ 44 w 187"/>
                <a:gd name="T83" fmla="*/ 171 h 297"/>
                <a:gd name="T84" fmla="*/ 46 w 187"/>
                <a:gd name="T85" fmla="*/ 162 h 297"/>
                <a:gd name="T86" fmla="*/ 50 w 187"/>
                <a:gd name="T87" fmla="*/ 152 h 297"/>
                <a:gd name="T88" fmla="*/ 54 w 187"/>
                <a:gd name="T89" fmla="*/ 141 h 297"/>
                <a:gd name="T90" fmla="*/ 56 w 187"/>
                <a:gd name="T91" fmla="*/ 129 h 297"/>
                <a:gd name="T92" fmla="*/ 57 w 187"/>
                <a:gd name="T93" fmla="*/ 120 h 297"/>
                <a:gd name="T94" fmla="*/ 59 w 187"/>
                <a:gd name="T95" fmla="*/ 109 h 297"/>
                <a:gd name="T96" fmla="*/ 61 w 187"/>
                <a:gd name="T97" fmla="*/ 97 h 297"/>
                <a:gd name="T98" fmla="*/ 63 w 187"/>
                <a:gd name="T99" fmla="*/ 88 h 297"/>
                <a:gd name="T100" fmla="*/ 65 w 187"/>
                <a:gd name="T101" fmla="*/ 76 h 297"/>
                <a:gd name="T102" fmla="*/ 67 w 187"/>
                <a:gd name="T103" fmla="*/ 63 h 297"/>
                <a:gd name="T104" fmla="*/ 73 w 187"/>
                <a:gd name="T105" fmla="*/ 1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7" h="297">
                  <a:moveTo>
                    <a:pt x="73" y="17"/>
                  </a:moveTo>
                  <a:lnTo>
                    <a:pt x="156" y="0"/>
                  </a:lnTo>
                  <a:lnTo>
                    <a:pt x="156" y="0"/>
                  </a:lnTo>
                  <a:lnTo>
                    <a:pt x="156" y="4"/>
                  </a:lnTo>
                  <a:lnTo>
                    <a:pt x="156" y="8"/>
                  </a:lnTo>
                  <a:lnTo>
                    <a:pt x="158" y="10"/>
                  </a:lnTo>
                  <a:lnTo>
                    <a:pt x="160" y="14"/>
                  </a:lnTo>
                  <a:lnTo>
                    <a:pt x="162" y="19"/>
                  </a:lnTo>
                  <a:lnTo>
                    <a:pt x="164" y="23"/>
                  </a:lnTo>
                  <a:lnTo>
                    <a:pt x="164" y="29"/>
                  </a:lnTo>
                  <a:lnTo>
                    <a:pt x="166" y="33"/>
                  </a:lnTo>
                  <a:lnTo>
                    <a:pt x="166" y="34"/>
                  </a:lnTo>
                  <a:lnTo>
                    <a:pt x="166" y="38"/>
                  </a:lnTo>
                  <a:lnTo>
                    <a:pt x="170" y="42"/>
                  </a:lnTo>
                  <a:lnTo>
                    <a:pt x="170" y="44"/>
                  </a:lnTo>
                  <a:lnTo>
                    <a:pt x="170" y="48"/>
                  </a:lnTo>
                  <a:lnTo>
                    <a:pt x="171" y="52"/>
                  </a:lnTo>
                  <a:lnTo>
                    <a:pt x="171" y="55"/>
                  </a:lnTo>
                  <a:lnTo>
                    <a:pt x="171" y="59"/>
                  </a:lnTo>
                  <a:lnTo>
                    <a:pt x="173" y="63"/>
                  </a:lnTo>
                  <a:lnTo>
                    <a:pt x="173" y="69"/>
                  </a:lnTo>
                  <a:lnTo>
                    <a:pt x="175" y="72"/>
                  </a:lnTo>
                  <a:lnTo>
                    <a:pt x="175" y="78"/>
                  </a:lnTo>
                  <a:lnTo>
                    <a:pt x="175" y="84"/>
                  </a:lnTo>
                  <a:lnTo>
                    <a:pt x="177" y="88"/>
                  </a:lnTo>
                  <a:lnTo>
                    <a:pt x="179" y="93"/>
                  </a:lnTo>
                  <a:lnTo>
                    <a:pt x="179" y="97"/>
                  </a:lnTo>
                  <a:lnTo>
                    <a:pt x="179" y="103"/>
                  </a:lnTo>
                  <a:lnTo>
                    <a:pt x="181" y="109"/>
                  </a:lnTo>
                  <a:lnTo>
                    <a:pt x="181" y="114"/>
                  </a:lnTo>
                  <a:lnTo>
                    <a:pt x="181" y="120"/>
                  </a:lnTo>
                  <a:lnTo>
                    <a:pt x="181" y="128"/>
                  </a:lnTo>
                  <a:lnTo>
                    <a:pt x="183" y="131"/>
                  </a:lnTo>
                  <a:lnTo>
                    <a:pt x="183" y="139"/>
                  </a:lnTo>
                  <a:lnTo>
                    <a:pt x="183" y="145"/>
                  </a:lnTo>
                  <a:lnTo>
                    <a:pt x="185" y="152"/>
                  </a:lnTo>
                  <a:lnTo>
                    <a:pt x="185" y="160"/>
                  </a:lnTo>
                  <a:lnTo>
                    <a:pt x="187" y="166"/>
                  </a:lnTo>
                  <a:lnTo>
                    <a:pt x="187" y="173"/>
                  </a:lnTo>
                  <a:lnTo>
                    <a:pt x="187" y="179"/>
                  </a:lnTo>
                  <a:lnTo>
                    <a:pt x="187" y="186"/>
                  </a:lnTo>
                  <a:lnTo>
                    <a:pt x="187" y="194"/>
                  </a:lnTo>
                  <a:lnTo>
                    <a:pt x="187" y="202"/>
                  </a:lnTo>
                  <a:lnTo>
                    <a:pt x="187" y="209"/>
                  </a:lnTo>
                  <a:lnTo>
                    <a:pt x="187" y="217"/>
                  </a:lnTo>
                  <a:lnTo>
                    <a:pt x="187" y="226"/>
                  </a:lnTo>
                  <a:lnTo>
                    <a:pt x="187" y="234"/>
                  </a:lnTo>
                  <a:lnTo>
                    <a:pt x="185" y="242"/>
                  </a:lnTo>
                  <a:lnTo>
                    <a:pt x="185" y="249"/>
                  </a:lnTo>
                  <a:lnTo>
                    <a:pt x="185" y="259"/>
                  </a:lnTo>
                  <a:lnTo>
                    <a:pt x="183" y="268"/>
                  </a:lnTo>
                  <a:lnTo>
                    <a:pt x="183" y="276"/>
                  </a:lnTo>
                  <a:lnTo>
                    <a:pt x="183" y="287"/>
                  </a:lnTo>
                  <a:lnTo>
                    <a:pt x="181" y="297"/>
                  </a:lnTo>
                  <a:lnTo>
                    <a:pt x="0" y="280"/>
                  </a:lnTo>
                  <a:lnTo>
                    <a:pt x="0" y="278"/>
                  </a:lnTo>
                  <a:lnTo>
                    <a:pt x="2" y="276"/>
                  </a:lnTo>
                  <a:lnTo>
                    <a:pt x="4" y="272"/>
                  </a:lnTo>
                  <a:lnTo>
                    <a:pt x="4" y="270"/>
                  </a:lnTo>
                  <a:lnTo>
                    <a:pt x="6" y="266"/>
                  </a:lnTo>
                  <a:lnTo>
                    <a:pt x="10" y="262"/>
                  </a:lnTo>
                  <a:lnTo>
                    <a:pt x="10" y="259"/>
                  </a:lnTo>
                  <a:lnTo>
                    <a:pt x="12" y="253"/>
                  </a:lnTo>
                  <a:lnTo>
                    <a:pt x="14" y="247"/>
                  </a:lnTo>
                  <a:lnTo>
                    <a:pt x="18" y="242"/>
                  </a:lnTo>
                  <a:lnTo>
                    <a:pt x="19" y="240"/>
                  </a:lnTo>
                  <a:lnTo>
                    <a:pt x="21" y="238"/>
                  </a:lnTo>
                  <a:lnTo>
                    <a:pt x="21" y="234"/>
                  </a:lnTo>
                  <a:lnTo>
                    <a:pt x="23" y="230"/>
                  </a:lnTo>
                  <a:lnTo>
                    <a:pt x="25" y="226"/>
                  </a:lnTo>
                  <a:lnTo>
                    <a:pt x="27" y="224"/>
                  </a:lnTo>
                  <a:lnTo>
                    <a:pt x="27" y="221"/>
                  </a:lnTo>
                  <a:lnTo>
                    <a:pt x="29" y="217"/>
                  </a:lnTo>
                  <a:lnTo>
                    <a:pt x="31" y="213"/>
                  </a:lnTo>
                  <a:lnTo>
                    <a:pt x="31" y="209"/>
                  </a:lnTo>
                  <a:lnTo>
                    <a:pt x="35" y="205"/>
                  </a:lnTo>
                  <a:lnTo>
                    <a:pt x="35" y="202"/>
                  </a:lnTo>
                  <a:lnTo>
                    <a:pt x="37" y="196"/>
                  </a:lnTo>
                  <a:lnTo>
                    <a:pt x="37" y="192"/>
                  </a:lnTo>
                  <a:lnTo>
                    <a:pt x="38" y="188"/>
                  </a:lnTo>
                  <a:lnTo>
                    <a:pt x="40" y="185"/>
                  </a:lnTo>
                  <a:lnTo>
                    <a:pt x="42" y="179"/>
                  </a:lnTo>
                  <a:lnTo>
                    <a:pt x="44" y="175"/>
                  </a:lnTo>
                  <a:lnTo>
                    <a:pt x="44" y="171"/>
                  </a:lnTo>
                  <a:lnTo>
                    <a:pt x="46" y="166"/>
                  </a:lnTo>
                  <a:lnTo>
                    <a:pt x="46" y="162"/>
                  </a:lnTo>
                  <a:lnTo>
                    <a:pt x="48" y="156"/>
                  </a:lnTo>
                  <a:lnTo>
                    <a:pt x="50" y="152"/>
                  </a:lnTo>
                  <a:lnTo>
                    <a:pt x="52" y="147"/>
                  </a:lnTo>
                  <a:lnTo>
                    <a:pt x="54" y="141"/>
                  </a:lnTo>
                  <a:lnTo>
                    <a:pt x="54" y="137"/>
                  </a:lnTo>
                  <a:lnTo>
                    <a:pt x="56" y="129"/>
                  </a:lnTo>
                  <a:lnTo>
                    <a:pt x="56" y="126"/>
                  </a:lnTo>
                  <a:lnTo>
                    <a:pt x="57" y="120"/>
                  </a:lnTo>
                  <a:lnTo>
                    <a:pt x="59" y="114"/>
                  </a:lnTo>
                  <a:lnTo>
                    <a:pt x="59" y="109"/>
                  </a:lnTo>
                  <a:lnTo>
                    <a:pt x="61" y="103"/>
                  </a:lnTo>
                  <a:lnTo>
                    <a:pt x="61" y="97"/>
                  </a:lnTo>
                  <a:lnTo>
                    <a:pt x="63" y="93"/>
                  </a:lnTo>
                  <a:lnTo>
                    <a:pt x="63" y="88"/>
                  </a:lnTo>
                  <a:lnTo>
                    <a:pt x="65" y="80"/>
                  </a:lnTo>
                  <a:lnTo>
                    <a:pt x="65" y="76"/>
                  </a:lnTo>
                  <a:lnTo>
                    <a:pt x="65" y="69"/>
                  </a:lnTo>
                  <a:lnTo>
                    <a:pt x="67" y="63"/>
                  </a:lnTo>
                  <a:lnTo>
                    <a:pt x="69" y="59"/>
                  </a:lnTo>
                  <a:lnTo>
                    <a:pt x="73" y="17"/>
                  </a:lnTo>
                  <a:lnTo>
                    <a:pt x="7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Freeform 16"/>
            <p:cNvSpPr>
              <a:spLocks/>
            </p:cNvSpPr>
            <p:nvPr/>
          </p:nvSpPr>
          <p:spPr bwMode="auto">
            <a:xfrm>
              <a:off x="7493000" y="1593850"/>
              <a:ext cx="752475" cy="1049338"/>
            </a:xfrm>
            <a:custGeom>
              <a:avLst/>
              <a:gdLst>
                <a:gd name="T0" fmla="*/ 925 w 946"/>
                <a:gd name="T1" fmla="*/ 156 h 1321"/>
                <a:gd name="T2" fmla="*/ 905 w 946"/>
                <a:gd name="T3" fmla="*/ 190 h 1321"/>
                <a:gd name="T4" fmla="*/ 884 w 946"/>
                <a:gd name="T5" fmla="*/ 243 h 1321"/>
                <a:gd name="T6" fmla="*/ 867 w 946"/>
                <a:gd name="T7" fmla="*/ 321 h 1321"/>
                <a:gd name="T8" fmla="*/ 857 w 946"/>
                <a:gd name="T9" fmla="*/ 422 h 1321"/>
                <a:gd name="T10" fmla="*/ 861 w 946"/>
                <a:gd name="T11" fmla="*/ 553 h 1321"/>
                <a:gd name="T12" fmla="*/ 870 w 946"/>
                <a:gd name="T13" fmla="*/ 703 h 1321"/>
                <a:gd name="T14" fmla="*/ 867 w 946"/>
                <a:gd name="T15" fmla="*/ 853 h 1321"/>
                <a:gd name="T16" fmla="*/ 851 w 946"/>
                <a:gd name="T17" fmla="*/ 990 h 1321"/>
                <a:gd name="T18" fmla="*/ 832 w 946"/>
                <a:gd name="T19" fmla="*/ 1114 h 1321"/>
                <a:gd name="T20" fmla="*/ 809 w 946"/>
                <a:gd name="T21" fmla="*/ 1215 h 1321"/>
                <a:gd name="T22" fmla="*/ 792 w 946"/>
                <a:gd name="T23" fmla="*/ 1285 h 1321"/>
                <a:gd name="T24" fmla="*/ 783 w 946"/>
                <a:gd name="T25" fmla="*/ 1321 h 1321"/>
                <a:gd name="T26" fmla="*/ 752 w 946"/>
                <a:gd name="T27" fmla="*/ 1279 h 1321"/>
                <a:gd name="T28" fmla="*/ 766 w 946"/>
                <a:gd name="T29" fmla="*/ 1236 h 1321"/>
                <a:gd name="T30" fmla="*/ 785 w 946"/>
                <a:gd name="T31" fmla="*/ 1165 h 1321"/>
                <a:gd name="T32" fmla="*/ 806 w 946"/>
                <a:gd name="T33" fmla="*/ 1066 h 1321"/>
                <a:gd name="T34" fmla="*/ 823 w 946"/>
                <a:gd name="T35" fmla="*/ 947 h 1321"/>
                <a:gd name="T36" fmla="*/ 832 w 946"/>
                <a:gd name="T37" fmla="*/ 808 h 1321"/>
                <a:gd name="T38" fmla="*/ 830 w 946"/>
                <a:gd name="T39" fmla="*/ 652 h 1321"/>
                <a:gd name="T40" fmla="*/ 825 w 946"/>
                <a:gd name="T41" fmla="*/ 582 h 1321"/>
                <a:gd name="T42" fmla="*/ 821 w 946"/>
                <a:gd name="T43" fmla="*/ 546 h 1321"/>
                <a:gd name="T44" fmla="*/ 819 w 946"/>
                <a:gd name="T45" fmla="*/ 490 h 1321"/>
                <a:gd name="T46" fmla="*/ 819 w 946"/>
                <a:gd name="T47" fmla="*/ 422 h 1321"/>
                <a:gd name="T48" fmla="*/ 827 w 946"/>
                <a:gd name="T49" fmla="*/ 344 h 1321"/>
                <a:gd name="T50" fmla="*/ 842 w 946"/>
                <a:gd name="T51" fmla="*/ 260 h 1321"/>
                <a:gd name="T52" fmla="*/ 868 w 946"/>
                <a:gd name="T53" fmla="*/ 175 h 1321"/>
                <a:gd name="T54" fmla="*/ 334 w 946"/>
                <a:gd name="T55" fmla="*/ 70 h 1321"/>
                <a:gd name="T56" fmla="*/ 317 w 946"/>
                <a:gd name="T57" fmla="*/ 107 h 1321"/>
                <a:gd name="T58" fmla="*/ 300 w 946"/>
                <a:gd name="T59" fmla="*/ 164 h 1321"/>
                <a:gd name="T60" fmla="*/ 285 w 946"/>
                <a:gd name="T61" fmla="*/ 243 h 1321"/>
                <a:gd name="T62" fmla="*/ 277 w 946"/>
                <a:gd name="T63" fmla="*/ 350 h 1321"/>
                <a:gd name="T64" fmla="*/ 279 w 946"/>
                <a:gd name="T65" fmla="*/ 485 h 1321"/>
                <a:gd name="T66" fmla="*/ 279 w 946"/>
                <a:gd name="T67" fmla="*/ 633 h 1321"/>
                <a:gd name="T68" fmla="*/ 253 w 946"/>
                <a:gd name="T69" fmla="*/ 770 h 1321"/>
                <a:gd name="T70" fmla="*/ 211 w 946"/>
                <a:gd name="T71" fmla="*/ 891 h 1321"/>
                <a:gd name="T72" fmla="*/ 161 w 946"/>
                <a:gd name="T73" fmla="*/ 994 h 1321"/>
                <a:gd name="T74" fmla="*/ 112 w 946"/>
                <a:gd name="T75" fmla="*/ 1074 h 1321"/>
                <a:gd name="T76" fmla="*/ 74 w 946"/>
                <a:gd name="T77" fmla="*/ 1127 h 1321"/>
                <a:gd name="T78" fmla="*/ 55 w 946"/>
                <a:gd name="T79" fmla="*/ 1152 h 1321"/>
                <a:gd name="T80" fmla="*/ 13 w 946"/>
                <a:gd name="T81" fmla="*/ 1150 h 1321"/>
                <a:gd name="T82" fmla="*/ 47 w 946"/>
                <a:gd name="T83" fmla="*/ 1112 h 1321"/>
                <a:gd name="T84" fmla="*/ 93 w 946"/>
                <a:gd name="T85" fmla="*/ 1055 h 1321"/>
                <a:gd name="T86" fmla="*/ 140 w 946"/>
                <a:gd name="T87" fmla="*/ 973 h 1321"/>
                <a:gd name="T88" fmla="*/ 188 w 946"/>
                <a:gd name="T89" fmla="*/ 876 h 1321"/>
                <a:gd name="T90" fmla="*/ 222 w 946"/>
                <a:gd name="T91" fmla="*/ 758 h 1321"/>
                <a:gd name="T92" fmla="*/ 241 w 946"/>
                <a:gd name="T93" fmla="*/ 627 h 1321"/>
                <a:gd name="T94" fmla="*/ 241 w 946"/>
                <a:gd name="T95" fmla="*/ 597 h 1321"/>
                <a:gd name="T96" fmla="*/ 241 w 946"/>
                <a:gd name="T97" fmla="*/ 566 h 1321"/>
                <a:gd name="T98" fmla="*/ 241 w 946"/>
                <a:gd name="T99" fmla="*/ 527 h 1321"/>
                <a:gd name="T100" fmla="*/ 241 w 946"/>
                <a:gd name="T101" fmla="*/ 479 h 1321"/>
                <a:gd name="T102" fmla="*/ 237 w 946"/>
                <a:gd name="T103" fmla="*/ 424 h 1321"/>
                <a:gd name="T104" fmla="*/ 235 w 946"/>
                <a:gd name="T105" fmla="*/ 361 h 1321"/>
                <a:gd name="T106" fmla="*/ 239 w 946"/>
                <a:gd name="T107" fmla="*/ 291 h 1321"/>
                <a:gd name="T108" fmla="*/ 253 w 946"/>
                <a:gd name="T109" fmla="*/ 221 h 1321"/>
                <a:gd name="T110" fmla="*/ 273 w 946"/>
                <a:gd name="T111" fmla="*/ 150 h 1321"/>
                <a:gd name="T112" fmla="*/ 292 w 946"/>
                <a:gd name="T113" fmla="*/ 89 h 1321"/>
                <a:gd name="T114" fmla="*/ 313 w 946"/>
                <a:gd name="T115" fmla="*/ 40 h 1321"/>
                <a:gd name="T116" fmla="*/ 327 w 946"/>
                <a:gd name="T117" fmla="*/ 1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46" h="1321">
                  <a:moveTo>
                    <a:pt x="332" y="0"/>
                  </a:moveTo>
                  <a:lnTo>
                    <a:pt x="946" y="133"/>
                  </a:lnTo>
                  <a:lnTo>
                    <a:pt x="944" y="133"/>
                  </a:lnTo>
                  <a:lnTo>
                    <a:pt x="941" y="139"/>
                  </a:lnTo>
                  <a:lnTo>
                    <a:pt x="937" y="141"/>
                  </a:lnTo>
                  <a:lnTo>
                    <a:pt x="935" y="145"/>
                  </a:lnTo>
                  <a:lnTo>
                    <a:pt x="931" y="148"/>
                  </a:lnTo>
                  <a:lnTo>
                    <a:pt x="927" y="154"/>
                  </a:lnTo>
                  <a:lnTo>
                    <a:pt x="925" y="156"/>
                  </a:lnTo>
                  <a:lnTo>
                    <a:pt x="924" y="158"/>
                  </a:lnTo>
                  <a:lnTo>
                    <a:pt x="922" y="162"/>
                  </a:lnTo>
                  <a:lnTo>
                    <a:pt x="920" y="165"/>
                  </a:lnTo>
                  <a:lnTo>
                    <a:pt x="916" y="167"/>
                  </a:lnTo>
                  <a:lnTo>
                    <a:pt x="914" y="173"/>
                  </a:lnTo>
                  <a:lnTo>
                    <a:pt x="912" y="177"/>
                  </a:lnTo>
                  <a:lnTo>
                    <a:pt x="910" y="181"/>
                  </a:lnTo>
                  <a:lnTo>
                    <a:pt x="908" y="184"/>
                  </a:lnTo>
                  <a:lnTo>
                    <a:pt x="905" y="190"/>
                  </a:lnTo>
                  <a:lnTo>
                    <a:pt x="903" y="194"/>
                  </a:lnTo>
                  <a:lnTo>
                    <a:pt x="901" y="200"/>
                  </a:lnTo>
                  <a:lnTo>
                    <a:pt x="899" y="205"/>
                  </a:lnTo>
                  <a:lnTo>
                    <a:pt x="895" y="211"/>
                  </a:lnTo>
                  <a:lnTo>
                    <a:pt x="893" y="217"/>
                  </a:lnTo>
                  <a:lnTo>
                    <a:pt x="891" y="224"/>
                  </a:lnTo>
                  <a:lnTo>
                    <a:pt x="887" y="230"/>
                  </a:lnTo>
                  <a:lnTo>
                    <a:pt x="886" y="236"/>
                  </a:lnTo>
                  <a:lnTo>
                    <a:pt x="884" y="243"/>
                  </a:lnTo>
                  <a:lnTo>
                    <a:pt x="882" y="251"/>
                  </a:lnTo>
                  <a:lnTo>
                    <a:pt x="878" y="259"/>
                  </a:lnTo>
                  <a:lnTo>
                    <a:pt x="876" y="266"/>
                  </a:lnTo>
                  <a:lnTo>
                    <a:pt x="876" y="276"/>
                  </a:lnTo>
                  <a:lnTo>
                    <a:pt x="874" y="283"/>
                  </a:lnTo>
                  <a:lnTo>
                    <a:pt x="870" y="293"/>
                  </a:lnTo>
                  <a:lnTo>
                    <a:pt x="868" y="300"/>
                  </a:lnTo>
                  <a:lnTo>
                    <a:pt x="868" y="310"/>
                  </a:lnTo>
                  <a:lnTo>
                    <a:pt x="867" y="321"/>
                  </a:lnTo>
                  <a:lnTo>
                    <a:pt x="865" y="329"/>
                  </a:lnTo>
                  <a:lnTo>
                    <a:pt x="863" y="340"/>
                  </a:lnTo>
                  <a:lnTo>
                    <a:pt x="863" y="352"/>
                  </a:lnTo>
                  <a:lnTo>
                    <a:pt x="861" y="363"/>
                  </a:lnTo>
                  <a:lnTo>
                    <a:pt x="859" y="375"/>
                  </a:lnTo>
                  <a:lnTo>
                    <a:pt x="859" y="386"/>
                  </a:lnTo>
                  <a:lnTo>
                    <a:pt x="857" y="397"/>
                  </a:lnTo>
                  <a:lnTo>
                    <a:pt x="857" y="411"/>
                  </a:lnTo>
                  <a:lnTo>
                    <a:pt x="857" y="422"/>
                  </a:lnTo>
                  <a:lnTo>
                    <a:pt x="857" y="435"/>
                  </a:lnTo>
                  <a:lnTo>
                    <a:pt x="857" y="449"/>
                  </a:lnTo>
                  <a:lnTo>
                    <a:pt x="857" y="464"/>
                  </a:lnTo>
                  <a:lnTo>
                    <a:pt x="857" y="477"/>
                  </a:lnTo>
                  <a:lnTo>
                    <a:pt x="857" y="490"/>
                  </a:lnTo>
                  <a:lnTo>
                    <a:pt x="857" y="506"/>
                  </a:lnTo>
                  <a:lnTo>
                    <a:pt x="859" y="521"/>
                  </a:lnTo>
                  <a:lnTo>
                    <a:pt x="859" y="538"/>
                  </a:lnTo>
                  <a:lnTo>
                    <a:pt x="861" y="553"/>
                  </a:lnTo>
                  <a:lnTo>
                    <a:pt x="863" y="570"/>
                  </a:lnTo>
                  <a:lnTo>
                    <a:pt x="863" y="587"/>
                  </a:lnTo>
                  <a:lnTo>
                    <a:pt x="865" y="603"/>
                  </a:lnTo>
                  <a:lnTo>
                    <a:pt x="867" y="620"/>
                  </a:lnTo>
                  <a:lnTo>
                    <a:pt x="868" y="637"/>
                  </a:lnTo>
                  <a:lnTo>
                    <a:pt x="868" y="654"/>
                  </a:lnTo>
                  <a:lnTo>
                    <a:pt x="868" y="669"/>
                  </a:lnTo>
                  <a:lnTo>
                    <a:pt x="870" y="686"/>
                  </a:lnTo>
                  <a:lnTo>
                    <a:pt x="870" y="703"/>
                  </a:lnTo>
                  <a:lnTo>
                    <a:pt x="870" y="722"/>
                  </a:lnTo>
                  <a:lnTo>
                    <a:pt x="870" y="738"/>
                  </a:lnTo>
                  <a:lnTo>
                    <a:pt x="870" y="753"/>
                  </a:lnTo>
                  <a:lnTo>
                    <a:pt x="870" y="770"/>
                  </a:lnTo>
                  <a:lnTo>
                    <a:pt x="870" y="787"/>
                  </a:lnTo>
                  <a:lnTo>
                    <a:pt x="868" y="804"/>
                  </a:lnTo>
                  <a:lnTo>
                    <a:pt x="868" y="819"/>
                  </a:lnTo>
                  <a:lnTo>
                    <a:pt x="867" y="836"/>
                  </a:lnTo>
                  <a:lnTo>
                    <a:pt x="867" y="853"/>
                  </a:lnTo>
                  <a:lnTo>
                    <a:pt x="865" y="869"/>
                  </a:lnTo>
                  <a:lnTo>
                    <a:pt x="863" y="884"/>
                  </a:lnTo>
                  <a:lnTo>
                    <a:pt x="863" y="901"/>
                  </a:lnTo>
                  <a:lnTo>
                    <a:pt x="861" y="916"/>
                  </a:lnTo>
                  <a:lnTo>
                    <a:pt x="859" y="931"/>
                  </a:lnTo>
                  <a:lnTo>
                    <a:pt x="857" y="947"/>
                  </a:lnTo>
                  <a:lnTo>
                    <a:pt x="855" y="962"/>
                  </a:lnTo>
                  <a:lnTo>
                    <a:pt x="853" y="977"/>
                  </a:lnTo>
                  <a:lnTo>
                    <a:pt x="851" y="990"/>
                  </a:lnTo>
                  <a:lnTo>
                    <a:pt x="849" y="1006"/>
                  </a:lnTo>
                  <a:lnTo>
                    <a:pt x="848" y="1021"/>
                  </a:lnTo>
                  <a:lnTo>
                    <a:pt x="846" y="1034"/>
                  </a:lnTo>
                  <a:lnTo>
                    <a:pt x="844" y="1047"/>
                  </a:lnTo>
                  <a:lnTo>
                    <a:pt x="842" y="1063"/>
                  </a:lnTo>
                  <a:lnTo>
                    <a:pt x="840" y="1076"/>
                  </a:lnTo>
                  <a:lnTo>
                    <a:pt x="836" y="1089"/>
                  </a:lnTo>
                  <a:lnTo>
                    <a:pt x="834" y="1101"/>
                  </a:lnTo>
                  <a:lnTo>
                    <a:pt x="832" y="1114"/>
                  </a:lnTo>
                  <a:lnTo>
                    <a:pt x="829" y="1125"/>
                  </a:lnTo>
                  <a:lnTo>
                    <a:pt x="827" y="1139"/>
                  </a:lnTo>
                  <a:lnTo>
                    <a:pt x="825" y="1150"/>
                  </a:lnTo>
                  <a:lnTo>
                    <a:pt x="823" y="1161"/>
                  </a:lnTo>
                  <a:lnTo>
                    <a:pt x="819" y="1173"/>
                  </a:lnTo>
                  <a:lnTo>
                    <a:pt x="817" y="1184"/>
                  </a:lnTo>
                  <a:lnTo>
                    <a:pt x="815" y="1194"/>
                  </a:lnTo>
                  <a:lnTo>
                    <a:pt x="813" y="1203"/>
                  </a:lnTo>
                  <a:lnTo>
                    <a:pt x="809" y="1215"/>
                  </a:lnTo>
                  <a:lnTo>
                    <a:pt x="808" y="1224"/>
                  </a:lnTo>
                  <a:lnTo>
                    <a:pt x="806" y="1234"/>
                  </a:lnTo>
                  <a:lnTo>
                    <a:pt x="804" y="1241"/>
                  </a:lnTo>
                  <a:lnTo>
                    <a:pt x="802" y="1249"/>
                  </a:lnTo>
                  <a:lnTo>
                    <a:pt x="800" y="1258"/>
                  </a:lnTo>
                  <a:lnTo>
                    <a:pt x="798" y="1266"/>
                  </a:lnTo>
                  <a:lnTo>
                    <a:pt x="796" y="1272"/>
                  </a:lnTo>
                  <a:lnTo>
                    <a:pt x="794" y="1277"/>
                  </a:lnTo>
                  <a:lnTo>
                    <a:pt x="792" y="1285"/>
                  </a:lnTo>
                  <a:lnTo>
                    <a:pt x="790" y="1289"/>
                  </a:lnTo>
                  <a:lnTo>
                    <a:pt x="790" y="1296"/>
                  </a:lnTo>
                  <a:lnTo>
                    <a:pt x="789" y="1300"/>
                  </a:lnTo>
                  <a:lnTo>
                    <a:pt x="789" y="1306"/>
                  </a:lnTo>
                  <a:lnTo>
                    <a:pt x="785" y="1308"/>
                  </a:lnTo>
                  <a:lnTo>
                    <a:pt x="785" y="1312"/>
                  </a:lnTo>
                  <a:lnTo>
                    <a:pt x="783" y="1313"/>
                  </a:lnTo>
                  <a:lnTo>
                    <a:pt x="783" y="1317"/>
                  </a:lnTo>
                  <a:lnTo>
                    <a:pt x="783" y="1321"/>
                  </a:lnTo>
                  <a:lnTo>
                    <a:pt x="783" y="1321"/>
                  </a:lnTo>
                  <a:lnTo>
                    <a:pt x="591" y="1294"/>
                  </a:lnTo>
                  <a:lnTo>
                    <a:pt x="591" y="1262"/>
                  </a:lnTo>
                  <a:lnTo>
                    <a:pt x="751" y="1289"/>
                  </a:lnTo>
                  <a:lnTo>
                    <a:pt x="751" y="1289"/>
                  </a:lnTo>
                  <a:lnTo>
                    <a:pt x="751" y="1285"/>
                  </a:lnTo>
                  <a:lnTo>
                    <a:pt x="751" y="1283"/>
                  </a:lnTo>
                  <a:lnTo>
                    <a:pt x="752" y="1283"/>
                  </a:lnTo>
                  <a:lnTo>
                    <a:pt x="752" y="1279"/>
                  </a:lnTo>
                  <a:lnTo>
                    <a:pt x="754" y="1275"/>
                  </a:lnTo>
                  <a:lnTo>
                    <a:pt x="756" y="1272"/>
                  </a:lnTo>
                  <a:lnTo>
                    <a:pt x="756" y="1268"/>
                  </a:lnTo>
                  <a:lnTo>
                    <a:pt x="758" y="1264"/>
                  </a:lnTo>
                  <a:lnTo>
                    <a:pt x="760" y="1258"/>
                  </a:lnTo>
                  <a:lnTo>
                    <a:pt x="760" y="1253"/>
                  </a:lnTo>
                  <a:lnTo>
                    <a:pt x="764" y="1249"/>
                  </a:lnTo>
                  <a:lnTo>
                    <a:pt x="766" y="1243"/>
                  </a:lnTo>
                  <a:lnTo>
                    <a:pt x="766" y="1236"/>
                  </a:lnTo>
                  <a:lnTo>
                    <a:pt x="768" y="1230"/>
                  </a:lnTo>
                  <a:lnTo>
                    <a:pt x="770" y="1222"/>
                  </a:lnTo>
                  <a:lnTo>
                    <a:pt x="771" y="1215"/>
                  </a:lnTo>
                  <a:lnTo>
                    <a:pt x="773" y="1207"/>
                  </a:lnTo>
                  <a:lnTo>
                    <a:pt x="775" y="1199"/>
                  </a:lnTo>
                  <a:lnTo>
                    <a:pt x="777" y="1192"/>
                  </a:lnTo>
                  <a:lnTo>
                    <a:pt x="781" y="1182"/>
                  </a:lnTo>
                  <a:lnTo>
                    <a:pt x="783" y="1175"/>
                  </a:lnTo>
                  <a:lnTo>
                    <a:pt x="785" y="1165"/>
                  </a:lnTo>
                  <a:lnTo>
                    <a:pt x="789" y="1156"/>
                  </a:lnTo>
                  <a:lnTo>
                    <a:pt x="790" y="1144"/>
                  </a:lnTo>
                  <a:lnTo>
                    <a:pt x="792" y="1135"/>
                  </a:lnTo>
                  <a:lnTo>
                    <a:pt x="794" y="1123"/>
                  </a:lnTo>
                  <a:lnTo>
                    <a:pt x="796" y="1114"/>
                  </a:lnTo>
                  <a:lnTo>
                    <a:pt x="798" y="1102"/>
                  </a:lnTo>
                  <a:lnTo>
                    <a:pt x="802" y="1091"/>
                  </a:lnTo>
                  <a:lnTo>
                    <a:pt x="802" y="1080"/>
                  </a:lnTo>
                  <a:lnTo>
                    <a:pt x="806" y="1066"/>
                  </a:lnTo>
                  <a:lnTo>
                    <a:pt x="808" y="1055"/>
                  </a:lnTo>
                  <a:lnTo>
                    <a:pt x="809" y="1042"/>
                  </a:lnTo>
                  <a:lnTo>
                    <a:pt x="811" y="1028"/>
                  </a:lnTo>
                  <a:lnTo>
                    <a:pt x="813" y="1015"/>
                  </a:lnTo>
                  <a:lnTo>
                    <a:pt x="815" y="1004"/>
                  </a:lnTo>
                  <a:lnTo>
                    <a:pt x="817" y="988"/>
                  </a:lnTo>
                  <a:lnTo>
                    <a:pt x="819" y="975"/>
                  </a:lnTo>
                  <a:lnTo>
                    <a:pt x="819" y="962"/>
                  </a:lnTo>
                  <a:lnTo>
                    <a:pt x="823" y="947"/>
                  </a:lnTo>
                  <a:lnTo>
                    <a:pt x="823" y="931"/>
                  </a:lnTo>
                  <a:lnTo>
                    <a:pt x="825" y="918"/>
                  </a:lnTo>
                  <a:lnTo>
                    <a:pt x="827" y="903"/>
                  </a:lnTo>
                  <a:lnTo>
                    <a:pt x="827" y="886"/>
                  </a:lnTo>
                  <a:lnTo>
                    <a:pt x="829" y="871"/>
                  </a:lnTo>
                  <a:lnTo>
                    <a:pt x="829" y="855"/>
                  </a:lnTo>
                  <a:lnTo>
                    <a:pt x="829" y="838"/>
                  </a:lnTo>
                  <a:lnTo>
                    <a:pt x="830" y="823"/>
                  </a:lnTo>
                  <a:lnTo>
                    <a:pt x="832" y="808"/>
                  </a:lnTo>
                  <a:lnTo>
                    <a:pt x="832" y="791"/>
                  </a:lnTo>
                  <a:lnTo>
                    <a:pt x="832" y="774"/>
                  </a:lnTo>
                  <a:lnTo>
                    <a:pt x="832" y="757"/>
                  </a:lnTo>
                  <a:lnTo>
                    <a:pt x="832" y="741"/>
                  </a:lnTo>
                  <a:lnTo>
                    <a:pt x="832" y="722"/>
                  </a:lnTo>
                  <a:lnTo>
                    <a:pt x="832" y="705"/>
                  </a:lnTo>
                  <a:lnTo>
                    <a:pt x="832" y="688"/>
                  </a:lnTo>
                  <a:lnTo>
                    <a:pt x="832" y="669"/>
                  </a:lnTo>
                  <a:lnTo>
                    <a:pt x="830" y="652"/>
                  </a:lnTo>
                  <a:lnTo>
                    <a:pt x="829" y="635"/>
                  </a:lnTo>
                  <a:lnTo>
                    <a:pt x="829" y="616"/>
                  </a:lnTo>
                  <a:lnTo>
                    <a:pt x="827" y="599"/>
                  </a:lnTo>
                  <a:lnTo>
                    <a:pt x="827" y="597"/>
                  </a:lnTo>
                  <a:lnTo>
                    <a:pt x="827" y="595"/>
                  </a:lnTo>
                  <a:lnTo>
                    <a:pt x="827" y="591"/>
                  </a:lnTo>
                  <a:lnTo>
                    <a:pt x="827" y="589"/>
                  </a:lnTo>
                  <a:lnTo>
                    <a:pt x="827" y="585"/>
                  </a:lnTo>
                  <a:lnTo>
                    <a:pt x="825" y="582"/>
                  </a:lnTo>
                  <a:lnTo>
                    <a:pt x="825" y="580"/>
                  </a:lnTo>
                  <a:lnTo>
                    <a:pt x="825" y="576"/>
                  </a:lnTo>
                  <a:lnTo>
                    <a:pt x="825" y="572"/>
                  </a:lnTo>
                  <a:lnTo>
                    <a:pt x="825" y="568"/>
                  </a:lnTo>
                  <a:lnTo>
                    <a:pt x="823" y="565"/>
                  </a:lnTo>
                  <a:lnTo>
                    <a:pt x="823" y="561"/>
                  </a:lnTo>
                  <a:lnTo>
                    <a:pt x="823" y="555"/>
                  </a:lnTo>
                  <a:lnTo>
                    <a:pt x="823" y="551"/>
                  </a:lnTo>
                  <a:lnTo>
                    <a:pt x="821" y="546"/>
                  </a:lnTo>
                  <a:lnTo>
                    <a:pt x="821" y="540"/>
                  </a:lnTo>
                  <a:lnTo>
                    <a:pt x="821" y="536"/>
                  </a:lnTo>
                  <a:lnTo>
                    <a:pt x="819" y="530"/>
                  </a:lnTo>
                  <a:lnTo>
                    <a:pt x="819" y="523"/>
                  </a:lnTo>
                  <a:lnTo>
                    <a:pt x="819" y="519"/>
                  </a:lnTo>
                  <a:lnTo>
                    <a:pt x="819" y="511"/>
                  </a:lnTo>
                  <a:lnTo>
                    <a:pt x="819" y="506"/>
                  </a:lnTo>
                  <a:lnTo>
                    <a:pt x="819" y="498"/>
                  </a:lnTo>
                  <a:lnTo>
                    <a:pt x="819" y="490"/>
                  </a:lnTo>
                  <a:lnTo>
                    <a:pt x="819" y="485"/>
                  </a:lnTo>
                  <a:lnTo>
                    <a:pt x="819" y="477"/>
                  </a:lnTo>
                  <a:lnTo>
                    <a:pt x="819" y="471"/>
                  </a:lnTo>
                  <a:lnTo>
                    <a:pt x="819" y="464"/>
                  </a:lnTo>
                  <a:lnTo>
                    <a:pt x="819" y="454"/>
                  </a:lnTo>
                  <a:lnTo>
                    <a:pt x="819" y="447"/>
                  </a:lnTo>
                  <a:lnTo>
                    <a:pt x="819" y="439"/>
                  </a:lnTo>
                  <a:lnTo>
                    <a:pt x="819" y="432"/>
                  </a:lnTo>
                  <a:lnTo>
                    <a:pt x="819" y="422"/>
                  </a:lnTo>
                  <a:lnTo>
                    <a:pt x="819" y="414"/>
                  </a:lnTo>
                  <a:lnTo>
                    <a:pt x="819" y="407"/>
                  </a:lnTo>
                  <a:lnTo>
                    <a:pt x="821" y="397"/>
                  </a:lnTo>
                  <a:lnTo>
                    <a:pt x="821" y="388"/>
                  </a:lnTo>
                  <a:lnTo>
                    <a:pt x="823" y="380"/>
                  </a:lnTo>
                  <a:lnTo>
                    <a:pt x="823" y="371"/>
                  </a:lnTo>
                  <a:lnTo>
                    <a:pt x="825" y="363"/>
                  </a:lnTo>
                  <a:lnTo>
                    <a:pt x="825" y="354"/>
                  </a:lnTo>
                  <a:lnTo>
                    <a:pt x="827" y="344"/>
                  </a:lnTo>
                  <a:lnTo>
                    <a:pt x="827" y="337"/>
                  </a:lnTo>
                  <a:lnTo>
                    <a:pt x="829" y="327"/>
                  </a:lnTo>
                  <a:lnTo>
                    <a:pt x="830" y="317"/>
                  </a:lnTo>
                  <a:lnTo>
                    <a:pt x="832" y="308"/>
                  </a:lnTo>
                  <a:lnTo>
                    <a:pt x="834" y="298"/>
                  </a:lnTo>
                  <a:lnTo>
                    <a:pt x="836" y="289"/>
                  </a:lnTo>
                  <a:lnTo>
                    <a:pt x="836" y="279"/>
                  </a:lnTo>
                  <a:lnTo>
                    <a:pt x="840" y="270"/>
                  </a:lnTo>
                  <a:lnTo>
                    <a:pt x="842" y="260"/>
                  </a:lnTo>
                  <a:lnTo>
                    <a:pt x="844" y="251"/>
                  </a:lnTo>
                  <a:lnTo>
                    <a:pt x="846" y="241"/>
                  </a:lnTo>
                  <a:lnTo>
                    <a:pt x="849" y="232"/>
                  </a:lnTo>
                  <a:lnTo>
                    <a:pt x="851" y="222"/>
                  </a:lnTo>
                  <a:lnTo>
                    <a:pt x="855" y="213"/>
                  </a:lnTo>
                  <a:lnTo>
                    <a:pt x="859" y="203"/>
                  </a:lnTo>
                  <a:lnTo>
                    <a:pt x="861" y="194"/>
                  </a:lnTo>
                  <a:lnTo>
                    <a:pt x="865" y="184"/>
                  </a:lnTo>
                  <a:lnTo>
                    <a:pt x="868" y="175"/>
                  </a:lnTo>
                  <a:lnTo>
                    <a:pt x="353" y="44"/>
                  </a:lnTo>
                  <a:lnTo>
                    <a:pt x="353" y="46"/>
                  </a:lnTo>
                  <a:lnTo>
                    <a:pt x="349" y="48"/>
                  </a:lnTo>
                  <a:lnTo>
                    <a:pt x="348" y="51"/>
                  </a:lnTo>
                  <a:lnTo>
                    <a:pt x="344" y="55"/>
                  </a:lnTo>
                  <a:lnTo>
                    <a:pt x="342" y="59"/>
                  </a:lnTo>
                  <a:lnTo>
                    <a:pt x="340" y="65"/>
                  </a:lnTo>
                  <a:lnTo>
                    <a:pt x="336" y="67"/>
                  </a:lnTo>
                  <a:lnTo>
                    <a:pt x="334" y="70"/>
                  </a:lnTo>
                  <a:lnTo>
                    <a:pt x="332" y="72"/>
                  </a:lnTo>
                  <a:lnTo>
                    <a:pt x="332" y="76"/>
                  </a:lnTo>
                  <a:lnTo>
                    <a:pt x="330" y="80"/>
                  </a:lnTo>
                  <a:lnTo>
                    <a:pt x="327" y="84"/>
                  </a:lnTo>
                  <a:lnTo>
                    <a:pt x="325" y="88"/>
                  </a:lnTo>
                  <a:lnTo>
                    <a:pt x="325" y="91"/>
                  </a:lnTo>
                  <a:lnTo>
                    <a:pt x="321" y="97"/>
                  </a:lnTo>
                  <a:lnTo>
                    <a:pt x="319" y="101"/>
                  </a:lnTo>
                  <a:lnTo>
                    <a:pt x="317" y="107"/>
                  </a:lnTo>
                  <a:lnTo>
                    <a:pt x="315" y="112"/>
                  </a:lnTo>
                  <a:lnTo>
                    <a:pt x="313" y="116"/>
                  </a:lnTo>
                  <a:lnTo>
                    <a:pt x="311" y="124"/>
                  </a:lnTo>
                  <a:lnTo>
                    <a:pt x="310" y="129"/>
                  </a:lnTo>
                  <a:lnTo>
                    <a:pt x="308" y="137"/>
                  </a:lnTo>
                  <a:lnTo>
                    <a:pt x="306" y="143"/>
                  </a:lnTo>
                  <a:lnTo>
                    <a:pt x="302" y="148"/>
                  </a:lnTo>
                  <a:lnTo>
                    <a:pt x="300" y="156"/>
                  </a:lnTo>
                  <a:lnTo>
                    <a:pt x="300" y="164"/>
                  </a:lnTo>
                  <a:lnTo>
                    <a:pt x="298" y="171"/>
                  </a:lnTo>
                  <a:lnTo>
                    <a:pt x="296" y="179"/>
                  </a:lnTo>
                  <a:lnTo>
                    <a:pt x="292" y="186"/>
                  </a:lnTo>
                  <a:lnTo>
                    <a:pt x="292" y="196"/>
                  </a:lnTo>
                  <a:lnTo>
                    <a:pt x="291" y="205"/>
                  </a:lnTo>
                  <a:lnTo>
                    <a:pt x="289" y="215"/>
                  </a:lnTo>
                  <a:lnTo>
                    <a:pt x="289" y="224"/>
                  </a:lnTo>
                  <a:lnTo>
                    <a:pt x="285" y="234"/>
                  </a:lnTo>
                  <a:lnTo>
                    <a:pt x="285" y="243"/>
                  </a:lnTo>
                  <a:lnTo>
                    <a:pt x="283" y="253"/>
                  </a:lnTo>
                  <a:lnTo>
                    <a:pt x="281" y="264"/>
                  </a:lnTo>
                  <a:lnTo>
                    <a:pt x="281" y="276"/>
                  </a:lnTo>
                  <a:lnTo>
                    <a:pt x="279" y="287"/>
                  </a:lnTo>
                  <a:lnTo>
                    <a:pt x="279" y="298"/>
                  </a:lnTo>
                  <a:lnTo>
                    <a:pt x="277" y="310"/>
                  </a:lnTo>
                  <a:lnTo>
                    <a:pt x="277" y="323"/>
                  </a:lnTo>
                  <a:lnTo>
                    <a:pt x="277" y="337"/>
                  </a:lnTo>
                  <a:lnTo>
                    <a:pt x="277" y="350"/>
                  </a:lnTo>
                  <a:lnTo>
                    <a:pt x="277" y="363"/>
                  </a:lnTo>
                  <a:lnTo>
                    <a:pt x="277" y="376"/>
                  </a:lnTo>
                  <a:lnTo>
                    <a:pt x="275" y="392"/>
                  </a:lnTo>
                  <a:lnTo>
                    <a:pt x="275" y="405"/>
                  </a:lnTo>
                  <a:lnTo>
                    <a:pt x="277" y="420"/>
                  </a:lnTo>
                  <a:lnTo>
                    <a:pt x="277" y="435"/>
                  </a:lnTo>
                  <a:lnTo>
                    <a:pt x="277" y="452"/>
                  </a:lnTo>
                  <a:lnTo>
                    <a:pt x="279" y="468"/>
                  </a:lnTo>
                  <a:lnTo>
                    <a:pt x="279" y="485"/>
                  </a:lnTo>
                  <a:lnTo>
                    <a:pt x="281" y="502"/>
                  </a:lnTo>
                  <a:lnTo>
                    <a:pt x="281" y="519"/>
                  </a:lnTo>
                  <a:lnTo>
                    <a:pt x="283" y="536"/>
                  </a:lnTo>
                  <a:lnTo>
                    <a:pt x="283" y="551"/>
                  </a:lnTo>
                  <a:lnTo>
                    <a:pt x="283" y="568"/>
                  </a:lnTo>
                  <a:lnTo>
                    <a:pt x="281" y="584"/>
                  </a:lnTo>
                  <a:lnTo>
                    <a:pt x="281" y="601"/>
                  </a:lnTo>
                  <a:lnTo>
                    <a:pt x="281" y="616"/>
                  </a:lnTo>
                  <a:lnTo>
                    <a:pt x="279" y="633"/>
                  </a:lnTo>
                  <a:lnTo>
                    <a:pt x="277" y="648"/>
                  </a:lnTo>
                  <a:lnTo>
                    <a:pt x="275" y="665"/>
                  </a:lnTo>
                  <a:lnTo>
                    <a:pt x="272" y="681"/>
                  </a:lnTo>
                  <a:lnTo>
                    <a:pt x="270" y="696"/>
                  </a:lnTo>
                  <a:lnTo>
                    <a:pt x="266" y="711"/>
                  </a:lnTo>
                  <a:lnTo>
                    <a:pt x="264" y="726"/>
                  </a:lnTo>
                  <a:lnTo>
                    <a:pt x="260" y="741"/>
                  </a:lnTo>
                  <a:lnTo>
                    <a:pt x="256" y="757"/>
                  </a:lnTo>
                  <a:lnTo>
                    <a:pt x="253" y="770"/>
                  </a:lnTo>
                  <a:lnTo>
                    <a:pt x="249" y="785"/>
                  </a:lnTo>
                  <a:lnTo>
                    <a:pt x="245" y="798"/>
                  </a:lnTo>
                  <a:lnTo>
                    <a:pt x="241" y="812"/>
                  </a:lnTo>
                  <a:lnTo>
                    <a:pt x="235" y="827"/>
                  </a:lnTo>
                  <a:lnTo>
                    <a:pt x="232" y="840"/>
                  </a:lnTo>
                  <a:lnTo>
                    <a:pt x="226" y="853"/>
                  </a:lnTo>
                  <a:lnTo>
                    <a:pt x="222" y="867"/>
                  </a:lnTo>
                  <a:lnTo>
                    <a:pt x="216" y="878"/>
                  </a:lnTo>
                  <a:lnTo>
                    <a:pt x="211" y="891"/>
                  </a:lnTo>
                  <a:lnTo>
                    <a:pt x="205" y="905"/>
                  </a:lnTo>
                  <a:lnTo>
                    <a:pt x="199" y="918"/>
                  </a:lnTo>
                  <a:lnTo>
                    <a:pt x="195" y="928"/>
                  </a:lnTo>
                  <a:lnTo>
                    <a:pt x="190" y="939"/>
                  </a:lnTo>
                  <a:lnTo>
                    <a:pt x="182" y="952"/>
                  </a:lnTo>
                  <a:lnTo>
                    <a:pt x="178" y="964"/>
                  </a:lnTo>
                  <a:lnTo>
                    <a:pt x="173" y="973"/>
                  </a:lnTo>
                  <a:lnTo>
                    <a:pt x="167" y="983"/>
                  </a:lnTo>
                  <a:lnTo>
                    <a:pt x="161" y="994"/>
                  </a:lnTo>
                  <a:lnTo>
                    <a:pt x="156" y="1006"/>
                  </a:lnTo>
                  <a:lnTo>
                    <a:pt x="148" y="1013"/>
                  </a:lnTo>
                  <a:lnTo>
                    <a:pt x="144" y="1023"/>
                  </a:lnTo>
                  <a:lnTo>
                    <a:pt x="138" y="1032"/>
                  </a:lnTo>
                  <a:lnTo>
                    <a:pt x="133" y="1042"/>
                  </a:lnTo>
                  <a:lnTo>
                    <a:pt x="127" y="1049"/>
                  </a:lnTo>
                  <a:lnTo>
                    <a:pt x="121" y="1057"/>
                  </a:lnTo>
                  <a:lnTo>
                    <a:pt x="116" y="1066"/>
                  </a:lnTo>
                  <a:lnTo>
                    <a:pt x="112" y="1074"/>
                  </a:lnTo>
                  <a:lnTo>
                    <a:pt x="106" y="1082"/>
                  </a:lnTo>
                  <a:lnTo>
                    <a:pt x="102" y="1087"/>
                  </a:lnTo>
                  <a:lnTo>
                    <a:pt x="97" y="1093"/>
                  </a:lnTo>
                  <a:lnTo>
                    <a:pt x="95" y="1101"/>
                  </a:lnTo>
                  <a:lnTo>
                    <a:pt x="89" y="1106"/>
                  </a:lnTo>
                  <a:lnTo>
                    <a:pt x="85" y="1112"/>
                  </a:lnTo>
                  <a:lnTo>
                    <a:pt x="80" y="1118"/>
                  </a:lnTo>
                  <a:lnTo>
                    <a:pt x="78" y="1123"/>
                  </a:lnTo>
                  <a:lnTo>
                    <a:pt x="74" y="1127"/>
                  </a:lnTo>
                  <a:lnTo>
                    <a:pt x="70" y="1131"/>
                  </a:lnTo>
                  <a:lnTo>
                    <a:pt x="68" y="1135"/>
                  </a:lnTo>
                  <a:lnTo>
                    <a:pt x="64" y="1139"/>
                  </a:lnTo>
                  <a:lnTo>
                    <a:pt x="62" y="1140"/>
                  </a:lnTo>
                  <a:lnTo>
                    <a:pt x="61" y="1144"/>
                  </a:lnTo>
                  <a:lnTo>
                    <a:pt x="59" y="1146"/>
                  </a:lnTo>
                  <a:lnTo>
                    <a:pt x="57" y="1148"/>
                  </a:lnTo>
                  <a:lnTo>
                    <a:pt x="55" y="1150"/>
                  </a:lnTo>
                  <a:lnTo>
                    <a:pt x="55" y="1152"/>
                  </a:lnTo>
                  <a:lnTo>
                    <a:pt x="108" y="1165"/>
                  </a:lnTo>
                  <a:lnTo>
                    <a:pt x="89" y="1194"/>
                  </a:lnTo>
                  <a:lnTo>
                    <a:pt x="0" y="1165"/>
                  </a:lnTo>
                  <a:lnTo>
                    <a:pt x="0" y="1165"/>
                  </a:lnTo>
                  <a:lnTo>
                    <a:pt x="2" y="1161"/>
                  </a:lnTo>
                  <a:lnTo>
                    <a:pt x="3" y="1159"/>
                  </a:lnTo>
                  <a:lnTo>
                    <a:pt x="9" y="1156"/>
                  </a:lnTo>
                  <a:lnTo>
                    <a:pt x="11" y="1152"/>
                  </a:lnTo>
                  <a:lnTo>
                    <a:pt x="13" y="1150"/>
                  </a:lnTo>
                  <a:lnTo>
                    <a:pt x="17" y="1146"/>
                  </a:lnTo>
                  <a:lnTo>
                    <a:pt x="21" y="1144"/>
                  </a:lnTo>
                  <a:lnTo>
                    <a:pt x="22" y="1140"/>
                  </a:lnTo>
                  <a:lnTo>
                    <a:pt x="26" y="1135"/>
                  </a:lnTo>
                  <a:lnTo>
                    <a:pt x="30" y="1131"/>
                  </a:lnTo>
                  <a:lnTo>
                    <a:pt x="36" y="1127"/>
                  </a:lnTo>
                  <a:lnTo>
                    <a:pt x="38" y="1123"/>
                  </a:lnTo>
                  <a:lnTo>
                    <a:pt x="43" y="1118"/>
                  </a:lnTo>
                  <a:lnTo>
                    <a:pt x="47" y="1112"/>
                  </a:lnTo>
                  <a:lnTo>
                    <a:pt x="53" y="1106"/>
                  </a:lnTo>
                  <a:lnTo>
                    <a:pt x="57" y="1101"/>
                  </a:lnTo>
                  <a:lnTo>
                    <a:pt x="61" y="1095"/>
                  </a:lnTo>
                  <a:lnTo>
                    <a:pt x="66" y="1089"/>
                  </a:lnTo>
                  <a:lnTo>
                    <a:pt x="72" y="1082"/>
                  </a:lnTo>
                  <a:lnTo>
                    <a:pt x="76" y="1076"/>
                  </a:lnTo>
                  <a:lnTo>
                    <a:pt x="81" y="1068"/>
                  </a:lnTo>
                  <a:lnTo>
                    <a:pt x="87" y="1061"/>
                  </a:lnTo>
                  <a:lnTo>
                    <a:pt x="93" y="1055"/>
                  </a:lnTo>
                  <a:lnTo>
                    <a:pt x="97" y="1045"/>
                  </a:lnTo>
                  <a:lnTo>
                    <a:pt x="104" y="1038"/>
                  </a:lnTo>
                  <a:lnTo>
                    <a:pt x="108" y="1030"/>
                  </a:lnTo>
                  <a:lnTo>
                    <a:pt x="114" y="1021"/>
                  </a:lnTo>
                  <a:lnTo>
                    <a:pt x="119" y="1013"/>
                  </a:lnTo>
                  <a:lnTo>
                    <a:pt x="125" y="1004"/>
                  </a:lnTo>
                  <a:lnTo>
                    <a:pt x="131" y="994"/>
                  </a:lnTo>
                  <a:lnTo>
                    <a:pt x="137" y="985"/>
                  </a:lnTo>
                  <a:lnTo>
                    <a:pt x="140" y="973"/>
                  </a:lnTo>
                  <a:lnTo>
                    <a:pt x="146" y="964"/>
                  </a:lnTo>
                  <a:lnTo>
                    <a:pt x="152" y="954"/>
                  </a:lnTo>
                  <a:lnTo>
                    <a:pt x="157" y="945"/>
                  </a:lnTo>
                  <a:lnTo>
                    <a:pt x="163" y="931"/>
                  </a:lnTo>
                  <a:lnTo>
                    <a:pt x="167" y="922"/>
                  </a:lnTo>
                  <a:lnTo>
                    <a:pt x="173" y="911"/>
                  </a:lnTo>
                  <a:lnTo>
                    <a:pt x="178" y="899"/>
                  </a:lnTo>
                  <a:lnTo>
                    <a:pt x="182" y="888"/>
                  </a:lnTo>
                  <a:lnTo>
                    <a:pt x="188" y="876"/>
                  </a:lnTo>
                  <a:lnTo>
                    <a:pt x="192" y="863"/>
                  </a:lnTo>
                  <a:lnTo>
                    <a:pt x="197" y="852"/>
                  </a:lnTo>
                  <a:lnTo>
                    <a:pt x="201" y="838"/>
                  </a:lnTo>
                  <a:lnTo>
                    <a:pt x="205" y="827"/>
                  </a:lnTo>
                  <a:lnTo>
                    <a:pt x="209" y="814"/>
                  </a:lnTo>
                  <a:lnTo>
                    <a:pt x="213" y="800"/>
                  </a:lnTo>
                  <a:lnTo>
                    <a:pt x="216" y="787"/>
                  </a:lnTo>
                  <a:lnTo>
                    <a:pt x="220" y="774"/>
                  </a:lnTo>
                  <a:lnTo>
                    <a:pt x="222" y="758"/>
                  </a:lnTo>
                  <a:lnTo>
                    <a:pt x="226" y="745"/>
                  </a:lnTo>
                  <a:lnTo>
                    <a:pt x="228" y="732"/>
                  </a:lnTo>
                  <a:lnTo>
                    <a:pt x="230" y="717"/>
                  </a:lnTo>
                  <a:lnTo>
                    <a:pt x="232" y="701"/>
                  </a:lnTo>
                  <a:lnTo>
                    <a:pt x="235" y="688"/>
                  </a:lnTo>
                  <a:lnTo>
                    <a:pt x="237" y="673"/>
                  </a:lnTo>
                  <a:lnTo>
                    <a:pt x="239" y="658"/>
                  </a:lnTo>
                  <a:lnTo>
                    <a:pt x="239" y="641"/>
                  </a:lnTo>
                  <a:lnTo>
                    <a:pt x="241" y="627"/>
                  </a:lnTo>
                  <a:lnTo>
                    <a:pt x="241" y="625"/>
                  </a:lnTo>
                  <a:lnTo>
                    <a:pt x="241" y="622"/>
                  </a:lnTo>
                  <a:lnTo>
                    <a:pt x="241" y="618"/>
                  </a:lnTo>
                  <a:lnTo>
                    <a:pt x="241" y="616"/>
                  </a:lnTo>
                  <a:lnTo>
                    <a:pt x="241" y="612"/>
                  </a:lnTo>
                  <a:lnTo>
                    <a:pt x="241" y="608"/>
                  </a:lnTo>
                  <a:lnTo>
                    <a:pt x="241" y="604"/>
                  </a:lnTo>
                  <a:lnTo>
                    <a:pt x="241" y="599"/>
                  </a:lnTo>
                  <a:lnTo>
                    <a:pt x="241" y="597"/>
                  </a:lnTo>
                  <a:lnTo>
                    <a:pt x="241" y="593"/>
                  </a:lnTo>
                  <a:lnTo>
                    <a:pt x="241" y="591"/>
                  </a:lnTo>
                  <a:lnTo>
                    <a:pt x="241" y="587"/>
                  </a:lnTo>
                  <a:lnTo>
                    <a:pt x="241" y="584"/>
                  </a:lnTo>
                  <a:lnTo>
                    <a:pt x="241" y="580"/>
                  </a:lnTo>
                  <a:lnTo>
                    <a:pt x="241" y="576"/>
                  </a:lnTo>
                  <a:lnTo>
                    <a:pt x="241" y="574"/>
                  </a:lnTo>
                  <a:lnTo>
                    <a:pt x="241" y="570"/>
                  </a:lnTo>
                  <a:lnTo>
                    <a:pt x="241" y="566"/>
                  </a:lnTo>
                  <a:lnTo>
                    <a:pt x="241" y="563"/>
                  </a:lnTo>
                  <a:lnTo>
                    <a:pt x="241" y="559"/>
                  </a:lnTo>
                  <a:lnTo>
                    <a:pt x="241" y="555"/>
                  </a:lnTo>
                  <a:lnTo>
                    <a:pt x="241" y="549"/>
                  </a:lnTo>
                  <a:lnTo>
                    <a:pt x="241" y="546"/>
                  </a:lnTo>
                  <a:lnTo>
                    <a:pt x="241" y="540"/>
                  </a:lnTo>
                  <a:lnTo>
                    <a:pt x="241" y="536"/>
                  </a:lnTo>
                  <a:lnTo>
                    <a:pt x="241" y="530"/>
                  </a:lnTo>
                  <a:lnTo>
                    <a:pt x="241" y="527"/>
                  </a:lnTo>
                  <a:lnTo>
                    <a:pt x="241" y="523"/>
                  </a:lnTo>
                  <a:lnTo>
                    <a:pt x="241" y="517"/>
                  </a:lnTo>
                  <a:lnTo>
                    <a:pt x="241" y="511"/>
                  </a:lnTo>
                  <a:lnTo>
                    <a:pt x="241" y="506"/>
                  </a:lnTo>
                  <a:lnTo>
                    <a:pt x="241" y="502"/>
                  </a:lnTo>
                  <a:lnTo>
                    <a:pt x="241" y="496"/>
                  </a:lnTo>
                  <a:lnTo>
                    <a:pt x="241" y="490"/>
                  </a:lnTo>
                  <a:lnTo>
                    <a:pt x="241" y="485"/>
                  </a:lnTo>
                  <a:lnTo>
                    <a:pt x="241" y="479"/>
                  </a:lnTo>
                  <a:lnTo>
                    <a:pt x="239" y="473"/>
                  </a:lnTo>
                  <a:lnTo>
                    <a:pt x="239" y="466"/>
                  </a:lnTo>
                  <a:lnTo>
                    <a:pt x="239" y="462"/>
                  </a:lnTo>
                  <a:lnTo>
                    <a:pt x="239" y="454"/>
                  </a:lnTo>
                  <a:lnTo>
                    <a:pt x="239" y="449"/>
                  </a:lnTo>
                  <a:lnTo>
                    <a:pt x="239" y="443"/>
                  </a:lnTo>
                  <a:lnTo>
                    <a:pt x="239" y="437"/>
                  </a:lnTo>
                  <a:lnTo>
                    <a:pt x="239" y="430"/>
                  </a:lnTo>
                  <a:lnTo>
                    <a:pt x="237" y="424"/>
                  </a:lnTo>
                  <a:lnTo>
                    <a:pt x="237" y="416"/>
                  </a:lnTo>
                  <a:lnTo>
                    <a:pt x="237" y="411"/>
                  </a:lnTo>
                  <a:lnTo>
                    <a:pt x="237" y="403"/>
                  </a:lnTo>
                  <a:lnTo>
                    <a:pt x="237" y="395"/>
                  </a:lnTo>
                  <a:lnTo>
                    <a:pt x="237" y="390"/>
                  </a:lnTo>
                  <a:lnTo>
                    <a:pt x="237" y="382"/>
                  </a:lnTo>
                  <a:lnTo>
                    <a:pt x="237" y="376"/>
                  </a:lnTo>
                  <a:lnTo>
                    <a:pt x="235" y="369"/>
                  </a:lnTo>
                  <a:lnTo>
                    <a:pt x="235" y="361"/>
                  </a:lnTo>
                  <a:lnTo>
                    <a:pt x="235" y="354"/>
                  </a:lnTo>
                  <a:lnTo>
                    <a:pt x="235" y="346"/>
                  </a:lnTo>
                  <a:lnTo>
                    <a:pt x="235" y="338"/>
                  </a:lnTo>
                  <a:lnTo>
                    <a:pt x="235" y="331"/>
                  </a:lnTo>
                  <a:lnTo>
                    <a:pt x="237" y="323"/>
                  </a:lnTo>
                  <a:lnTo>
                    <a:pt x="237" y="316"/>
                  </a:lnTo>
                  <a:lnTo>
                    <a:pt x="237" y="308"/>
                  </a:lnTo>
                  <a:lnTo>
                    <a:pt x="239" y="300"/>
                  </a:lnTo>
                  <a:lnTo>
                    <a:pt x="239" y="291"/>
                  </a:lnTo>
                  <a:lnTo>
                    <a:pt x="241" y="283"/>
                  </a:lnTo>
                  <a:lnTo>
                    <a:pt x="241" y="276"/>
                  </a:lnTo>
                  <a:lnTo>
                    <a:pt x="243" y="268"/>
                  </a:lnTo>
                  <a:lnTo>
                    <a:pt x="245" y="260"/>
                  </a:lnTo>
                  <a:lnTo>
                    <a:pt x="247" y="251"/>
                  </a:lnTo>
                  <a:lnTo>
                    <a:pt x="249" y="243"/>
                  </a:lnTo>
                  <a:lnTo>
                    <a:pt x="249" y="236"/>
                  </a:lnTo>
                  <a:lnTo>
                    <a:pt x="251" y="228"/>
                  </a:lnTo>
                  <a:lnTo>
                    <a:pt x="253" y="221"/>
                  </a:lnTo>
                  <a:lnTo>
                    <a:pt x="254" y="211"/>
                  </a:lnTo>
                  <a:lnTo>
                    <a:pt x="256" y="205"/>
                  </a:lnTo>
                  <a:lnTo>
                    <a:pt x="258" y="198"/>
                  </a:lnTo>
                  <a:lnTo>
                    <a:pt x="262" y="190"/>
                  </a:lnTo>
                  <a:lnTo>
                    <a:pt x="264" y="183"/>
                  </a:lnTo>
                  <a:lnTo>
                    <a:pt x="266" y="173"/>
                  </a:lnTo>
                  <a:lnTo>
                    <a:pt x="268" y="165"/>
                  </a:lnTo>
                  <a:lnTo>
                    <a:pt x="272" y="160"/>
                  </a:lnTo>
                  <a:lnTo>
                    <a:pt x="273" y="150"/>
                  </a:lnTo>
                  <a:lnTo>
                    <a:pt x="275" y="145"/>
                  </a:lnTo>
                  <a:lnTo>
                    <a:pt x="277" y="137"/>
                  </a:lnTo>
                  <a:lnTo>
                    <a:pt x="281" y="131"/>
                  </a:lnTo>
                  <a:lnTo>
                    <a:pt x="283" y="124"/>
                  </a:lnTo>
                  <a:lnTo>
                    <a:pt x="285" y="116"/>
                  </a:lnTo>
                  <a:lnTo>
                    <a:pt x="287" y="108"/>
                  </a:lnTo>
                  <a:lnTo>
                    <a:pt x="289" y="103"/>
                  </a:lnTo>
                  <a:lnTo>
                    <a:pt x="291" y="97"/>
                  </a:lnTo>
                  <a:lnTo>
                    <a:pt x="292" y="89"/>
                  </a:lnTo>
                  <a:lnTo>
                    <a:pt x="296" y="84"/>
                  </a:lnTo>
                  <a:lnTo>
                    <a:pt x="298" y="78"/>
                  </a:lnTo>
                  <a:lnTo>
                    <a:pt x="300" y="72"/>
                  </a:lnTo>
                  <a:lnTo>
                    <a:pt x="302" y="67"/>
                  </a:lnTo>
                  <a:lnTo>
                    <a:pt x="304" y="61"/>
                  </a:lnTo>
                  <a:lnTo>
                    <a:pt x="308" y="55"/>
                  </a:lnTo>
                  <a:lnTo>
                    <a:pt x="308" y="49"/>
                  </a:lnTo>
                  <a:lnTo>
                    <a:pt x="311" y="46"/>
                  </a:lnTo>
                  <a:lnTo>
                    <a:pt x="313" y="40"/>
                  </a:lnTo>
                  <a:lnTo>
                    <a:pt x="315" y="36"/>
                  </a:lnTo>
                  <a:lnTo>
                    <a:pt x="317" y="32"/>
                  </a:lnTo>
                  <a:lnTo>
                    <a:pt x="317" y="29"/>
                  </a:lnTo>
                  <a:lnTo>
                    <a:pt x="319" y="23"/>
                  </a:lnTo>
                  <a:lnTo>
                    <a:pt x="323" y="21"/>
                  </a:lnTo>
                  <a:lnTo>
                    <a:pt x="323" y="17"/>
                  </a:lnTo>
                  <a:lnTo>
                    <a:pt x="325" y="13"/>
                  </a:lnTo>
                  <a:lnTo>
                    <a:pt x="327" y="11"/>
                  </a:lnTo>
                  <a:lnTo>
                    <a:pt x="327" y="10"/>
                  </a:lnTo>
                  <a:lnTo>
                    <a:pt x="329" y="6"/>
                  </a:lnTo>
                  <a:lnTo>
                    <a:pt x="330" y="2"/>
                  </a:lnTo>
                  <a:lnTo>
                    <a:pt x="332" y="0"/>
                  </a:lnTo>
                  <a:lnTo>
                    <a:pt x="332" y="0"/>
                  </a:lnTo>
                  <a:lnTo>
                    <a:pt x="3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Freeform 17"/>
            <p:cNvSpPr>
              <a:spLocks/>
            </p:cNvSpPr>
            <p:nvPr/>
          </p:nvSpPr>
          <p:spPr bwMode="auto">
            <a:xfrm>
              <a:off x="7820025" y="1730375"/>
              <a:ext cx="282575" cy="68263"/>
            </a:xfrm>
            <a:custGeom>
              <a:avLst/>
              <a:gdLst>
                <a:gd name="T0" fmla="*/ 0 w 358"/>
                <a:gd name="T1" fmla="*/ 0 h 88"/>
                <a:gd name="T2" fmla="*/ 358 w 358"/>
                <a:gd name="T3" fmla="*/ 55 h 88"/>
                <a:gd name="T4" fmla="*/ 356 w 358"/>
                <a:gd name="T5" fmla="*/ 72 h 88"/>
                <a:gd name="T6" fmla="*/ 354 w 358"/>
                <a:gd name="T7" fmla="*/ 88 h 88"/>
                <a:gd name="T8" fmla="*/ 8 w 358"/>
                <a:gd name="T9" fmla="*/ 21 h 88"/>
                <a:gd name="T10" fmla="*/ 0 w 358"/>
                <a:gd name="T11" fmla="*/ 0 h 88"/>
                <a:gd name="T12" fmla="*/ 0 w 358"/>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358" h="88">
                  <a:moveTo>
                    <a:pt x="0" y="0"/>
                  </a:moveTo>
                  <a:lnTo>
                    <a:pt x="358" y="55"/>
                  </a:lnTo>
                  <a:lnTo>
                    <a:pt x="356" y="72"/>
                  </a:lnTo>
                  <a:lnTo>
                    <a:pt x="354" y="88"/>
                  </a:lnTo>
                  <a:lnTo>
                    <a:pt x="8" y="21"/>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Freeform 18"/>
            <p:cNvSpPr>
              <a:spLocks/>
            </p:cNvSpPr>
            <p:nvPr/>
          </p:nvSpPr>
          <p:spPr bwMode="auto">
            <a:xfrm>
              <a:off x="7869238" y="1824038"/>
              <a:ext cx="136525" cy="47625"/>
            </a:xfrm>
            <a:custGeom>
              <a:avLst/>
              <a:gdLst>
                <a:gd name="T0" fmla="*/ 4 w 171"/>
                <a:gd name="T1" fmla="*/ 0 h 59"/>
                <a:gd name="T2" fmla="*/ 171 w 171"/>
                <a:gd name="T3" fmla="*/ 26 h 59"/>
                <a:gd name="T4" fmla="*/ 167 w 171"/>
                <a:gd name="T5" fmla="*/ 42 h 59"/>
                <a:gd name="T6" fmla="*/ 164 w 171"/>
                <a:gd name="T7" fmla="*/ 59 h 59"/>
                <a:gd name="T8" fmla="*/ 0 w 171"/>
                <a:gd name="T9" fmla="*/ 21 h 59"/>
                <a:gd name="T10" fmla="*/ 4 w 171"/>
                <a:gd name="T11" fmla="*/ 0 h 59"/>
                <a:gd name="T12" fmla="*/ 4 w 171"/>
                <a:gd name="T13" fmla="*/ 0 h 59"/>
              </a:gdLst>
              <a:ahLst/>
              <a:cxnLst>
                <a:cxn ang="0">
                  <a:pos x="T0" y="T1"/>
                </a:cxn>
                <a:cxn ang="0">
                  <a:pos x="T2" y="T3"/>
                </a:cxn>
                <a:cxn ang="0">
                  <a:pos x="T4" y="T5"/>
                </a:cxn>
                <a:cxn ang="0">
                  <a:pos x="T6" y="T7"/>
                </a:cxn>
                <a:cxn ang="0">
                  <a:pos x="T8" y="T9"/>
                </a:cxn>
                <a:cxn ang="0">
                  <a:pos x="T10" y="T11"/>
                </a:cxn>
                <a:cxn ang="0">
                  <a:pos x="T12" y="T13"/>
                </a:cxn>
              </a:cxnLst>
              <a:rect l="0" t="0" r="r" b="b"/>
              <a:pathLst>
                <a:path w="171" h="59">
                  <a:moveTo>
                    <a:pt x="4" y="0"/>
                  </a:moveTo>
                  <a:lnTo>
                    <a:pt x="171" y="26"/>
                  </a:lnTo>
                  <a:lnTo>
                    <a:pt x="167" y="42"/>
                  </a:lnTo>
                  <a:lnTo>
                    <a:pt x="164" y="59"/>
                  </a:lnTo>
                  <a:lnTo>
                    <a:pt x="0" y="21"/>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19"/>
            <p:cNvSpPr>
              <a:spLocks/>
            </p:cNvSpPr>
            <p:nvPr/>
          </p:nvSpPr>
          <p:spPr bwMode="auto">
            <a:xfrm>
              <a:off x="7794625" y="1936750"/>
              <a:ext cx="265113" cy="66675"/>
            </a:xfrm>
            <a:custGeom>
              <a:avLst/>
              <a:gdLst>
                <a:gd name="T0" fmla="*/ 0 w 333"/>
                <a:gd name="T1" fmla="*/ 0 h 83"/>
                <a:gd name="T2" fmla="*/ 327 w 333"/>
                <a:gd name="T3" fmla="*/ 41 h 83"/>
                <a:gd name="T4" fmla="*/ 331 w 333"/>
                <a:gd name="T5" fmla="*/ 62 h 83"/>
                <a:gd name="T6" fmla="*/ 333 w 333"/>
                <a:gd name="T7" fmla="*/ 83 h 83"/>
                <a:gd name="T8" fmla="*/ 0 w 333"/>
                <a:gd name="T9" fmla="*/ 17 h 83"/>
                <a:gd name="T10" fmla="*/ 0 w 333"/>
                <a:gd name="T11" fmla="*/ 0 h 83"/>
                <a:gd name="T12" fmla="*/ 0 w 333"/>
                <a:gd name="T13" fmla="*/ 0 h 83"/>
              </a:gdLst>
              <a:ahLst/>
              <a:cxnLst>
                <a:cxn ang="0">
                  <a:pos x="T0" y="T1"/>
                </a:cxn>
                <a:cxn ang="0">
                  <a:pos x="T2" y="T3"/>
                </a:cxn>
                <a:cxn ang="0">
                  <a:pos x="T4" y="T5"/>
                </a:cxn>
                <a:cxn ang="0">
                  <a:pos x="T6" y="T7"/>
                </a:cxn>
                <a:cxn ang="0">
                  <a:pos x="T8" y="T9"/>
                </a:cxn>
                <a:cxn ang="0">
                  <a:pos x="T10" y="T11"/>
                </a:cxn>
                <a:cxn ang="0">
                  <a:pos x="T12" y="T13"/>
                </a:cxn>
              </a:cxnLst>
              <a:rect l="0" t="0" r="r" b="b"/>
              <a:pathLst>
                <a:path w="333" h="83">
                  <a:moveTo>
                    <a:pt x="0" y="0"/>
                  </a:moveTo>
                  <a:lnTo>
                    <a:pt x="327" y="41"/>
                  </a:lnTo>
                  <a:lnTo>
                    <a:pt x="331" y="62"/>
                  </a:lnTo>
                  <a:lnTo>
                    <a:pt x="333" y="83"/>
                  </a:lnTo>
                  <a:lnTo>
                    <a:pt x="0" y="1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20"/>
            <p:cNvSpPr>
              <a:spLocks/>
            </p:cNvSpPr>
            <p:nvPr/>
          </p:nvSpPr>
          <p:spPr bwMode="auto">
            <a:xfrm>
              <a:off x="7799388" y="1992313"/>
              <a:ext cx="206375" cy="44450"/>
            </a:xfrm>
            <a:custGeom>
              <a:avLst/>
              <a:gdLst>
                <a:gd name="T0" fmla="*/ 17 w 258"/>
                <a:gd name="T1" fmla="*/ 0 h 57"/>
                <a:gd name="T2" fmla="*/ 258 w 258"/>
                <a:gd name="T3" fmla="*/ 36 h 57"/>
                <a:gd name="T4" fmla="*/ 254 w 258"/>
                <a:gd name="T5" fmla="*/ 57 h 57"/>
                <a:gd name="T6" fmla="*/ 0 w 258"/>
                <a:gd name="T7" fmla="*/ 28 h 57"/>
                <a:gd name="T8" fmla="*/ 7 w 258"/>
                <a:gd name="T9" fmla="*/ 15 h 57"/>
                <a:gd name="T10" fmla="*/ 17 w 258"/>
                <a:gd name="T11" fmla="*/ 0 h 57"/>
                <a:gd name="T12" fmla="*/ 17 w 258"/>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258" h="57">
                  <a:moveTo>
                    <a:pt x="17" y="0"/>
                  </a:moveTo>
                  <a:lnTo>
                    <a:pt x="258" y="36"/>
                  </a:lnTo>
                  <a:lnTo>
                    <a:pt x="254" y="57"/>
                  </a:lnTo>
                  <a:lnTo>
                    <a:pt x="0" y="28"/>
                  </a:lnTo>
                  <a:lnTo>
                    <a:pt x="7" y="15"/>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21"/>
            <p:cNvSpPr>
              <a:spLocks/>
            </p:cNvSpPr>
            <p:nvPr/>
          </p:nvSpPr>
          <p:spPr bwMode="auto">
            <a:xfrm>
              <a:off x="7924800" y="2438400"/>
              <a:ext cx="158750" cy="60325"/>
            </a:xfrm>
            <a:custGeom>
              <a:avLst/>
              <a:gdLst>
                <a:gd name="T0" fmla="*/ 0 w 200"/>
                <a:gd name="T1" fmla="*/ 0 h 76"/>
                <a:gd name="T2" fmla="*/ 200 w 200"/>
                <a:gd name="T3" fmla="*/ 44 h 76"/>
                <a:gd name="T4" fmla="*/ 196 w 200"/>
                <a:gd name="T5" fmla="*/ 57 h 76"/>
                <a:gd name="T6" fmla="*/ 190 w 200"/>
                <a:gd name="T7" fmla="*/ 76 h 76"/>
                <a:gd name="T8" fmla="*/ 2 w 200"/>
                <a:gd name="T9" fmla="*/ 27 h 76"/>
                <a:gd name="T10" fmla="*/ 0 w 200"/>
                <a:gd name="T11" fmla="*/ 0 h 76"/>
                <a:gd name="T12" fmla="*/ 0 w 200"/>
                <a:gd name="T13" fmla="*/ 0 h 76"/>
              </a:gdLst>
              <a:ahLst/>
              <a:cxnLst>
                <a:cxn ang="0">
                  <a:pos x="T0" y="T1"/>
                </a:cxn>
                <a:cxn ang="0">
                  <a:pos x="T2" y="T3"/>
                </a:cxn>
                <a:cxn ang="0">
                  <a:pos x="T4" y="T5"/>
                </a:cxn>
                <a:cxn ang="0">
                  <a:pos x="T6" y="T7"/>
                </a:cxn>
                <a:cxn ang="0">
                  <a:pos x="T8" y="T9"/>
                </a:cxn>
                <a:cxn ang="0">
                  <a:pos x="T10" y="T11"/>
                </a:cxn>
                <a:cxn ang="0">
                  <a:pos x="T12" y="T13"/>
                </a:cxn>
              </a:cxnLst>
              <a:rect l="0" t="0" r="r" b="b"/>
              <a:pathLst>
                <a:path w="200" h="76">
                  <a:moveTo>
                    <a:pt x="0" y="0"/>
                  </a:moveTo>
                  <a:lnTo>
                    <a:pt x="200" y="44"/>
                  </a:lnTo>
                  <a:lnTo>
                    <a:pt x="196" y="57"/>
                  </a:lnTo>
                  <a:lnTo>
                    <a:pt x="190" y="76"/>
                  </a:lnTo>
                  <a:lnTo>
                    <a:pt x="2" y="2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22"/>
            <p:cNvSpPr>
              <a:spLocks/>
            </p:cNvSpPr>
            <p:nvPr/>
          </p:nvSpPr>
          <p:spPr bwMode="auto">
            <a:xfrm>
              <a:off x="7885113" y="2074863"/>
              <a:ext cx="176213" cy="52388"/>
            </a:xfrm>
            <a:custGeom>
              <a:avLst/>
              <a:gdLst>
                <a:gd name="T0" fmla="*/ 13 w 222"/>
                <a:gd name="T1" fmla="*/ 0 h 67"/>
                <a:gd name="T2" fmla="*/ 222 w 222"/>
                <a:gd name="T3" fmla="*/ 35 h 67"/>
                <a:gd name="T4" fmla="*/ 221 w 222"/>
                <a:gd name="T5" fmla="*/ 48 h 67"/>
                <a:gd name="T6" fmla="*/ 219 w 222"/>
                <a:gd name="T7" fmla="*/ 67 h 67"/>
                <a:gd name="T8" fmla="*/ 0 w 222"/>
                <a:gd name="T9" fmla="*/ 18 h 67"/>
                <a:gd name="T10" fmla="*/ 13 w 222"/>
                <a:gd name="T11" fmla="*/ 0 h 67"/>
                <a:gd name="T12" fmla="*/ 13 w 222"/>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22" h="67">
                  <a:moveTo>
                    <a:pt x="13" y="0"/>
                  </a:moveTo>
                  <a:lnTo>
                    <a:pt x="222" y="35"/>
                  </a:lnTo>
                  <a:lnTo>
                    <a:pt x="221" y="48"/>
                  </a:lnTo>
                  <a:lnTo>
                    <a:pt x="219" y="67"/>
                  </a:lnTo>
                  <a:lnTo>
                    <a:pt x="0" y="18"/>
                  </a:lnTo>
                  <a:lnTo>
                    <a:pt x="13" y="0"/>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9"/>
            <p:cNvSpPr>
              <a:spLocks/>
            </p:cNvSpPr>
            <p:nvPr/>
          </p:nvSpPr>
          <p:spPr bwMode="auto">
            <a:xfrm>
              <a:off x="7572107" y="2438400"/>
              <a:ext cx="358775" cy="317500"/>
            </a:xfrm>
            <a:custGeom>
              <a:avLst/>
              <a:gdLst>
                <a:gd name="T0" fmla="*/ 249 w 450"/>
                <a:gd name="T1" fmla="*/ 303 h 400"/>
                <a:gd name="T2" fmla="*/ 279 w 450"/>
                <a:gd name="T3" fmla="*/ 293 h 400"/>
                <a:gd name="T4" fmla="*/ 315 w 450"/>
                <a:gd name="T5" fmla="*/ 270 h 400"/>
                <a:gd name="T6" fmla="*/ 338 w 450"/>
                <a:gd name="T7" fmla="*/ 236 h 400"/>
                <a:gd name="T8" fmla="*/ 346 w 450"/>
                <a:gd name="T9" fmla="*/ 196 h 400"/>
                <a:gd name="T10" fmla="*/ 334 w 450"/>
                <a:gd name="T11" fmla="*/ 158 h 400"/>
                <a:gd name="T12" fmla="*/ 308 w 450"/>
                <a:gd name="T13" fmla="*/ 126 h 400"/>
                <a:gd name="T14" fmla="*/ 272 w 450"/>
                <a:gd name="T15" fmla="*/ 105 h 400"/>
                <a:gd name="T16" fmla="*/ 243 w 450"/>
                <a:gd name="T17" fmla="*/ 99 h 400"/>
                <a:gd name="T18" fmla="*/ 215 w 450"/>
                <a:gd name="T19" fmla="*/ 99 h 400"/>
                <a:gd name="T20" fmla="*/ 182 w 450"/>
                <a:gd name="T21" fmla="*/ 107 h 400"/>
                <a:gd name="T22" fmla="*/ 154 w 450"/>
                <a:gd name="T23" fmla="*/ 122 h 400"/>
                <a:gd name="T24" fmla="*/ 131 w 450"/>
                <a:gd name="T25" fmla="*/ 145 h 400"/>
                <a:gd name="T26" fmla="*/ 112 w 450"/>
                <a:gd name="T27" fmla="*/ 162 h 400"/>
                <a:gd name="T28" fmla="*/ 83 w 450"/>
                <a:gd name="T29" fmla="*/ 160 h 400"/>
                <a:gd name="T30" fmla="*/ 51 w 450"/>
                <a:gd name="T31" fmla="*/ 158 h 400"/>
                <a:gd name="T32" fmla="*/ 21 w 450"/>
                <a:gd name="T33" fmla="*/ 154 h 400"/>
                <a:gd name="T34" fmla="*/ 9 w 450"/>
                <a:gd name="T35" fmla="*/ 143 h 400"/>
                <a:gd name="T36" fmla="*/ 21 w 450"/>
                <a:gd name="T37" fmla="*/ 111 h 400"/>
                <a:gd name="T38" fmla="*/ 42 w 450"/>
                <a:gd name="T39" fmla="*/ 82 h 400"/>
                <a:gd name="T40" fmla="*/ 66 w 450"/>
                <a:gd name="T41" fmla="*/ 57 h 400"/>
                <a:gd name="T42" fmla="*/ 95 w 450"/>
                <a:gd name="T43" fmla="*/ 35 h 400"/>
                <a:gd name="T44" fmla="*/ 127 w 450"/>
                <a:gd name="T45" fmla="*/ 17 h 400"/>
                <a:gd name="T46" fmla="*/ 161 w 450"/>
                <a:gd name="T47" fmla="*/ 6 h 400"/>
                <a:gd name="T48" fmla="*/ 201 w 450"/>
                <a:gd name="T49" fmla="*/ 0 h 400"/>
                <a:gd name="T50" fmla="*/ 241 w 450"/>
                <a:gd name="T51" fmla="*/ 0 h 400"/>
                <a:gd name="T52" fmla="*/ 287 w 450"/>
                <a:gd name="T53" fmla="*/ 6 h 400"/>
                <a:gd name="T54" fmla="*/ 327 w 450"/>
                <a:gd name="T55" fmla="*/ 21 h 400"/>
                <a:gd name="T56" fmla="*/ 365 w 450"/>
                <a:gd name="T57" fmla="*/ 42 h 400"/>
                <a:gd name="T58" fmla="*/ 395 w 450"/>
                <a:gd name="T59" fmla="*/ 69 h 400"/>
                <a:gd name="T60" fmla="*/ 420 w 450"/>
                <a:gd name="T61" fmla="*/ 99 h 400"/>
                <a:gd name="T62" fmla="*/ 439 w 450"/>
                <a:gd name="T63" fmla="*/ 135 h 400"/>
                <a:gd name="T64" fmla="*/ 448 w 450"/>
                <a:gd name="T65" fmla="*/ 175 h 400"/>
                <a:gd name="T66" fmla="*/ 450 w 450"/>
                <a:gd name="T67" fmla="*/ 215 h 400"/>
                <a:gd name="T68" fmla="*/ 441 w 450"/>
                <a:gd name="T69" fmla="*/ 253 h 400"/>
                <a:gd name="T70" fmla="*/ 426 w 450"/>
                <a:gd name="T71" fmla="*/ 289 h 400"/>
                <a:gd name="T72" fmla="*/ 401 w 450"/>
                <a:gd name="T73" fmla="*/ 322 h 400"/>
                <a:gd name="T74" fmla="*/ 372 w 450"/>
                <a:gd name="T75" fmla="*/ 350 h 400"/>
                <a:gd name="T76" fmla="*/ 336 w 450"/>
                <a:gd name="T77" fmla="*/ 373 h 400"/>
                <a:gd name="T78" fmla="*/ 296 w 450"/>
                <a:gd name="T79" fmla="*/ 390 h 400"/>
                <a:gd name="T80" fmla="*/ 253 w 450"/>
                <a:gd name="T81" fmla="*/ 398 h 400"/>
                <a:gd name="T82" fmla="*/ 207 w 450"/>
                <a:gd name="T83" fmla="*/ 400 h 400"/>
                <a:gd name="T84" fmla="*/ 163 w 450"/>
                <a:gd name="T85" fmla="*/ 392 h 400"/>
                <a:gd name="T86" fmla="*/ 121 w 450"/>
                <a:gd name="T87" fmla="*/ 379 h 400"/>
                <a:gd name="T88" fmla="*/ 85 w 450"/>
                <a:gd name="T89" fmla="*/ 356 h 400"/>
                <a:gd name="T90" fmla="*/ 53 w 450"/>
                <a:gd name="T91" fmla="*/ 329 h 400"/>
                <a:gd name="T92" fmla="*/ 28 w 450"/>
                <a:gd name="T93" fmla="*/ 299 h 400"/>
                <a:gd name="T94" fmla="*/ 11 w 450"/>
                <a:gd name="T95" fmla="*/ 263 h 400"/>
                <a:gd name="T96" fmla="*/ 0 w 450"/>
                <a:gd name="T97" fmla="*/ 225 h 400"/>
                <a:gd name="T98" fmla="*/ 0 w 450"/>
                <a:gd name="T99" fmla="*/ 185 h 400"/>
                <a:gd name="T100" fmla="*/ 21 w 450"/>
                <a:gd name="T101" fmla="*/ 185 h 400"/>
                <a:gd name="T102" fmla="*/ 51 w 450"/>
                <a:gd name="T103" fmla="*/ 189 h 400"/>
                <a:gd name="T104" fmla="*/ 82 w 450"/>
                <a:gd name="T105" fmla="*/ 192 h 400"/>
                <a:gd name="T106" fmla="*/ 110 w 450"/>
                <a:gd name="T107" fmla="*/ 198 h 400"/>
                <a:gd name="T108" fmla="*/ 116 w 450"/>
                <a:gd name="T109" fmla="*/ 227 h 400"/>
                <a:gd name="T110" fmla="*/ 137 w 450"/>
                <a:gd name="T111" fmla="*/ 263 h 400"/>
                <a:gd name="T112" fmla="*/ 169 w 450"/>
                <a:gd name="T113" fmla="*/ 289 h 400"/>
                <a:gd name="T114" fmla="*/ 203 w 450"/>
                <a:gd name="T115" fmla="*/ 301 h 400"/>
                <a:gd name="T116" fmla="*/ 226 w 450"/>
                <a:gd name="T117" fmla="*/ 30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 h="400">
                  <a:moveTo>
                    <a:pt x="230" y="304"/>
                  </a:moveTo>
                  <a:lnTo>
                    <a:pt x="232" y="304"/>
                  </a:lnTo>
                  <a:lnTo>
                    <a:pt x="236" y="304"/>
                  </a:lnTo>
                  <a:lnTo>
                    <a:pt x="237" y="304"/>
                  </a:lnTo>
                  <a:lnTo>
                    <a:pt x="241" y="304"/>
                  </a:lnTo>
                  <a:lnTo>
                    <a:pt x="243" y="303"/>
                  </a:lnTo>
                  <a:lnTo>
                    <a:pt x="247" y="303"/>
                  </a:lnTo>
                  <a:lnTo>
                    <a:pt x="249" y="303"/>
                  </a:lnTo>
                  <a:lnTo>
                    <a:pt x="253" y="303"/>
                  </a:lnTo>
                  <a:lnTo>
                    <a:pt x="258" y="301"/>
                  </a:lnTo>
                  <a:lnTo>
                    <a:pt x="264" y="299"/>
                  </a:lnTo>
                  <a:lnTo>
                    <a:pt x="266" y="299"/>
                  </a:lnTo>
                  <a:lnTo>
                    <a:pt x="270" y="297"/>
                  </a:lnTo>
                  <a:lnTo>
                    <a:pt x="272" y="297"/>
                  </a:lnTo>
                  <a:lnTo>
                    <a:pt x="275" y="297"/>
                  </a:lnTo>
                  <a:lnTo>
                    <a:pt x="279" y="293"/>
                  </a:lnTo>
                  <a:lnTo>
                    <a:pt x="285" y="291"/>
                  </a:lnTo>
                  <a:lnTo>
                    <a:pt x="289" y="289"/>
                  </a:lnTo>
                  <a:lnTo>
                    <a:pt x="294" y="287"/>
                  </a:lnTo>
                  <a:lnTo>
                    <a:pt x="298" y="284"/>
                  </a:lnTo>
                  <a:lnTo>
                    <a:pt x="304" y="280"/>
                  </a:lnTo>
                  <a:lnTo>
                    <a:pt x="308" y="278"/>
                  </a:lnTo>
                  <a:lnTo>
                    <a:pt x="312" y="274"/>
                  </a:lnTo>
                  <a:lnTo>
                    <a:pt x="315" y="270"/>
                  </a:lnTo>
                  <a:lnTo>
                    <a:pt x="319" y="266"/>
                  </a:lnTo>
                  <a:lnTo>
                    <a:pt x="323" y="263"/>
                  </a:lnTo>
                  <a:lnTo>
                    <a:pt x="325" y="259"/>
                  </a:lnTo>
                  <a:lnTo>
                    <a:pt x="329" y="255"/>
                  </a:lnTo>
                  <a:lnTo>
                    <a:pt x="331" y="251"/>
                  </a:lnTo>
                  <a:lnTo>
                    <a:pt x="334" y="246"/>
                  </a:lnTo>
                  <a:lnTo>
                    <a:pt x="336" y="242"/>
                  </a:lnTo>
                  <a:lnTo>
                    <a:pt x="338" y="236"/>
                  </a:lnTo>
                  <a:lnTo>
                    <a:pt x="340" y="230"/>
                  </a:lnTo>
                  <a:lnTo>
                    <a:pt x="342" y="227"/>
                  </a:lnTo>
                  <a:lnTo>
                    <a:pt x="342" y="223"/>
                  </a:lnTo>
                  <a:lnTo>
                    <a:pt x="344" y="217"/>
                  </a:lnTo>
                  <a:lnTo>
                    <a:pt x="346" y="211"/>
                  </a:lnTo>
                  <a:lnTo>
                    <a:pt x="346" y="206"/>
                  </a:lnTo>
                  <a:lnTo>
                    <a:pt x="346" y="202"/>
                  </a:lnTo>
                  <a:lnTo>
                    <a:pt x="346" y="196"/>
                  </a:lnTo>
                  <a:lnTo>
                    <a:pt x="346" y="192"/>
                  </a:lnTo>
                  <a:lnTo>
                    <a:pt x="344" y="187"/>
                  </a:lnTo>
                  <a:lnTo>
                    <a:pt x="342" y="181"/>
                  </a:lnTo>
                  <a:lnTo>
                    <a:pt x="342" y="175"/>
                  </a:lnTo>
                  <a:lnTo>
                    <a:pt x="340" y="171"/>
                  </a:lnTo>
                  <a:lnTo>
                    <a:pt x="338" y="168"/>
                  </a:lnTo>
                  <a:lnTo>
                    <a:pt x="336" y="162"/>
                  </a:lnTo>
                  <a:lnTo>
                    <a:pt x="334" y="158"/>
                  </a:lnTo>
                  <a:lnTo>
                    <a:pt x="331" y="152"/>
                  </a:lnTo>
                  <a:lnTo>
                    <a:pt x="329" y="149"/>
                  </a:lnTo>
                  <a:lnTo>
                    <a:pt x="325" y="143"/>
                  </a:lnTo>
                  <a:lnTo>
                    <a:pt x="323" y="141"/>
                  </a:lnTo>
                  <a:lnTo>
                    <a:pt x="319" y="135"/>
                  </a:lnTo>
                  <a:lnTo>
                    <a:pt x="315" y="132"/>
                  </a:lnTo>
                  <a:lnTo>
                    <a:pt x="312" y="128"/>
                  </a:lnTo>
                  <a:lnTo>
                    <a:pt x="308" y="126"/>
                  </a:lnTo>
                  <a:lnTo>
                    <a:pt x="304" y="122"/>
                  </a:lnTo>
                  <a:lnTo>
                    <a:pt x="298" y="118"/>
                  </a:lnTo>
                  <a:lnTo>
                    <a:pt x="294" y="116"/>
                  </a:lnTo>
                  <a:lnTo>
                    <a:pt x="289" y="112"/>
                  </a:lnTo>
                  <a:lnTo>
                    <a:pt x="285" y="111"/>
                  </a:lnTo>
                  <a:lnTo>
                    <a:pt x="279" y="109"/>
                  </a:lnTo>
                  <a:lnTo>
                    <a:pt x="275" y="107"/>
                  </a:lnTo>
                  <a:lnTo>
                    <a:pt x="272" y="105"/>
                  </a:lnTo>
                  <a:lnTo>
                    <a:pt x="270" y="105"/>
                  </a:lnTo>
                  <a:lnTo>
                    <a:pt x="266" y="103"/>
                  </a:lnTo>
                  <a:lnTo>
                    <a:pt x="264" y="103"/>
                  </a:lnTo>
                  <a:lnTo>
                    <a:pt x="258" y="101"/>
                  </a:lnTo>
                  <a:lnTo>
                    <a:pt x="253" y="101"/>
                  </a:lnTo>
                  <a:lnTo>
                    <a:pt x="249" y="101"/>
                  </a:lnTo>
                  <a:lnTo>
                    <a:pt x="247" y="99"/>
                  </a:lnTo>
                  <a:lnTo>
                    <a:pt x="243" y="99"/>
                  </a:lnTo>
                  <a:lnTo>
                    <a:pt x="241" y="99"/>
                  </a:lnTo>
                  <a:lnTo>
                    <a:pt x="237" y="99"/>
                  </a:lnTo>
                  <a:lnTo>
                    <a:pt x="236" y="99"/>
                  </a:lnTo>
                  <a:lnTo>
                    <a:pt x="232" y="99"/>
                  </a:lnTo>
                  <a:lnTo>
                    <a:pt x="230" y="99"/>
                  </a:lnTo>
                  <a:lnTo>
                    <a:pt x="224" y="99"/>
                  </a:lnTo>
                  <a:lnTo>
                    <a:pt x="220" y="99"/>
                  </a:lnTo>
                  <a:lnTo>
                    <a:pt x="215" y="99"/>
                  </a:lnTo>
                  <a:lnTo>
                    <a:pt x="211" y="101"/>
                  </a:lnTo>
                  <a:lnTo>
                    <a:pt x="207" y="101"/>
                  </a:lnTo>
                  <a:lnTo>
                    <a:pt x="203" y="101"/>
                  </a:lnTo>
                  <a:lnTo>
                    <a:pt x="198" y="101"/>
                  </a:lnTo>
                  <a:lnTo>
                    <a:pt x="196" y="103"/>
                  </a:lnTo>
                  <a:lnTo>
                    <a:pt x="190" y="103"/>
                  </a:lnTo>
                  <a:lnTo>
                    <a:pt x="186" y="105"/>
                  </a:lnTo>
                  <a:lnTo>
                    <a:pt x="182" y="107"/>
                  </a:lnTo>
                  <a:lnTo>
                    <a:pt x="179" y="109"/>
                  </a:lnTo>
                  <a:lnTo>
                    <a:pt x="175" y="111"/>
                  </a:lnTo>
                  <a:lnTo>
                    <a:pt x="171" y="112"/>
                  </a:lnTo>
                  <a:lnTo>
                    <a:pt x="167" y="114"/>
                  </a:lnTo>
                  <a:lnTo>
                    <a:pt x="165" y="116"/>
                  </a:lnTo>
                  <a:lnTo>
                    <a:pt x="161" y="118"/>
                  </a:lnTo>
                  <a:lnTo>
                    <a:pt x="158" y="120"/>
                  </a:lnTo>
                  <a:lnTo>
                    <a:pt x="154" y="122"/>
                  </a:lnTo>
                  <a:lnTo>
                    <a:pt x="152" y="126"/>
                  </a:lnTo>
                  <a:lnTo>
                    <a:pt x="148" y="128"/>
                  </a:lnTo>
                  <a:lnTo>
                    <a:pt x="144" y="130"/>
                  </a:lnTo>
                  <a:lnTo>
                    <a:pt x="142" y="133"/>
                  </a:lnTo>
                  <a:lnTo>
                    <a:pt x="141" y="135"/>
                  </a:lnTo>
                  <a:lnTo>
                    <a:pt x="137" y="139"/>
                  </a:lnTo>
                  <a:lnTo>
                    <a:pt x="135" y="141"/>
                  </a:lnTo>
                  <a:lnTo>
                    <a:pt x="131" y="145"/>
                  </a:lnTo>
                  <a:lnTo>
                    <a:pt x="129" y="149"/>
                  </a:lnTo>
                  <a:lnTo>
                    <a:pt x="127" y="152"/>
                  </a:lnTo>
                  <a:lnTo>
                    <a:pt x="127" y="154"/>
                  </a:lnTo>
                  <a:lnTo>
                    <a:pt x="125" y="158"/>
                  </a:lnTo>
                  <a:lnTo>
                    <a:pt x="123" y="162"/>
                  </a:lnTo>
                  <a:lnTo>
                    <a:pt x="120" y="162"/>
                  </a:lnTo>
                  <a:lnTo>
                    <a:pt x="116" y="162"/>
                  </a:lnTo>
                  <a:lnTo>
                    <a:pt x="112" y="162"/>
                  </a:lnTo>
                  <a:lnTo>
                    <a:pt x="110" y="162"/>
                  </a:lnTo>
                  <a:lnTo>
                    <a:pt x="106" y="160"/>
                  </a:lnTo>
                  <a:lnTo>
                    <a:pt x="102" y="160"/>
                  </a:lnTo>
                  <a:lnTo>
                    <a:pt x="99" y="160"/>
                  </a:lnTo>
                  <a:lnTo>
                    <a:pt x="95" y="160"/>
                  </a:lnTo>
                  <a:lnTo>
                    <a:pt x="91" y="160"/>
                  </a:lnTo>
                  <a:lnTo>
                    <a:pt x="87" y="160"/>
                  </a:lnTo>
                  <a:lnTo>
                    <a:pt x="83" y="160"/>
                  </a:lnTo>
                  <a:lnTo>
                    <a:pt x="80" y="160"/>
                  </a:lnTo>
                  <a:lnTo>
                    <a:pt x="76" y="158"/>
                  </a:lnTo>
                  <a:lnTo>
                    <a:pt x="72" y="158"/>
                  </a:lnTo>
                  <a:lnTo>
                    <a:pt x="68" y="158"/>
                  </a:lnTo>
                  <a:lnTo>
                    <a:pt x="64" y="158"/>
                  </a:lnTo>
                  <a:lnTo>
                    <a:pt x="59" y="158"/>
                  </a:lnTo>
                  <a:lnTo>
                    <a:pt x="57" y="158"/>
                  </a:lnTo>
                  <a:lnTo>
                    <a:pt x="51" y="158"/>
                  </a:lnTo>
                  <a:lnTo>
                    <a:pt x="47" y="158"/>
                  </a:lnTo>
                  <a:lnTo>
                    <a:pt x="44" y="156"/>
                  </a:lnTo>
                  <a:lnTo>
                    <a:pt x="40" y="156"/>
                  </a:lnTo>
                  <a:lnTo>
                    <a:pt x="36" y="156"/>
                  </a:lnTo>
                  <a:lnTo>
                    <a:pt x="32" y="156"/>
                  </a:lnTo>
                  <a:lnTo>
                    <a:pt x="28" y="156"/>
                  </a:lnTo>
                  <a:lnTo>
                    <a:pt x="25" y="156"/>
                  </a:lnTo>
                  <a:lnTo>
                    <a:pt x="21" y="154"/>
                  </a:lnTo>
                  <a:lnTo>
                    <a:pt x="19" y="154"/>
                  </a:lnTo>
                  <a:lnTo>
                    <a:pt x="15" y="154"/>
                  </a:lnTo>
                  <a:lnTo>
                    <a:pt x="11" y="154"/>
                  </a:lnTo>
                  <a:lnTo>
                    <a:pt x="7" y="154"/>
                  </a:lnTo>
                  <a:lnTo>
                    <a:pt x="6" y="154"/>
                  </a:lnTo>
                  <a:lnTo>
                    <a:pt x="6" y="151"/>
                  </a:lnTo>
                  <a:lnTo>
                    <a:pt x="7" y="147"/>
                  </a:lnTo>
                  <a:lnTo>
                    <a:pt x="9" y="143"/>
                  </a:lnTo>
                  <a:lnTo>
                    <a:pt x="9" y="137"/>
                  </a:lnTo>
                  <a:lnTo>
                    <a:pt x="11" y="133"/>
                  </a:lnTo>
                  <a:lnTo>
                    <a:pt x="13" y="130"/>
                  </a:lnTo>
                  <a:lnTo>
                    <a:pt x="15" y="126"/>
                  </a:lnTo>
                  <a:lnTo>
                    <a:pt x="17" y="122"/>
                  </a:lnTo>
                  <a:lnTo>
                    <a:pt x="19" y="118"/>
                  </a:lnTo>
                  <a:lnTo>
                    <a:pt x="19" y="114"/>
                  </a:lnTo>
                  <a:lnTo>
                    <a:pt x="21" y="111"/>
                  </a:lnTo>
                  <a:lnTo>
                    <a:pt x="25" y="107"/>
                  </a:lnTo>
                  <a:lnTo>
                    <a:pt x="26" y="103"/>
                  </a:lnTo>
                  <a:lnTo>
                    <a:pt x="28" y="99"/>
                  </a:lnTo>
                  <a:lnTo>
                    <a:pt x="32" y="95"/>
                  </a:lnTo>
                  <a:lnTo>
                    <a:pt x="34" y="92"/>
                  </a:lnTo>
                  <a:lnTo>
                    <a:pt x="36" y="90"/>
                  </a:lnTo>
                  <a:lnTo>
                    <a:pt x="38" y="86"/>
                  </a:lnTo>
                  <a:lnTo>
                    <a:pt x="42" y="82"/>
                  </a:lnTo>
                  <a:lnTo>
                    <a:pt x="44" y="78"/>
                  </a:lnTo>
                  <a:lnTo>
                    <a:pt x="47" y="76"/>
                  </a:lnTo>
                  <a:lnTo>
                    <a:pt x="51" y="73"/>
                  </a:lnTo>
                  <a:lnTo>
                    <a:pt x="53" y="69"/>
                  </a:lnTo>
                  <a:lnTo>
                    <a:pt x="57" y="67"/>
                  </a:lnTo>
                  <a:lnTo>
                    <a:pt x="59" y="63"/>
                  </a:lnTo>
                  <a:lnTo>
                    <a:pt x="63" y="59"/>
                  </a:lnTo>
                  <a:lnTo>
                    <a:pt x="66" y="57"/>
                  </a:lnTo>
                  <a:lnTo>
                    <a:pt x="68" y="54"/>
                  </a:lnTo>
                  <a:lnTo>
                    <a:pt x="72" y="52"/>
                  </a:lnTo>
                  <a:lnTo>
                    <a:pt x="76" y="48"/>
                  </a:lnTo>
                  <a:lnTo>
                    <a:pt x="80" y="46"/>
                  </a:lnTo>
                  <a:lnTo>
                    <a:pt x="83" y="44"/>
                  </a:lnTo>
                  <a:lnTo>
                    <a:pt x="87" y="40"/>
                  </a:lnTo>
                  <a:lnTo>
                    <a:pt x="91" y="38"/>
                  </a:lnTo>
                  <a:lnTo>
                    <a:pt x="95" y="35"/>
                  </a:lnTo>
                  <a:lnTo>
                    <a:pt x="99" y="33"/>
                  </a:lnTo>
                  <a:lnTo>
                    <a:pt x="102" y="31"/>
                  </a:lnTo>
                  <a:lnTo>
                    <a:pt x="106" y="29"/>
                  </a:lnTo>
                  <a:lnTo>
                    <a:pt x="110" y="27"/>
                  </a:lnTo>
                  <a:lnTo>
                    <a:pt x="114" y="25"/>
                  </a:lnTo>
                  <a:lnTo>
                    <a:pt x="118" y="23"/>
                  </a:lnTo>
                  <a:lnTo>
                    <a:pt x="121" y="21"/>
                  </a:lnTo>
                  <a:lnTo>
                    <a:pt x="127" y="17"/>
                  </a:lnTo>
                  <a:lnTo>
                    <a:pt x="131" y="17"/>
                  </a:lnTo>
                  <a:lnTo>
                    <a:pt x="135" y="16"/>
                  </a:lnTo>
                  <a:lnTo>
                    <a:pt x="139" y="14"/>
                  </a:lnTo>
                  <a:lnTo>
                    <a:pt x="144" y="14"/>
                  </a:lnTo>
                  <a:lnTo>
                    <a:pt x="148" y="12"/>
                  </a:lnTo>
                  <a:lnTo>
                    <a:pt x="152" y="10"/>
                  </a:lnTo>
                  <a:lnTo>
                    <a:pt x="158" y="8"/>
                  </a:lnTo>
                  <a:lnTo>
                    <a:pt x="161" y="6"/>
                  </a:lnTo>
                  <a:lnTo>
                    <a:pt x="167" y="6"/>
                  </a:lnTo>
                  <a:lnTo>
                    <a:pt x="171" y="4"/>
                  </a:lnTo>
                  <a:lnTo>
                    <a:pt x="177" y="4"/>
                  </a:lnTo>
                  <a:lnTo>
                    <a:pt x="180" y="2"/>
                  </a:lnTo>
                  <a:lnTo>
                    <a:pt x="186" y="2"/>
                  </a:lnTo>
                  <a:lnTo>
                    <a:pt x="190" y="0"/>
                  </a:lnTo>
                  <a:lnTo>
                    <a:pt x="196" y="0"/>
                  </a:lnTo>
                  <a:lnTo>
                    <a:pt x="201" y="0"/>
                  </a:lnTo>
                  <a:lnTo>
                    <a:pt x="205" y="0"/>
                  </a:lnTo>
                  <a:lnTo>
                    <a:pt x="211" y="0"/>
                  </a:lnTo>
                  <a:lnTo>
                    <a:pt x="215" y="0"/>
                  </a:lnTo>
                  <a:lnTo>
                    <a:pt x="220" y="0"/>
                  </a:lnTo>
                  <a:lnTo>
                    <a:pt x="224" y="0"/>
                  </a:lnTo>
                  <a:lnTo>
                    <a:pt x="230" y="0"/>
                  </a:lnTo>
                  <a:lnTo>
                    <a:pt x="237" y="0"/>
                  </a:lnTo>
                  <a:lnTo>
                    <a:pt x="241" y="0"/>
                  </a:lnTo>
                  <a:lnTo>
                    <a:pt x="247" y="0"/>
                  </a:lnTo>
                  <a:lnTo>
                    <a:pt x="253" y="0"/>
                  </a:lnTo>
                  <a:lnTo>
                    <a:pt x="258" y="0"/>
                  </a:lnTo>
                  <a:lnTo>
                    <a:pt x="264" y="2"/>
                  </a:lnTo>
                  <a:lnTo>
                    <a:pt x="270" y="2"/>
                  </a:lnTo>
                  <a:lnTo>
                    <a:pt x="275" y="4"/>
                  </a:lnTo>
                  <a:lnTo>
                    <a:pt x="281" y="6"/>
                  </a:lnTo>
                  <a:lnTo>
                    <a:pt x="287" y="6"/>
                  </a:lnTo>
                  <a:lnTo>
                    <a:pt x="291" y="8"/>
                  </a:lnTo>
                  <a:lnTo>
                    <a:pt x="296" y="10"/>
                  </a:lnTo>
                  <a:lnTo>
                    <a:pt x="302" y="12"/>
                  </a:lnTo>
                  <a:lnTo>
                    <a:pt x="308" y="14"/>
                  </a:lnTo>
                  <a:lnTo>
                    <a:pt x="313" y="16"/>
                  </a:lnTo>
                  <a:lnTo>
                    <a:pt x="317" y="17"/>
                  </a:lnTo>
                  <a:lnTo>
                    <a:pt x="323" y="19"/>
                  </a:lnTo>
                  <a:lnTo>
                    <a:pt x="327" y="21"/>
                  </a:lnTo>
                  <a:lnTo>
                    <a:pt x="333" y="23"/>
                  </a:lnTo>
                  <a:lnTo>
                    <a:pt x="336" y="25"/>
                  </a:lnTo>
                  <a:lnTo>
                    <a:pt x="342" y="27"/>
                  </a:lnTo>
                  <a:lnTo>
                    <a:pt x="346" y="31"/>
                  </a:lnTo>
                  <a:lnTo>
                    <a:pt x="352" y="35"/>
                  </a:lnTo>
                  <a:lnTo>
                    <a:pt x="355" y="36"/>
                  </a:lnTo>
                  <a:lnTo>
                    <a:pt x="359" y="40"/>
                  </a:lnTo>
                  <a:lnTo>
                    <a:pt x="365" y="42"/>
                  </a:lnTo>
                  <a:lnTo>
                    <a:pt x="369" y="44"/>
                  </a:lnTo>
                  <a:lnTo>
                    <a:pt x="372" y="48"/>
                  </a:lnTo>
                  <a:lnTo>
                    <a:pt x="376" y="52"/>
                  </a:lnTo>
                  <a:lnTo>
                    <a:pt x="382" y="55"/>
                  </a:lnTo>
                  <a:lnTo>
                    <a:pt x="386" y="59"/>
                  </a:lnTo>
                  <a:lnTo>
                    <a:pt x="388" y="61"/>
                  </a:lnTo>
                  <a:lnTo>
                    <a:pt x="391" y="65"/>
                  </a:lnTo>
                  <a:lnTo>
                    <a:pt x="395" y="69"/>
                  </a:lnTo>
                  <a:lnTo>
                    <a:pt x="399" y="73"/>
                  </a:lnTo>
                  <a:lnTo>
                    <a:pt x="401" y="76"/>
                  </a:lnTo>
                  <a:lnTo>
                    <a:pt x="407" y="78"/>
                  </a:lnTo>
                  <a:lnTo>
                    <a:pt x="409" y="84"/>
                  </a:lnTo>
                  <a:lnTo>
                    <a:pt x="412" y="88"/>
                  </a:lnTo>
                  <a:lnTo>
                    <a:pt x="414" y="92"/>
                  </a:lnTo>
                  <a:lnTo>
                    <a:pt x="418" y="95"/>
                  </a:lnTo>
                  <a:lnTo>
                    <a:pt x="420" y="99"/>
                  </a:lnTo>
                  <a:lnTo>
                    <a:pt x="424" y="103"/>
                  </a:lnTo>
                  <a:lnTo>
                    <a:pt x="426" y="109"/>
                  </a:lnTo>
                  <a:lnTo>
                    <a:pt x="428" y="112"/>
                  </a:lnTo>
                  <a:lnTo>
                    <a:pt x="431" y="116"/>
                  </a:lnTo>
                  <a:lnTo>
                    <a:pt x="433" y="122"/>
                  </a:lnTo>
                  <a:lnTo>
                    <a:pt x="435" y="126"/>
                  </a:lnTo>
                  <a:lnTo>
                    <a:pt x="437" y="130"/>
                  </a:lnTo>
                  <a:lnTo>
                    <a:pt x="439" y="135"/>
                  </a:lnTo>
                  <a:lnTo>
                    <a:pt x="441" y="141"/>
                  </a:lnTo>
                  <a:lnTo>
                    <a:pt x="441" y="145"/>
                  </a:lnTo>
                  <a:lnTo>
                    <a:pt x="443" y="151"/>
                  </a:lnTo>
                  <a:lnTo>
                    <a:pt x="445" y="154"/>
                  </a:lnTo>
                  <a:lnTo>
                    <a:pt x="445" y="160"/>
                  </a:lnTo>
                  <a:lnTo>
                    <a:pt x="447" y="164"/>
                  </a:lnTo>
                  <a:lnTo>
                    <a:pt x="448" y="170"/>
                  </a:lnTo>
                  <a:lnTo>
                    <a:pt x="448" y="175"/>
                  </a:lnTo>
                  <a:lnTo>
                    <a:pt x="450" y="179"/>
                  </a:lnTo>
                  <a:lnTo>
                    <a:pt x="450" y="185"/>
                  </a:lnTo>
                  <a:lnTo>
                    <a:pt x="450" y="189"/>
                  </a:lnTo>
                  <a:lnTo>
                    <a:pt x="450" y="194"/>
                  </a:lnTo>
                  <a:lnTo>
                    <a:pt x="450" y="200"/>
                  </a:lnTo>
                  <a:lnTo>
                    <a:pt x="450" y="204"/>
                  </a:lnTo>
                  <a:lnTo>
                    <a:pt x="450" y="209"/>
                  </a:lnTo>
                  <a:lnTo>
                    <a:pt x="450" y="215"/>
                  </a:lnTo>
                  <a:lnTo>
                    <a:pt x="450" y="219"/>
                  </a:lnTo>
                  <a:lnTo>
                    <a:pt x="448" y="225"/>
                  </a:lnTo>
                  <a:lnTo>
                    <a:pt x="448" y="230"/>
                  </a:lnTo>
                  <a:lnTo>
                    <a:pt x="447" y="234"/>
                  </a:lnTo>
                  <a:lnTo>
                    <a:pt x="445" y="240"/>
                  </a:lnTo>
                  <a:lnTo>
                    <a:pt x="445" y="244"/>
                  </a:lnTo>
                  <a:lnTo>
                    <a:pt x="443" y="249"/>
                  </a:lnTo>
                  <a:lnTo>
                    <a:pt x="441" y="253"/>
                  </a:lnTo>
                  <a:lnTo>
                    <a:pt x="441" y="259"/>
                  </a:lnTo>
                  <a:lnTo>
                    <a:pt x="439" y="263"/>
                  </a:lnTo>
                  <a:lnTo>
                    <a:pt x="437" y="268"/>
                  </a:lnTo>
                  <a:lnTo>
                    <a:pt x="435" y="272"/>
                  </a:lnTo>
                  <a:lnTo>
                    <a:pt x="433" y="278"/>
                  </a:lnTo>
                  <a:lnTo>
                    <a:pt x="431" y="282"/>
                  </a:lnTo>
                  <a:lnTo>
                    <a:pt x="428" y="285"/>
                  </a:lnTo>
                  <a:lnTo>
                    <a:pt x="426" y="289"/>
                  </a:lnTo>
                  <a:lnTo>
                    <a:pt x="424" y="295"/>
                  </a:lnTo>
                  <a:lnTo>
                    <a:pt x="420" y="299"/>
                  </a:lnTo>
                  <a:lnTo>
                    <a:pt x="418" y="303"/>
                  </a:lnTo>
                  <a:lnTo>
                    <a:pt x="414" y="306"/>
                  </a:lnTo>
                  <a:lnTo>
                    <a:pt x="412" y="312"/>
                  </a:lnTo>
                  <a:lnTo>
                    <a:pt x="409" y="314"/>
                  </a:lnTo>
                  <a:lnTo>
                    <a:pt x="407" y="320"/>
                  </a:lnTo>
                  <a:lnTo>
                    <a:pt x="401" y="322"/>
                  </a:lnTo>
                  <a:lnTo>
                    <a:pt x="399" y="327"/>
                  </a:lnTo>
                  <a:lnTo>
                    <a:pt x="395" y="329"/>
                  </a:lnTo>
                  <a:lnTo>
                    <a:pt x="391" y="333"/>
                  </a:lnTo>
                  <a:lnTo>
                    <a:pt x="388" y="337"/>
                  </a:lnTo>
                  <a:lnTo>
                    <a:pt x="386" y="341"/>
                  </a:lnTo>
                  <a:lnTo>
                    <a:pt x="382" y="344"/>
                  </a:lnTo>
                  <a:lnTo>
                    <a:pt x="376" y="348"/>
                  </a:lnTo>
                  <a:lnTo>
                    <a:pt x="372" y="350"/>
                  </a:lnTo>
                  <a:lnTo>
                    <a:pt x="369" y="354"/>
                  </a:lnTo>
                  <a:lnTo>
                    <a:pt x="365" y="356"/>
                  </a:lnTo>
                  <a:lnTo>
                    <a:pt x="359" y="360"/>
                  </a:lnTo>
                  <a:lnTo>
                    <a:pt x="355" y="363"/>
                  </a:lnTo>
                  <a:lnTo>
                    <a:pt x="352" y="365"/>
                  </a:lnTo>
                  <a:lnTo>
                    <a:pt x="346" y="367"/>
                  </a:lnTo>
                  <a:lnTo>
                    <a:pt x="342" y="371"/>
                  </a:lnTo>
                  <a:lnTo>
                    <a:pt x="336" y="373"/>
                  </a:lnTo>
                  <a:lnTo>
                    <a:pt x="333" y="375"/>
                  </a:lnTo>
                  <a:lnTo>
                    <a:pt x="327" y="379"/>
                  </a:lnTo>
                  <a:lnTo>
                    <a:pt x="323" y="380"/>
                  </a:lnTo>
                  <a:lnTo>
                    <a:pt x="317" y="382"/>
                  </a:lnTo>
                  <a:lnTo>
                    <a:pt x="313" y="384"/>
                  </a:lnTo>
                  <a:lnTo>
                    <a:pt x="308" y="386"/>
                  </a:lnTo>
                  <a:lnTo>
                    <a:pt x="302" y="388"/>
                  </a:lnTo>
                  <a:lnTo>
                    <a:pt x="296" y="390"/>
                  </a:lnTo>
                  <a:lnTo>
                    <a:pt x="291" y="392"/>
                  </a:lnTo>
                  <a:lnTo>
                    <a:pt x="287" y="392"/>
                  </a:lnTo>
                  <a:lnTo>
                    <a:pt x="281" y="394"/>
                  </a:lnTo>
                  <a:lnTo>
                    <a:pt x="275" y="396"/>
                  </a:lnTo>
                  <a:lnTo>
                    <a:pt x="270" y="396"/>
                  </a:lnTo>
                  <a:lnTo>
                    <a:pt x="264" y="398"/>
                  </a:lnTo>
                  <a:lnTo>
                    <a:pt x="258" y="398"/>
                  </a:lnTo>
                  <a:lnTo>
                    <a:pt x="253" y="398"/>
                  </a:lnTo>
                  <a:lnTo>
                    <a:pt x="247" y="400"/>
                  </a:lnTo>
                  <a:lnTo>
                    <a:pt x="241" y="400"/>
                  </a:lnTo>
                  <a:lnTo>
                    <a:pt x="237" y="400"/>
                  </a:lnTo>
                  <a:lnTo>
                    <a:pt x="230" y="400"/>
                  </a:lnTo>
                  <a:lnTo>
                    <a:pt x="224" y="400"/>
                  </a:lnTo>
                  <a:lnTo>
                    <a:pt x="218" y="400"/>
                  </a:lnTo>
                  <a:lnTo>
                    <a:pt x="213" y="400"/>
                  </a:lnTo>
                  <a:lnTo>
                    <a:pt x="207" y="400"/>
                  </a:lnTo>
                  <a:lnTo>
                    <a:pt x="201" y="400"/>
                  </a:lnTo>
                  <a:lnTo>
                    <a:pt x="196" y="398"/>
                  </a:lnTo>
                  <a:lnTo>
                    <a:pt x="190" y="398"/>
                  </a:lnTo>
                  <a:lnTo>
                    <a:pt x="184" y="398"/>
                  </a:lnTo>
                  <a:lnTo>
                    <a:pt x="179" y="396"/>
                  </a:lnTo>
                  <a:lnTo>
                    <a:pt x="173" y="396"/>
                  </a:lnTo>
                  <a:lnTo>
                    <a:pt x="169" y="394"/>
                  </a:lnTo>
                  <a:lnTo>
                    <a:pt x="163" y="392"/>
                  </a:lnTo>
                  <a:lnTo>
                    <a:pt x="158" y="392"/>
                  </a:lnTo>
                  <a:lnTo>
                    <a:pt x="152" y="390"/>
                  </a:lnTo>
                  <a:lnTo>
                    <a:pt x="146" y="388"/>
                  </a:lnTo>
                  <a:lnTo>
                    <a:pt x="142" y="386"/>
                  </a:lnTo>
                  <a:lnTo>
                    <a:pt x="137" y="384"/>
                  </a:lnTo>
                  <a:lnTo>
                    <a:pt x="131" y="382"/>
                  </a:lnTo>
                  <a:lnTo>
                    <a:pt x="127" y="380"/>
                  </a:lnTo>
                  <a:lnTo>
                    <a:pt x="121" y="379"/>
                  </a:lnTo>
                  <a:lnTo>
                    <a:pt x="118" y="375"/>
                  </a:lnTo>
                  <a:lnTo>
                    <a:pt x="112" y="373"/>
                  </a:lnTo>
                  <a:lnTo>
                    <a:pt x="108" y="371"/>
                  </a:lnTo>
                  <a:lnTo>
                    <a:pt x="102" y="367"/>
                  </a:lnTo>
                  <a:lnTo>
                    <a:pt x="99" y="365"/>
                  </a:lnTo>
                  <a:lnTo>
                    <a:pt x="93" y="363"/>
                  </a:lnTo>
                  <a:lnTo>
                    <a:pt x="89" y="360"/>
                  </a:lnTo>
                  <a:lnTo>
                    <a:pt x="85" y="356"/>
                  </a:lnTo>
                  <a:lnTo>
                    <a:pt x="80" y="354"/>
                  </a:lnTo>
                  <a:lnTo>
                    <a:pt x="76" y="350"/>
                  </a:lnTo>
                  <a:lnTo>
                    <a:pt x="74" y="348"/>
                  </a:lnTo>
                  <a:lnTo>
                    <a:pt x="68" y="344"/>
                  </a:lnTo>
                  <a:lnTo>
                    <a:pt x="66" y="341"/>
                  </a:lnTo>
                  <a:lnTo>
                    <a:pt x="61" y="337"/>
                  </a:lnTo>
                  <a:lnTo>
                    <a:pt x="57" y="333"/>
                  </a:lnTo>
                  <a:lnTo>
                    <a:pt x="53" y="329"/>
                  </a:lnTo>
                  <a:lnTo>
                    <a:pt x="51" y="327"/>
                  </a:lnTo>
                  <a:lnTo>
                    <a:pt x="45" y="322"/>
                  </a:lnTo>
                  <a:lnTo>
                    <a:pt x="44" y="320"/>
                  </a:lnTo>
                  <a:lnTo>
                    <a:pt x="42" y="314"/>
                  </a:lnTo>
                  <a:lnTo>
                    <a:pt x="38" y="312"/>
                  </a:lnTo>
                  <a:lnTo>
                    <a:pt x="34" y="306"/>
                  </a:lnTo>
                  <a:lnTo>
                    <a:pt x="32" y="303"/>
                  </a:lnTo>
                  <a:lnTo>
                    <a:pt x="28" y="299"/>
                  </a:lnTo>
                  <a:lnTo>
                    <a:pt x="26" y="295"/>
                  </a:lnTo>
                  <a:lnTo>
                    <a:pt x="23" y="289"/>
                  </a:lnTo>
                  <a:lnTo>
                    <a:pt x="21" y="285"/>
                  </a:lnTo>
                  <a:lnTo>
                    <a:pt x="19" y="282"/>
                  </a:lnTo>
                  <a:lnTo>
                    <a:pt x="17" y="278"/>
                  </a:lnTo>
                  <a:lnTo>
                    <a:pt x="15" y="272"/>
                  </a:lnTo>
                  <a:lnTo>
                    <a:pt x="11" y="268"/>
                  </a:lnTo>
                  <a:lnTo>
                    <a:pt x="11" y="263"/>
                  </a:lnTo>
                  <a:lnTo>
                    <a:pt x="9" y="259"/>
                  </a:lnTo>
                  <a:lnTo>
                    <a:pt x="7" y="253"/>
                  </a:lnTo>
                  <a:lnTo>
                    <a:pt x="6" y="249"/>
                  </a:lnTo>
                  <a:lnTo>
                    <a:pt x="4" y="244"/>
                  </a:lnTo>
                  <a:lnTo>
                    <a:pt x="4" y="240"/>
                  </a:lnTo>
                  <a:lnTo>
                    <a:pt x="2" y="234"/>
                  </a:lnTo>
                  <a:lnTo>
                    <a:pt x="2" y="230"/>
                  </a:lnTo>
                  <a:lnTo>
                    <a:pt x="0" y="225"/>
                  </a:lnTo>
                  <a:lnTo>
                    <a:pt x="0" y="219"/>
                  </a:lnTo>
                  <a:lnTo>
                    <a:pt x="0" y="215"/>
                  </a:lnTo>
                  <a:lnTo>
                    <a:pt x="0" y="209"/>
                  </a:lnTo>
                  <a:lnTo>
                    <a:pt x="0" y="204"/>
                  </a:lnTo>
                  <a:lnTo>
                    <a:pt x="0" y="200"/>
                  </a:lnTo>
                  <a:lnTo>
                    <a:pt x="0" y="194"/>
                  </a:lnTo>
                  <a:lnTo>
                    <a:pt x="0" y="190"/>
                  </a:lnTo>
                  <a:lnTo>
                    <a:pt x="0" y="185"/>
                  </a:lnTo>
                  <a:lnTo>
                    <a:pt x="0" y="181"/>
                  </a:lnTo>
                  <a:lnTo>
                    <a:pt x="4" y="181"/>
                  </a:lnTo>
                  <a:lnTo>
                    <a:pt x="6" y="181"/>
                  </a:lnTo>
                  <a:lnTo>
                    <a:pt x="9" y="183"/>
                  </a:lnTo>
                  <a:lnTo>
                    <a:pt x="11" y="183"/>
                  </a:lnTo>
                  <a:lnTo>
                    <a:pt x="15" y="183"/>
                  </a:lnTo>
                  <a:lnTo>
                    <a:pt x="19" y="183"/>
                  </a:lnTo>
                  <a:lnTo>
                    <a:pt x="21" y="185"/>
                  </a:lnTo>
                  <a:lnTo>
                    <a:pt x="26" y="185"/>
                  </a:lnTo>
                  <a:lnTo>
                    <a:pt x="28" y="185"/>
                  </a:lnTo>
                  <a:lnTo>
                    <a:pt x="32" y="187"/>
                  </a:lnTo>
                  <a:lnTo>
                    <a:pt x="36" y="187"/>
                  </a:lnTo>
                  <a:lnTo>
                    <a:pt x="40" y="187"/>
                  </a:lnTo>
                  <a:lnTo>
                    <a:pt x="44" y="187"/>
                  </a:lnTo>
                  <a:lnTo>
                    <a:pt x="47" y="189"/>
                  </a:lnTo>
                  <a:lnTo>
                    <a:pt x="51" y="189"/>
                  </a:lnTo>
                  <a:lnTo>
                    <a:pt x="55" y="189"/>
                  </a:lnTo>
                  <a:lnTo>
                    <a:pt x="59" y="189"/>
                  </a:lnTo>
                  <a:lnTo>
                    <a:pt x="63" y="190"/>
                  </a:lnTo>
                  <a:lnTo>
                    <a:pt x="66" y="190"/>
                  </a:lnTo>
                  <a:lnTo>
                    <a:pt x="70" y="192"/>
                  </a:lnTo>
                  <a:lnTo>
                    <a:pt x="74" y="192"/>
                  </a:lnTo>
                  <a:lnTo>
                    <a:pt x="78" y="192"/>
                  </a:lnTo>
                  <a:lnTo>
                    <a:pt x="82" y="192"/>
                  </a:lnTo>
                  <a:lnTo>
                    <a:pt x="85" y="194"/>
                  </a:lnTo>
                  <a:lnTo>
                    <a:pt x="89" y="194"/>
                  </a:lnTo>
                  <a:lnTo>
                    <a:pt x="93" y="194"/>
                  </a:lnTo>
                  <a:lnTo>
                    <a:pt x="95" y="196"/>
                  </a:lnTo>
                  <a:lnTo>
                    <a:pt x="101" y="196"/>
                  </a:lnTo>
                  <a:lnTo>
                    <a:pt x="102" y="196"/>
                  </a:lnTo>
                  <a:lnTo>
                    <a:pt x="106" y="198"/>
                  </a:lnTo>
                  <a:lnTo>
                    <a:pt x="110" y="198"/>
                  </a:lnTo>
                  <a:lnTo>
                    <a:pt x="114" y="200"/>
                  </a:lnTo>
                  <a:lnTo>
                    <a:pt x="114" y="202"/>
                  </a:lnTo>
                  <a:lnTo>
                    <a:pt x="114" y="202"/>
                  </a:lnTo>
                  <a:lnTo>
                    <a:pt x="114" y="206"/>
                  </a:lnTo>
                  <a:lnTo>
                    <a:pt x="114" y="211"/>
                  </a:lnTo>
                  <a:lnTo>
                    <a:pt x="114" y="217"/>
                  </a:lnTo>
                  <a:lnTo>
                    <a:pt x="116" y="223"/>
                  </a:lnTo>
                  <a:lnTo>
                    <a:pt x="116" y="227"/>
                  </a:lnTo>
                  <a:lnTo>
                    <a:pt x="118" y="230"/>
                  </a:lnTo>
                  <a:lnTo>
                    <a:pt x="120" y="236"/>
                  </a:lnTo>
                  <a:lnTo>
                    <a:pt x="121" y="242"/>
                  </a:lnTo>
                  <a:lnTo>
                    <a:pt x="125" y="246"/>
                  </a:lnTo>
                  <a:lnTo>
                    <a:pt x="127" y="251"/>
                  </a:lnTo>
                  <a:lnTo>
                    <a:pt x="129" y="255"/>
                  </a:lnTo>
                  <a:lnTo>
                    <a:pt x="133" y="259"/>
                  </a:lnTo>
                  <a:lnTo>
                    <a:pt x="137" y="263"/>
                  </a:lnTo>
                  <a:lnTo>
                    <a:pt x="139" y="266"/>
                  </a:lnTo>
                  <a:lnTo>
                    <a:pt x="142" y="270"/>
                  </a:lnTo>
                  <a:lnTo>
                    <a:pt x="148" y="274"/>
                  </a:lnTo>
                  <a:lnTo>
                    <a:pt x="152" y="278"/>
                  </a:lnTo>
                  <a:lnTo>
                    <a:pt x="156" y="280"/>
                  </a:lnTo>
                  <a:lnTo>
                    <a:pt x="160" y="284"/>
                  </a:lnTo>
                  <a:lnTo>
                    <a:pt x="165" y="287"/>
                  </a:lnTo>
                  <a:lnTo>
                    <a:pt x="169" y="289"/>
                  </a:lnTo>
                  <a:lnTo>
                    <a:pt x="173" y="291"/>
                  </a:lnTo>
                  <a:lnTo>
                    <a:pt x="179" y="293"/>
                  </a:lnTo>
                  <a:lnTo>
                    <a:pt x="184" y="297"/>
                  </a:lnTo>
                  <a:lnTo>
                    <a:pt x="188" y="297"/>
                  </a:lnTo>
                  <a:lnTo>
                    <a:pt x="196" y="299"/>
                  </a:lnTo>
                  <a:lnTo>
                    <a:pt x="198" y="299"/>
                  </a:lnTo>
                  <a:lnTo>
                    <a:pt x="201" y="301"/>
                  </a:lnTo>
                  <a:lnTo>
                    <a:pt x="203" y="301"/>
                  </a:lnTo>
                  <a:lnTo>
                    <a:pt x="205" y="303"/>
                  </a:lnTo>
                  <a:lnTo>
                    <a:pt x="209" y="303"/>
                  </a:lnTo>
                  <a:lnTo>
                    <a:pt x="213" y="303"/>
                  </a:lnTo>
                  <a:lnTo>
                    <a:pt x="215" y="303"/>
                  </a:lnTo>
                  <a:lnTo>
                    <a:pt x="218" y="304"/>
                  </a:lnTo>
                  <a:lnTo>
                    <a:pt x="220" y="304"/>
                  </a:lnTo>
                  <a:lnTo>
                    <a:pt x="224" y="304"/>
                  </a:lnTo>
                  <a:lnTo>
                    <a:pt x="226" y="304"/>
                  </a:lnTo>
                  <a:lnTo>
                    <a:pt x="230" y="304"/>
                  </a:lnTo>
                  <a:lnTo>
                    <a:pt x="230"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3" name="グループ化 22"/>
          <p:cNvGrpSpPr/>
          <p:nvPr/>
        </p:nvGrpSpPr>
        <p:grpSpPr>
          <a:xfrm>
            <a:off x="7202068" y="908720"/>
            <a:ext cx="1921516" cy="1550659"/>
            <a:chOff x="5940425" y="4032250"/>
            <a:chExt cx="3222625" cy="2825751"/>
          </a:xfrm>
        </p:grpSpPr>
        <p:sp>
          <p:nvSpPr>
            <p:cNvPr id="24" name="AutoShape 56"/>
            <p:cNvSpPr>
              <a:spLocks noChangeAspect="1" noChangeArrowheads="1" noTextEdit="1"/>
            </p:cNvSpPr>
            <p:nvPr/>
          </p:nvSpPr>
          <p:spPr bwMode="auto">
            <a:xfrm>
              <a:off x="5940425" y="4032250"/>
              <a:ext cx="3222625" cy="282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58"/>
            <p:cNvSpPr>
              <a:spLocks/>
            </p:cNvSpPr>
            <p:nvPr/>
          </p:nvSpPr>
          <p:spPr bwMode="auto">
            <a:xfrm>
              <a:off x="7137400" y="4032250"/>
              <a:ext cx="1616075" cy="1368425"/>
            </a:xfrm>
            <a:custGeom>
              <a:avLst/>
              <a:gdLst>
                <a:gd name="T0" fmla="*/ 8147 w 8147"/>
                <a:gd name="T1" fmla="*/ 6899 h 6899"/>
                <a:gd name="T2" fmla="*/ 8147 w 8147"/>
                <a:gd name="T3" fmla="*/ 0 h 6899"/>
                <a:gd name="T4" fmla="*/ 0 w 8147"/>
                <a:gd name="T5" fmla="*/ 464 h 6899"/>
                <a:gd name="T6" fmla="*/ 0 w 8147"/>
                <a:gd name="T7" fmla="*/ 5995 h 6899"/>
                <a:gd name="T8" fmla="*/ 8147 w 8147"/>
                <a:gd name="T9" fmla="*/ 6899 h 6899"/>
              </a:gdLst>
              <a:ahLst/>
              <a:cxnLst>
                <a:cxn ang="0">
                  <a:pos x="T0" y="T1"/>
                </a:cxn>
                <a:cxn ang="0">
                  <a:pos x="T2" y="T3"/>
                </a:cxn>
                <a:cxn ang="0">
                  <a:pos x="T4" y="T5"/>
                </a:cxn>
                <a:cxn ang="0">
                  <a:pos x="T6" y="T7"/>
                </a:cxn>
                <a:cxn ang="0">
                  <a:pos x="T8" y="T9"/>
                </a:cxn>
              </a:cxnLst>
              <a:rect l="0" t="0" r="r" b="b"/>
              <a:pathLst>
                <a:path w="8147" h="6899">
                  <a:moveTo>
                    <a:pt x="8147" y="6899"/>
                  </a:moveTo>
                  <a:lnTo>
                    <a:pt x="8147" y="0"/>
                  </a:lnTo>
                  <a:lnTo>
                    <a:pt x="0" y="464"/>
                  </a:lnTo>
                  <a:lnTo>
                    <a:pt x="0" y="5995"/>
                  </a:lnTo>
                  <a:lnTo>
                    <a:pt x="8147" y="6899"/>
                  </a:lnTo>
                  <a:close/>
                </a:path>
              </a:pathLst>
            </a:custGeom>
            <a:solidFill>
              <a:srgbClr val="59B5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59"/>
            <p:cNvSpPr>
              <a:spLocks/>
            </p:cNvSpPr>
            <p:nvPr/>
          </p:nvSpPr>
          <p:spPr bwMode="auto">
            <a:xfrm>
              <a:off x="7169150" y="4065588"/>
              <a:ext cx="1552575" cy="1303338"/>
            </a:xfrm>
            <a:custGeom>
              <a:avLst/>
              <a:gdLst>
                <a:gd name="T0" fmla="*/ 0 w 7819"/>
                <a:gd name="T1" fmla="*/ 464 h 6571"/>
                <a:gd name="T2" fmla="*/ 0 w 7819"/>
                <a:gd name="T3" fmla="*/ 5667 h 6571"/>
                <a:gd name="T4" fmla="*/ 7819 w 7819"/>
                <a:gd name="T5" fmla="*/ 6571 h 6571"/>
                <a:gd name="T6" fmla="*/ 7819 w 7819"/>
                <a:gd name="T7" fmla="*/ 0 h 6571"/>
                <a:gd name="T8" fmla="*/ 0 w 7819"/>
                <a:gd name="T9" fmla="*/ 464 h 6571"/>
              </a:gdLst>
              <a:ahLst/>
              <a:cxnLst>
                <a:cxn ang="0">
                  <a:pos x="T0" y="T1"/>
                </a:cxn>
                <a:cxn ang="0">
                  <a:pos x="T2" y="T3"/>
                </a:cxn>
                <a:cxn ang="0">
                  <a:pos x="T4" y="T5"/>
                </a:cxn>
                <a:cxn ang="0">
                  <a:pos x="T6" y="T7"/>
                </a:cxn>
                <a:cxn ang="0">
                  <a:pos x="T8" y="T9"/>
                </a:cxn>
              </a:cxnLst>
              <a:rect l="0" t="0" r="r" b="b"/>
              <a:pathLst>
                <a:path w="7819" h="6571">
                  <a:moveTo>
                    <a:pt x="0" y="464"/>
                  </a:moveTo>
                  <a:lnTo>
                    <a:pt x="0" y="5667"/>
                  </a:lnTo>
                  <a:lnTo>
                    <a:pt x="7819" y="6571"/>
                  </a:lnTo>
                  <a:lnTo>
                    <a:pt x="7819" y="0"/>
                  </a:lnTo>
                  <a:lnTo>
                    <a:pt x="0" y="464"/>
                  </a:lnTo>
                  <a:close/>
                </a:path>
              </a:pathLst>
            </a:cu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27" name="Freeform 60"/>
            <p:cNvSpPr>
              <a:spLocks/>
            </p:cNvSpPr>
            <p:nvPr/>
          </p:nvSpPr>
          <p:spPr bwMode="auto">
            <a:xfrm>
              <a:off x="7413625" y="4457700"/>
              <a:ext cx="288925" cy="584200"/>
            </a:xfrm>
            <a:custGeom>
              <a:avLst/>
              <a:gdLst>
                <a:gd name="T0" fmla="*/ 41 w 1448"/>
                <a:gd name="T1" fmla="*/ 2932 h 2946"/>
                <a:gd name="T2" fmla="*/ 28 w 1448"/>
                <a:gd name="T3" fmla="*/ 2922 h 2946"/>
                <a:gd name="T4" fmla="*/ 17 w 1448"/>
                <a:gd name="T5" fmla="*/ 2910 h 2946"/>
                <a:gd name="T6" fmla="*/ 8 w 1448"/>
                <a:gd name="T7" fmla="*/ 2896 h 2946"/>
                <a:gd name="T8" fmla="*/ 3 w 1448"/>
                <a:gd name="T9" fmla="*/ 2880 h 2946"/>
                <a:gd name="T10" fmla="*/ 0 w 1448"/>
                <a:gd name="T11" fmla="*/ 2864 h 2946"/>
                <a:gd name="T12" fmla="*/ 1 w 1448"/>
                <a:gd name="T13" fmla="*/ 2848 h 2946"/>
                <a:gd name="T14" fmla="*/ 4 w 1448"/>
                <a:gd name="T15" fmla="*/ 2832 h 2946"/>
                <a:gd name="T16" fmla="*/ 1281 w 1448"/>
                <a:gd name="T17" fmla="*/ 50 h 2946"/>
                <a:gd name="T18" fmla="*/ 1289 w 1448"/>
                <a:gd name="T19" fmla="*/ 34 h 2946"/>
                <a:gd name="T20" fmla="*/ 1300 w 1448"/>
                <a:gd name="T21" fmla="*/ 22 h 2946"/>
                <a:gd name="T22" fmla="*/ 1313 w 1448"/>
                <a:gd name="T23" fmla="*/ 12 h 2946"/>
                <a:gd name="T24" fmla="*/ 1328 w 1448"/>
                <a:gd name="T25" fmla="*/ 5 h 2946"/>
                <a:gd name="T26" fmla="*/ 1344 w 1448"/>
                <a:gd name="T27" fmla="*/ 1 h 2946"/>
                <a:gd name="T28" fmla="*/ 1360 w 1448"/>
                <a:gd name="T29" fmla="*/ 0 h 2946"/>
                <a:gd name="T30" fmla="*/ 1376 w 1448"/>
                <a:gd name="T31" fmla="*/ 2 h 2946"/>
                <a:gd name="T32" fmla="*/ 1392 w 1448"/>
                <a:gd name="T33" fmla="*/ 7 h 2946"/>
                <a:gd name="T34" fmla="*/ 1407 w 1448"/>
                <a:gd name="T35" fmla="*/ 14 h 2946"/>
                <a:gd name="T36" fmla="*/ 1420 w 1448"/>
                <a:gd name="T37" fmla="*/ 24 h 2946"/>
                <a:gd name="T38" fmla="*/ 1431 w 1448"/>
                <a:gd name="T39" fmla="*/ 36 h 2946"/>
                <a:gd name="T40" fmla="*/ 1439 w 1448"/>
                <a:gd name="T41" fmla="*/ 51 h 2946"/>
                <a:gd name="T42" fmla="*/ 1445 w 1448"/>
                <a:gd name="T43" fmla="*/ 66 h 2946"/>
                <a:gd name="T44" fmla="*/ 1448 w 1448"/>
                <a:gd name="T45" fmla="*/ 82 h 2946"/>
                <a:gd name="T46" fmla="*/ 1447 w 1448"/>
                <a:gd name="T47" fmla="*/ 98 h 2946"/>
                <a:gd name="T48" fmla="*/ 1443 w 1448"/>
                <a:gd name="T49" fmla="*/ 114 h 2946"/>
                <a:gd name="T50" fmla="*/ 167 w 1448"/>
                <a:gd name="T51" fmla="*/ 2897 h 2946"/>
                <a:gd name="T52" fmla="*/ 159 w 1448"/>
                <a:gd name="T53" fmla="*/ 2912 h 2946"/>
                <a:gd name="T54" fmla="*/ 148 w 1448"/>
                <a:gd name="T55" fmla="*/ 2924 h 2946"/>
                <a:gd name="T56" fmla="*/ 135 w 1448"/>
                <a:gd name="T57" fmla="*/ 2934 h 2946"/>
                <a:gd name="T58" fmla="*/ 120 w 1448"/>
                <a:gd name="T59" fmla="*/ 2941 h 2946"/>
                <a:gd name="T60" fmla="*/ 104 w 1448"/>
                <a:gd name="T61" fmla="*/ 2945 h 2946"/>
                <a:gd name="T62" fmla="*/ 88 w 1448"/>
                <a:gd name="T63" fmla="*/ 2946 h 2946"/>
                <a:gd name="T64" fmla="*/ 71 w 1448"/>
                <a:gd name="T65" fmla="*/ 2944 h 2946"/>
                <a:gd name="T66" fmla="*/ 55 w 1448"/>
                <a:gd name="T67" fmla="*/ 2938 h 2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48" h="2946">
                  <a:moveTo>
                    <a:pt x="50" y="2936"/>
                  </a:moveTo>
                  <a:lnTo>
                    <a:pt x="41" y="2932"/>
                  </a:lnTo>
                  <a:lnTo>
                    <a:pt x="34" y="2927"/>
                  </a:lnTo>
                  <a:lnTo>
                    <a:pt x="28" y="2922"/>
                  </a:lnTo>
                  <a:lnTo>
                    <a:pt x="22" y="2916"/>
                  </a:lnTo>
                  <a:lnTo>
                    <a:pt x="17" y="2910"/>
                  </a:lnTo>
                  <a:lnTo>
                    <a:pt x="12" y="2903"/>
                  </a:lnTo>
                  <a:lnTo>
                    <a:pt x="8" y="2896"/>
                  </a:lnTo>
                  <a:lnTo>
                    <a:pt x="5" y="2888"/>
                  </a:lnTo>
                  <a:lnTo>
                    <a:pt x="3" y="2880"/>
                  </a:lnTo>
                  <a:lnTo>
                    <a:pt x="1" y="2872"/>
                  </a:lnTo>
                  <a:lnTo>
                    <a:pt x="0" y="2864"/>
                  </a:lnTo>
                  <a:lnTo>
                    <a:pt x="0" y="2856"/>
                  </a:lnTo>
                  <a:lnTo>
                    <a:pt x="1" y="2848"/>
                  </a:lnTo>
                  <a:lnTo>
                    <a:pt x="2" y="2840"/>
                  </a:lnTo>
                  <a:lnTo>
                    <a:pt x="4" y="2832"/>
                  </a:lnTo>
                  <a:lnTo>
                    <a:pt x="8" y="2823"/>
                  </a:lnTo>
                  <a:lnTo>
                    <a:pt x="1281" y="50"/>
                  </a:lnTo>
                  <a:lnTo>
                    <a:pt x="1285" y="41"/>
                  </a:lnTo>
                  <a:lnTo>
                    <a:pt x="1289" y="34"/>
                  </a:lnTo>
                  <a:lnTo>
                    <a:pt x="1294" y="28"/>
                  </a:lnTo>
                  <a:lnTo>
                    <a:pt x="1300" y="22"/>
                  </a:lnTo>
                  <a:lnTo>
                    <a:pt x="1306" y="17"/>
                  </a:lnTo>
                  <a:lnTo>
                    <a:pt x="1313" y="12"/>
                  </a:lnTo>
                  <a:lnTo>
                    <a:pt x="1320" y="8"/>
                  </a:lnTo>
                  <a:lnTo>
                    <a:pt x="1328" y="5"/>
                  </a:lnTo>
                  <a:lnTo>
                    <a:pt x="1336" y="3"/>
                  </a:lnTo>
                  <a:lnTo>
                    <a:pt x="1344" y="1"/>
                  </a:lnTo>
                  <a:lnTo>
                    <a:pt x="1352" y="0"/>
                  </a:lnTo>
                  <a:lnTo>
                    <a:pt x="1360" y="0"/>
                  </a:lnTo>
                  <a:lnTo>
                    <a:pt x="1368" y="1"/>
                  </a:lnTo>
                  <a:lnTo>
                    <a:pt x="1376" y="2"/>
                  </a:lnTo>
                  <a:lnTo>
                    <a:pt x="1385" y="4"/>
                  </a:lnTo>
                  <a:lnTo>
                    <a:pt x="1392" y="7"/>
                  </a:lnTo>
                  <a:lnTo>
                    <a:pt x="1398" y="10"/>
                  </a:lnTo>
                  <a:lnTo>
                    <a:pt x="1407" y="14"/>
                  </a:lnTo>
                  <a:lnTo>
                    <a:pt x="1414" y="19"/>
                  </a:lnTo>
                  <a:lnTo>
                    <a:pt x="1420" y="24"/>
                  </a:lnTo>
                  <a:lnTo>
                    <a:pt x="1426" y="30"/>
                  </a:lnTo>
                  <a:lnTo>
                    <a:pt x="1431" y="36"/>
                  </a:lnTo>
                  <a:lnTo>
                    <a:pt x="1436" y="43"/>
                  </a:lnTo>
                  <a:lnTo>
                    <a:pt x="1439" y="51"/>
                  </a:lnTo>
                  <a:lnTo>
                    <a:pt x="1443" y="58"/>
                  </a:lnTo>
                  <a:lnTo>
                    <a:pt x="1445" y="66"/>
                  </a:lnTo>
                  <a:lnTo>
                    <a:pt x="1447" y="74"/>
                  </a:lnTo>
                  <a:lnTo>
                    <a:pt x="1448" y="82"/>
                  </a:lnTo>
                  <a:lnTo>
                    <a:pt x="1448" y="90"/>
                  </a:lnTo>
                  <a:lnTo>
                    <a:pt x="1447" y="98"/>
                  </a:lnTo>
                  <a:lnTo>
                    <a:pt x="1446" y="106"/>
                  </a:lnTo>
                  <a:lnTo>
                    <a:pt x="1443" y="114"/>
                  </a:lnTo>
                  <a:lnTo>
                    <a:pt x="1440" y="123"/>
                  </a:lnTo>
                  <a:lnTo>
                    <a:pt x="167" y="2897"/>
                  </a:lnTo>
                  <a:lnTo>
                    <a:pt x="163" y="2905"/>
                  </a:lnTo>
                  <a:lnTo>
                    <a:pt x="159" y="2912"/>
                  </a:lnTo>
                  <a:lnTo>
                    <a:pt x="153" y="2918"/>
                  </a:lnTo>
                  <a:lnTo>
                    <a:pt x="148" y="2924"/>
                  </a:lnTo>
                  <a:lnTo>
                    <a:pt x="141" y="2929"/>
                  </a:lnTo>
                  <a:lnTo>
                    <a:pt x="135" y="2934"/>
                  </a:lnTo>
                  <a:lnTo>
                    <a:pt x="128" y="2938"/>
                  </a:lnTo>
                  <a:lnTo>
                    <a:pt x="120" y="2941"/>
                  </a:lnTo>
                  <a:lnTo>
                    <a:pt x="112" y="2943"/>
                  </a:lnTo>
                  <a:lnTo>
                    <a:pt x="104" y="2945"/>
                  </a:lnTo>
                  <a:lnTo>
                    <a:pt x="96" y="2946"/>
                  </a:lnTo>
                  <a:lnTo>
                    <a:pt x="88" y="2946"/>
                  </a:lnTo>
                  <a:lnTo>
                    <a:pt x="79" y="2945"/>
                  </a:lnTo>
                  <a:lnTo>
                    <a:pt x="71" y="2944"/>
                  </a:lnTo>
                  <a:lnTo>
                    <a:pt x="63" y="2942"/>
                  </a:lnTo>
                  <a:lnTo>
                    <a:pt x="55" y="2938"/>
                  </a:lnTo>
                  <a:lnTo>
                    <a:pt x="50" y="2936"/>
                  </a:lnTo>
                  <a:close/>
                </a:path>
              </a:pathLst>
            </a:cu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28" name="Freeform 61"/>
            <p:cNvSpPr>
              <a:spLocks/>
            </p:cNvSpPr>
            <p:nvPr/>
          </p:nvSpPr>
          <p:spPr bwMode="auto">
            <a:xfrm>
              <a:off x="6665913" y="4538663"/>
              <a:ext cx="284163" cy="180975"/>
            </a:xfrm>
            <a:custGeom>
              <a:avLst/>
              <a:gdLst>
                <a:gd name="T0" fmla="*/ 0 w 1429"/>
                <a:gd name="T1" fmla="*/ 0 h 909"/>
                <a:gd name="T2" fmla="*/ 1429 w 1429"/>
                <a:gd name="T3" fmla="*/ 850 h 909"/>
                <a:gd name="T4" fmla="*/ 1424 w 1429"/>
                <a:gd name="T5" fmla="*/ 858 h 909"/>
                <a:gd name="T6" fmla="*/ 1420 w 1429"/>
                <a:gd name="T7" fmla="*/ 865 h 909"/>
                <a:gd name="T8" fmla="*/ 1415 w 1429"/>
                <a:gd name="T9" fmla="*/ 873 h 909"/>
                <a:gd name="T10" fmla="*/ 1410 w 1429"/>
                <a:gd name="T11" fmla="*/ 880 h 909"/>
                <a:gd name="T12" fmla="*/ 1405 w 1429"/>
                <a:gd name="T13" fmla="*/ 888 h 909"/>
                <a:gd name="T14" fmla="*/ 1400 w 1429"/>
                <a:gd name="T15" fmla="*/ 895 h 909"/>
                <a:gd name="T16" fmla="*/ 1395 w 1429"/>
                <a:gd name="T17" fmla="*/ 902 h 909"/>
                <a:gd name="T18" fmla="*/ 1390 w 1429"/>
                <a:gd name="T19" fmla="*/ 909 h 909"/>
                <a:gd name="T20" fmla="*/ 0 w 1429"/>
                <a:gd name="T21" fmla="*/ 82 h 909"/>
                <a:gd name="T22" fmla="*/ 0 w 1429"/>
                <a:gd name="T23" fmla="*/ 0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9" h="909">
                  <a:moveTo>
                    <a:pt x="0" y="0"/>
                  </a:moveTo>
                  <a:lnTo>
                    <a:pt x="1429" y="850"/>
                  </a:lnTo>
                  <a:lnTo>
                    <a:pt x="1424" y="858"/>
                  </a:lnTo>
                  <a:lnTo>
                    <a:pt x="1420" y="865"/>
                  </a:lnTo>
                  <a:lnTo>
                    <a:pt x="1415" y="873"/>
                  </a:lnTo>
                  <a:lnTo>
                    <a:pt x="1410" y="880"/>
                  </a:lnTo>
                  <a:lnTo>
                    <a:pt x="1405" y="888"/>
                  </a:lnTo>
                  <a:lnTo>
                    <a:pt x="1400" y="895"/>
                  </a:lnTo>
                  <a:lnTo>
                    <a:pt x="1395" y="902"/>
                  </a:lnTo>
                  <a:lnTo>
                    <a:pt x="1390" y="909"/>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9" name="Freeform 62"/>
            <p:cNvSpPr>
              <a:spLocks/>
            </p:cNvSpPr>
            <p:nvPr/>
          </p:nvSpPr>
          <p:spPr bwMode="auto">
            <a:xfrm>
              <a:off x="6665913" y="4587875"/>
              <a:ext cx="257175" cy="163513"/>
            </a:xfrm>
            <a:custGeom>
              <a:avLst/>
              <a:gdLst>
                <a:gd name="T0" fmla="*/ 0 w 1292"/>
                <a:gd name="T1" fmla="*/ 0 h 818"/>
                <a:gd name="T2" fmla="*/ 1292 w 1292"/>
                <a:gd name="T3" fmla="*/ 770 h 818"/>
                <a:gd name="T4" fmla="*/ 1285 w 1292"/>
                <a:gd name="T5" fmla="*/ 777 h 818"/>
                <a:gd name="T6" fmla="*/ 1278 w 1292"/>
                <a:gd name="T7" fmla="*/ 783 h 818"/>
                <a:gd name="T8" fmla="*/ 1271 w 1292"/>
                <a:gd name="T9" fmla="*/ 789 h 818"/>
                <a:gd name="T10" fmla="*/ 1264 w 1292"/>
                <a:gd name="T11" fmla="*/ 795 h 818"/>
                <a:gd name="T12" fmla="*/ 1257 w 1292"/>
                <a:gd name="T13" fmla="*/ 801 h 818"/>
                <a:gd name="T14" fmla="*/ 1250 w 1292"/>
                <a:gd name="T15" fmla="*/ 807 h 818"/>
                <a:gd name="T16" fmla="*/ 1241 w 1292"/>
                <a:gd name="T17" fmla="*/ 812 h 818"/>
                <a:gd name="T18" fmla="*/ 1234 w 1292"/>
                <a:gd name="T19" fmla="*/ 818 h 818"/>
                <a:gd name="T20" fmla="*/ 0 w 1292"/>
                <a:gd name="T21" fmla="*/ 84 h 818"/>
                <a:gd name="T22" fmla="*/ 0 w 1292"/>
                <a:gd name="T23"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92" h="818">
                  <a:moveTo>
                    <a:pt x="0" y="0"/>
                  </a:moveTo>
                  <a:lnTo>
                    <a:pt x="1292" y="770"/>
                  </a:lnTo>
                  <a:lnTo>
                    <a:pt x="1285" y="777"/>
                  </a:lnTo>
                  <a:lnTo>
                    <a:pt x="1278" y="783"/>
                  </a:lnTo>
                  <a:lnTo>
                    <a:pt x="1271" y="789"/>
                  </a:lnTo>
                  <a:lnTo>
                    <a:pt x="1264" y="795"/>
                  </a:lnTo>
                  <a:lnTo>
                    <a:pt x="1257" y="801"/>
                  </a:lnTo>
                  <a:lnTo>
                    <a:pt x="1250" y="807"/>
                  </a:lnTo>
                  <a:lnTo>
                    <a:pt x="1241" y="812"/>
                  </a:lnTo>
                  <a:lnTo>
                    <a:pt x="1234" y="818"/>
                  </a:lnTo>
                  <a:lnTo>
                    <a:pt x="0" y="84"/>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0" name="Freeform 63"/>
            <p:cNvSpPr>
              <a:spLocks/>
            </p:cNvSpPr>
            <p:nvPr/>
          </p:nvSpPr>
          <p:spPr bwMode="auto">
            <a:xfrm>
              <a:off x="6665913" y="4556125"/>
              <a:ext cx="276225" cy="174625"/>
            </a:xfrm>
            <a:custGeom>
              <a:avLst/>
              <a:gdLst>
                <a:gd name="T0" fmla="*/ 0 w 1390"/>
                <a:gd name="T1" fmla="*/ 0 h 883"/>
                <a:gd name="T2" fmla="*/ 1390 w 1390"/>
                <a:gd name="T3" fmla="*/ 827 h 883"/>
                <a:gd name="T4" fmla="*/ 1384 w 1390"/>
                <a:gd name="T5" fmla="*/ 834 h 883"/>
                <a:gd name="T6" fmla="*/ 1378 w 1390"/>
                <a:gd name="T7" fmla="*/ 841 h 883"/>
                <a:gd name="T8" fmla="*/ 1372 w 1390"/>
                <a:gd name="T9" fmla="*/ 848 h 883"/>
                <a:gd name="T10" fmla="*/ 1367 w 1390"/>
                <a:gd name="T11" fmla="*/ 855 h 883"/>
                <a:gd name="T12" fmla="*/ 1361 w 1390"/>
                <a:gd name="T13" fmla="*/ 862 h 883"/>
                <a:gd name="T14" fmla="*/ 1355 w 1390"/>
                <a:gd name="T15" fmla="*/ 868 h 883"/>
                <a:gd name="T16" fmla="*/ 1350 w 1390"/>
                <a:gd name="T17" fmla="*/ 876 h 883"/>
                <a:gd name="T18" fmla="*/ 1344 w 1390"/>
                <a:gd name="T19" fmla="*/ 883 h 883"/>
                <a:gd name="T20" fmla="*/ 0 w 1390"/>
                <a:gd name="T21" fmla="*/ 82 h 883"/>
                <a:gd name="T22" fmla="*/ 0 w 1390"/>
                <a:gd name="T23" fmla="*/ 0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0" h="883">
                  <a:moveTo>
                    <a:pt x="0" y="0"/>
                  </a:moveTo>
                  <a:lnTo>
                    <a:pt x="1390" y="827"/>
                  </a:lnTo>
                  <a:lnTo>
                    <a:pt x="1384" y="834"/>
                  </a:lnTo>
                  <a:lnTo>
                    <a:pt x="1378" y="841"/>
                  </a:lnTo>
                  <a:lnTo>
                    <a:pt x="1372" y="848"/>
                  </a:lnTo>
                  <a:lnTo>
                    <a:pt x="1367" y="855"/>
                  </a:lnTo>
                  <a:lnTo>
                    <a:pt x="1361" y="862"/>
                  </a:lnTo>
                  <a:lnTo>
                    <a:pt x="1355" y="868"/>
                  </a:lnTo>
                  <a:lnTo>
                    <a:pt x="1350" y="876"/>
                  </a:lnTo>
                  <a:lnTo>
                    <a:pt x="1344" y="883"/>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1" name="Freeform 64"/>
            <p:cNvSpPr>
              <a:spLocks/>
            </p:cNvSpPr>
            <p:nvPr/>
          </p:nvSpPr>
          <p:spPr bwMode="auto">
            <a:xfrm>
              <a:off x="6665913" y="4572000"/>
              <a:ext cx="266700" cy="169863"/>
            </a:xfrm>
            <a:custGeom>
              <a:avLst/>
              <a:gdLst>
                <a:gd name="T0" fmla="*/ 0 w 1344"/>
                <a:gd name="T1" fmla="*/ 0 h 852"/>
                <a:gd name="T2" fmla="*/ 1344 w 1344"/>
                <a:gd name="T3" fmla="*/ 801 h 852"/>
                <a:gd name="T4" fmla="*/ 1338 w 1344"/>
                <a:gd name="T5" fmla="*/ 807 h 852"/>
                <a:gd name="T6" fmla="*/ 1331 w 1344"/>
                <a:gd name="T7" fmla="*/ 814 h 852"/>
                <a:gd name="T8" fmla="*/ 1325 w 1344"/>
                <a:gd name="T9" fmla="*/ 820 h 852"/>
                <a:gd name="T10" fmla="*/ 1319 w 1344"/>
                <a:gd name="T11" fmla="*/ 827 h 852"/>
                <a:gd name="T12" fmla="*/ 1312 w 1344"/>
                <a:gd name="T13" fmla="*/ 833 h 852"/>
                <a:gd name="T14" fmla="*/ 1305 w 1344"/>
                <a:gd name="T15" fmla="*/ 839 h 852"/>
                <a:gd name="T16" fmla="*/ 1299 w 1344"/>
                <a:gd name="T17" fmla="*/ 846 h 852"/>
                <a:gd name="T18" fmla="*/ 1292 w 1344"/>
                <a:gd name="T19" fmla="*/ 852 h 852"/>
                <a:gd name="T20" fmla="*/ 0 w 1344"/>
                <a:gd name="T21" fmla="*/ 82 h 852"/>
                <a:gd name="T22" fmla="*/ 0 w 1344"/>
                <a:gd name="T23" fmla="*/ 0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44" h="852">
                  <a:moveTo>
                    <a:pt x="0" y="0"/>
                  </a:moveTo>
                  <a:lnTo>
                    <a:pt x="1344" y="801"/>
                  </a:lnTo>
                  <a:lnTo>
                    <a:pt x="1338" y="807"/>
                  </a:lnTo>
                  <a:lnTo>
                    <a:pt x="1331" y="814"/>
                  </a:lnTo>
                  <a:lnTo>
                    <a:pt x="1325" y="820"/>
                  </a:lnTo>
                  <a:lnTo>
                    <a:pt x="1319" y="827"/>
                  </a:lnTo>
                  <a:lnTo>
                    <a:pt x="1312" y="833"/>
                  </a:lnTo>
                  <a:lnTo>
                    <a:pt x="1305" y="839"/>
                  </a:lnTo>
                  <a:lnTo>
                    <a:pt x="1299" y="846"/>
                  </a:lnTo>
                  <a:lnTo>
                    <a:pt x="1292" y="852"/>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2" name="Freeform 65"/>
            <p:cNvSpPr>
              <a:spLocks/>
            </p:cNvSpPr>
            <p:nvPr/>
          </p:nvSpPr>
          <p:spPr bwMode="auto">
            <a:xfrm>
              <a:off x="6665913" y="4522788"/>
              <a:ext cx="290513" cy="185738"/>
            </a:xfrm>
            <a:custGeom>
              <a:avLst/>
              <a:gdLst>
                <a:gd name="T0" fmla="*/ 0 w 1464"/>
                <a:gd name="T1" fmla="*/ 0 h 933"/>
                <a:gd name="T2" fmla="*/ 1464 w 1464"/>
                <a:gd name="T3" fmla="*/ 871 h 933"/>
                <a:gd name="T4" fmla="*/ 1460 w 1464"/>
                <a:gd name="T5" fmla="*/ 879 h 933"/>
                <a:gd name="T6" fmla="*/ 1456 w 1464"/>
                <a:gd name="T7" fmla="*/ 887 h 933"/>
                <a:gd name="T8" fmla="*/ 1452 w 1464"/>
                <a:gd name="T9" fmla="*/ 895 h 933"/>
                <a:gd name="T10" fmla="*/ 1447 w 1464"/>
                <a:gd name="T11" fmla="*/ 903 h 933"/>
                <a:gd name="T12" fmla="*/ 1442 w 1464"/>
                <a:gd name="T13" fmla="*/ 911 h 933"/>
                <a:gd name="T14" fmla="*/ 1438 w 1464"/>
                <a:gd name="T15" fmla="*/ 918 h 933"/>
                <a:gd name="T16" fmla="*/ 1434 w 1464"/>
                <a:gd name="T17" fmla="*/ 926 h 933"/>
                <a:gd name="T18" fmla="*/ 1429 w 1464"/>
                <a:gd name="T19" fmla="*/ 933 h 933"/>
                <a:gd name="T20" fmla="*/ 0 w 1464"/>
                <a:gd name="T21" fmla="*/ 83 h 933"/>
                <a:gd name="T22" fmla="*/ 0 w 1464"/>
                <a:gd name="T23"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4" h="933">
                  <a:moveTo>
                    <a:pt x="0" y="0"/>
                  </a:moveTo>
                  <a:lnTo>
                    <a:pt x="1464" y="871"/>
                  </a:lnTo>
                  <a:lnTo>
                    <a:pt x="1460" y="879"/>
                  </a:lnTo>
                  <a:lnTo>
                    <a:pt x="1456" y="887"/>
                  </a:lnTo>
                  <a:lnTo>
                    <a:pt x="1452" y="895"/>
                  </a:lnTo>
                  <a:lnTo>
                    <a:pt x="1447" y="903"/>
                  </a:lnTo>
                  <a:lnTo>
                    <a:pt x="1442" y="911"/>
                  </a:lnTo>
                  <a:lnTo>
                    <a:pt x="1438" y="918"/>
                  </a:lnTo>
                  <a:lnTo>
                    <a:pt x="1434" y="926"/>
                  </a:lnTo>
                  <a:lnTo>
                    <a:pt x="1429" y="933"/>
                  </a:lnTo>
                  <a:lnTo>
                    <a:pt x="0" y="83"/>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3" name="Freeform 66"/>
            <p:cNvSpPr>
              <a:spLocks/>
            </p:cNvSpPr>
            <p:nvPr/>
          </p:nvSpPr>
          <p:spPr bwMode="auto">
            <a:xfrm>
              <a:off x="6665913" y="4506913"/>
              <a:ext cx="296863" cy="188913"/>
            </a:xfrm>
            <a:custGeom>
              <a:avLst/>
              <a:gdLst>
                <a:gd name="T0" fmla="*/ 0 w 1492"/>
                <a:gd name="T1" fmla="*/ 57 h 952"/>
                <a:gd name="T2" fmla="*/ 0 w 1492"/>
                <a:gd name="T3" fmla="*/ 50 h 952"/>
                <a:gd name="T4" fmla="*/ 1 w 1492"/>
                <a:gd name="T5" fmla="*/ 43 h 952"/>
                <a:gd name="T6" fmla="*/ 1 w 1492"/>
                <a:gd name="T7" fmla="*/ 36 h 952"/>
                <a:gd name="T8" fmla="*/ 1 w 1492"/>
                <a:gd name="T9" fmla="*/ 29 h 952"/>
                <a:gd name="T10" fmla="*/ 2 w 1492"/>
                <a:gd name="T11" fmla="*/ 22 h 952"/>
                <a:gd name="T12" fmla="*/ 2 w 1492"/>
                <a:gd name="T13" fmla="*/ 15 h 952"/>
                <a:gd name="T14" fmla="*/ 3 w 1492"/>
                <a:gd name="T15" fmla="*/ 8 h 952"/>
                <a:gd name="T16" fmla="*/ 3 w 1492"/>
                <a:gd name="T17" fmla="*/ 0 h 952"/>
                <a:gd name="T18" fmla="*/ 1492 w 1492"/>
                <a:gd name="T19" fmla="*/ 887 h 952"/>
                <a:gd name="T20" fmla="*/ 1489 w 1492"/>
                <a:gd name="T21" fmla="*/ 895 h 952"/>
                <a:gd name="T22" fmla="*/ 1486 w 1492"/>
                <a:gd name="T23" fmla="*/ 903 h 952"/>
                <a:gd name="T24" fmla="*/ 1482 w 1492"/>
                <a:gd name="T25" fmla="*/ 913 h 952"/>
                <a:gd name="T26" fmla="*/ 1479 w 1492"/>
                <a:gd name="T27" fmla="*/ 921 h 952"/>
                <a:gd name="T28" fmla="*/ 1475 w 1492"/>
                <a:gd name="T29" fmla="*/ 929 h 952"/>
                <a:gd name="T30" fmla="*/ 1472 w 1492"/>
                <a:gd name="T31" fmla="*/ 937 h 952"/>
                <a:gd name="T32" fmla="*/ 1468 w 1492"/>
                <a:gd name="T33" fmla="*/ 945 h 952"/>
                <a:gd name="T34" fmla="*/ 1464 w 1492"/>
                <a:gd name="T35" fmla="*/ 952 h 952"/>
                <a:gd name="T36" fmla="*/ 0 w 1492"/>
                <a:gd name="T37" fmla="*/ 81 h 952"/>
                <a:gd name="T38" fmla="*/ 0 w 1492"/>
                <a:gd name="T39" fmla="*/ 57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2" h="952">
                  <a:moveTo>
                    <a:pt x="0" y="57"/>
                  </a:moveTo>
                  <a:lnTo>
                    <a:pt x="0" y="50"/>
                  </a:lnTo>
                  <a:lnTo>
                    <a:pt x="1" y="43"/>
                  </a:lnTo>
                  <a:lnTo>
                    <a:pt x="1" y="36"/>
                  </a:lnTo>
                  <a:lnTo>
                    <a:pt x="1" y="29"/>
                  </a:lnTo>
                  <a:lnTo>
                    <a:pt x="2" y="22"/>
                  </a:lnTo>
                  <a:lnTo>
                    <a:pt x="2" y="15"/>
                  </a:lnTo>
                  <a:lnTo>
                    <a:pt x="3" y="8"/>
                  </a:lnTo>
                  <a:lnTo>
                    <a:pt x="3" y="0"/>
                  </a:lnTo>
                  <a:lnTo>
                    <a:pt x="1492" y="887"/>
                  </a:lnTo>
                  <a:lnTo>
                    <a:pt x="1489" y="895"/>
                  </a:lnTo>
                  <a:lnTo>
                    <a:pt x="1486" y="903"/>
                  </a:lnTo>
                  <a:lnTo>
                    <a:pt x="1482" y="913"/>
                  </a:lnTo>
                  <a:lnTo>
                    <a:pt x="1479" y="921"/>
                  </a:lnTo>
                  <a:lnTo>
                    <a:pt x="1475" y="929"/>
                  </a:lnTo>
                  <a:lnTo>
                    <a:pt x="1472" y="937"/>
                  </a:lnTo>
                  <a:lnTo>
                    <a:pt x="1468" y="945"/>
                  </a:lnTo>
                  <a:lnTo>
                    <a:pt x="1464" y="952"/>
                  </a:lnTo>
                  <a:lnTo>
                    <a:pt x="0" y="81"/>
                  </a:lnTo>
                  <a:lnTo>
                    <a:pt x="0" y="5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4" name="Freeform 67"/>
            <p:cNvSpPr>
              <a:spLocks/>
            </p:cNvSpPr>
            <p:nvPr/>
          </p:nvSpPr>
          <p:spPr bwMode="auto">
            <a:xfrm>
              <a:off x="6699250" y="4722813"/>
              <a:ext cx="95250" cy="55563"/>
            </a:xfrm>
            <a:custGeom>
              <a:avLst/>
              <a:gdLst>
                <a:gd name="T0" fmla="*/ 0 w 479"/>
                <a:gd name="T1" fmla="*/ 0 h 286"/>
                <a:gd name="T2" fmla="*/ 479 w 479"/>
                <a:gd name="T3" fmla="*/ 286 h 286"/>
                <a:gd name="T4" fmla="*/ 443 w 479"/>
                <a:gd name="T5" fmla="*/ 279 h 286"/>
                <a:gd name="T6" fmla="*/ 408 w 479"/>
                <a:gd name="T7" fmla="*/ 270 h 286"/>
                <a:gd name="T8" fmla="*/ 373 w 479"/>
                <a:gd name="T9" fmla="*/ 260 h 286"/>
                <a:gd name="T10" fmla="*/ 339 w 479"/>
                <a:gd name="T11" fmla="*/ 249 h 286"/>
                <a:gd name="T12" fmla="*/ 305 w 479"/>
                <a:gd name="T13" fmla="*/ 235 h 286"/>
                <a:gd name="T14" fmla="*/ 273 w 479"/>
                <a:gd name="T15" fmla="*/ 220 h 286"/>
                <a:gd name="T16" fmla="*/ 241 w 479"/>
                <a:gd name="T17" fmla="*/ 204 h 286"/>
                <a:gd name="T18" fmla="*/ 210 w 479"/>
                <a:gd name="T19" fmla="*/ 187 h 286"/>
                <a:gd name="T20" fmla="*/ 180 w 479"/>
                <a:gd name="T21" fmla="*/ 167 h 286"/>
                <a:gd name="T22" fmla="*/ 151 w 479"/>
                <a:gd name="T23" fmla="*/ 147 h 286"/>
                <a:gd name="T24" fmla="*/ 123 w 479"/>
                <a:gd name="T25" fmla="*/ 126 h 286"/>
                <a:gd name="T26" fmla="*/ 96 w 479"/>
                <a:gd name="T27" fmla="*/ 104 h 286"/>
                <a:gd name="T28" fmla="*/ 71 w 479"/>
                <a:gd name="T29" fmla="*/ 79 h 286"/>
                <a:gd name="T30" fmla="*/ 45 w 479"/>
                <a:gd name="T31" fmla="*/ 54 h 286"/>
                <a:gd name="T32" fmla="*/ 22 w 479"/>
                <a:gd name="T33" fmla="*/ 27 h 286"/>
                <a:gd name="T34" fmla="*/ 0 w 479"/>
                <a:gd name="T35" fmla="*/ 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79" h="286">
                  <a:moveTo>
                    <a:pt x="0" y="0"/>
                  </a:moveTo>
                  <a:lnTo>
                    <a:pt x="479" y="286"/>
                  </a:lnTo>
                  <a:lnTo>
                    <a:pt x="443" y="279"/>
                  </a:lnTo>
                  <a:lnTo>
                    <a:pt x="408" y="270"/>
                  </a:lnTo>
                  <a:lnTo>
                    <a:pt x="373" y="260"/>
                  </a:lnTo>
                  <a:lnTo>
                    <a:pt x="339" y="249"/>
                  </a:lnTo>
                  <a:lnTo>
                    <a:pt x="305" y="235"/>
                  </a:lnTo>
                  <a:lnTo>
                    <a:pt x="273" y="220"/>
                  </a:lnTo>
                  <a:lnTo>
                    <a:pt x="241" y="204"/>
                  </a:lnTo>
                  <a:lnTo>
                    <a:pt x="210" y="187"/>
                  </a:lnTo>
                  <a:lnTo>
                    <a:pt x="180" y="167"/>
                  </a:lnTo>
                  <a:lnTo>
                    <a:pt x="151" y="147"/>
                  </a:lnTo>
                  <a:lnTo>
                    <a:pt x="123" y="126"/>
                  </a:lnTo>
                  <a:lnTo>
                    <a:pt x="96" y="104"/>
                  </a:lnTo>
                  <a:lnTo>
                    <a:pt x="71" y="79"/>
                  </a:lnTo>
                  <a:lnTo>
                    <a:pt x="45" y="54"/>
                  </a:lnTo>
                  <a:lnTo>
                    <a:pt x="22" y="27"/>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5" name="Freeform 68"/>
            <p:cNvSpPr>
              <a:spLocks/>
            </p:cNvSpPr>
            <p:nvPr/>
          </p:nvSpPr>
          <p:spPr bwMode="auto">
            <a:xfrm>
              <a:off x="6683375" y="4695825"/>
              <a:ext cx="141288" cy="85725"/>
            </a:xfrm>
            <a:custGeom>
              <a:avLst/>
              <a:gdLst>
                <a:gd name="T0" fmla="*/ 718 w 718"/>
                <a:gd name="T1" fmla="*/ 428 h 429"/>
                <a:gd name="T2" fmla="*/ 715 w 718"/>
                <a:gd name="T3" fmla="*/ 428 h 429"/>
                <a:gd name="T4" fmla="*/ 712 w 718"/>
                <a:gd name="T5" fmla="*/ 428 h 429"/>
                <a:gd name="T6" fmla="*/ 708 w 718"/>
                <a:gd name="T7" fmla="*/ 428 h 429"/>
                <a:gd name="T8" fmla="*/ 705 w 718"/>
                <a:gd name="T9" fmla="*/ 428 h 429"/>
                <a:gd name="T10" fmla="*/ 702 w 718"/>
                <a:gd name="T11" fmla="*/ 429 h 429"/>
                <a:gd name="T12" fmla="*/ 699 w 718"/>
                <a:gd name="T13" fmla="*/ 429 h 429"/>
                <a:gd name="T14" fmla="*/ 695 w 718"/>
                <a:gd name="T15" fmla="*/ 429 h 429"/>
                <a:gd name="T16" fmla="*/ 691 w 718"/>
                <a:gd name="T17" fmla="*/ 429 h 429"/>
                <a:gd name="T18" fmla="*/ 675 w 718"/>
                <a:gd name="T19" fmla="*/ 429 h 429"/>
                <a:gd name="T20" fmla="*/ 659 w 718"/>
                <a:gd name="T21" fmla="*/ 428 h 429"/>
                <a:gd name="T22" fmla="*/ 643 w 718"/>
                <a:gd name="T23" fmla="*/ 427 h 429"/>
                <a:gd name="T24" fmla="*/ 627 w 718"/>
                <a:gd name="T25" fmla="*/ 426 h 429"/>
                <a:gd name="T26" fmla="*/ 610 w 718"/>
                <a:gd name="T27" fmla="*/ 424 h 429"/>
                <a:gd name="T28" fmla="*/ 594 w 718"/>
                <a:gd name="T29" fmla="*/ 422 h 429"/>
                <a:gd name="T30" fmla="*/ 579 w 718"/>
                <a:gd name="T31" fmla="*/ 420 h 429"/>
                <a:gd name="T32" fmla="*/ 563 w 718"/>
                <a:gd name="T33" fmla="*/ 418 h 429"/>
                <a:gd name="T34" fmla="*/ 84 w 718"/>
                <a:gd name="T35" fmla="*/ 132 h 429"/>
                <a:gd name="T36" fmla="*/ 71 w 718"/>
                <a:gd name="T37" fmla="*/ 117 h 429"/>
                <a:gd name="T38" fmla="*/ 60 w 718"/>
                <a:gd name="T39" fmla="*/ 102 h 429"/>
                <a:gd name="T40" fmla="*/ 49 w 718"/>
                <a:gd name="T41" fmla="*/ 85 h 429"/>
                <a:gd name="T42" fmla="*/ 39 w 718"/>
                <a:gd name="T43" fmla="*/ 69 h 429"/>
                <a:gd name="T44" fmla="*/ 29 w 718"/>
                <a:gd name="T45" fmla="*/ 52 h 429"/>
                <a:gd name="T46" fmla="*/ 19 w 718"/>
                <a:gd name="T47" fmla="*/ 36 h 429"/>
                <a:gd name="T48" fmla="*/ 9 w 718"/>
                <a:gd name="T49" fmla="*/ 18 h 429"/>
                <a:gd name="T50" fmla="*/ 0 w 718"/>
                <a:gd name="T51" fmla="*/ 0 h 429"/>
                <a:gd name="T52" fmla="*/ 718 w 718"/>
                <a:gd name="T53" fmla="*/ 428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18" h="429">
                  <a:moveTo>
                    <a:pt x="718" y="428"/>
                  </a:moveTo>
                  <a:lnTo>
                    <a:pt x="715" y="428"/>
                  </a:lnTo>
                  <a:lnTo>
                    <a:pt x="712" y="428"/>
                  </a:lnTo>
                  <a:lnTo>
                    <a:pt x="708" y="428"/>
                  </a:lnTo>
                  <a:lnTo>
                    <a:pt x="705" y="428"/>
                  </a:lnTo>
                  <a:lnTo>
                    <a:pt x="702" y="429"/>
                  </a:lnTo>
                  <a:lnTo>
                    <a:pt x="699" y="429"/>
                  </a:lnTo>
                  <a:lnTo>
                    <a:pt x="695" y="429"/>
                  </a:lnTo>
                  <a:lnTo>
                    <a:pt x="691" y="429"/>
                  </a:lnTo>
                  <a:lnTo>
                    <a:pt x="675" y="429"/>
                  </a:lnTo>
                  <a:lnTo>
                    <a:pt x="659" y="428"/>
                  </a:lnTo>
                  <a:lnTo>
                    <a:pt x="643" y="427"/>
                  </a:lnTo>
                  <a:lnTo>
                    <a:pt x="627" y="426"/>
                  </a:lnTo>
                  <a:lnTo>
                    <a:pt x="610" y="424"/>
                  </a:lnTo>
                  <a:lnTo>
                    <a:pt x="594" y="422"/>
                  </a:lnTo>
                  <a:lnTo>
                    <a:pt x="579" y="420"/>
                  </a:lnTo>
                  <a:lnTo>
                    <a:pt x="563" y="418"/>
                  </a:lnTo>
                  <a:lnTo>
                    <a:pt x="84" y="132"/>
                  </a:lnTo>
                  <a:lnTo>
                    <a:pt x="71" y="117"/>
                  </a:lnTo>
                  <a:lnTo>
                    <a:pt x="60" y="102"/>
                  </a:lnTo>
                  <a:lnTo>
                    <a:pt x="49" y="85"/>
                  </a:lnTo>
                  <a:lnTo>
                    <a:pt x="39" y="69"/>
                  </a:lnTo>
                  <a:lnTo>
                    <a:pt x="29" y="52"/>
                  </a:lnTo>
                  <a:lnTo>
                    <a:pt x="19" y="36"/>
                  </a:lnTo>
                  <a:lnTo>
                    <a:pt x="9" y="18"/>
                  </a:lnTo>
                  <a:lnTo>
                    <a:pt x="0" y="0"/>
                  </a:lnTo>
                  <a:lnTo>
                    <a:pt x="718" y="428"/>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6" name="Freeform 69"/>
            <p:cNvSpPr>
              <a:spLocks/>
            </p:cNvSpPr>
            <p:nvPr/>
          </p:nvSpPr>
          <p:spPr bwMode="auto">
            <a:xfrm>
              <a:off x="6673850" y="4675188"/>
              <a:ext cx="174625" cy="106363"/>
            </a:xfrm>
            <a:custGeom>
              <a:avLst/>
              <a:gdLst>
                <a:gd name="T0" fmla="*/ 0 w 880"/>
                <a:gd name="T1" fmla="*/ 0 h 536"/>
                <a:gd name="T2" fmla="*/ 880 w 880"/>
                <a:gd name="T3" fmla="*/ 523 h 536"/>
                <a:gd name="T4" fmla="*/ 865 w 880"/>
                <a:gd name="T5" fmla="*/ 526 h 536"/>
                <a:gd name="T6" fmla="*/ 851 w 880"/>
                <a:gd name="T7" fmla="*/ 528 h 536"/>
                <a:gd name="T8" fmla="*/ 836 w 880"/>
                <a:gd name="T9" fmla="*/ 530 h 536"/>
                <a:gd name="T10" fmla="*/ 822 w 880"/>
                <a:gd name="T11" fmla="*/ 532 h 536"/>
                <a:gd name="T12" fmla="*/ 807 w 880"/>
                <a:gd name="T13" fmla="*/ 533 h 536"/>
                <a:gd name="T14" fmla="*/ 792 w 880"/>
                <a:gd name="T15" fmla="*/ 534 h 536"/>
                <a:gd name="T16" fmla="*/ 777 w 880"/>
                <a:gd name="T17" fmla="*/ 535 h 536"/>
                <a:gd name="T18" fmla="*/ 762 w 880"/>
                <a:gd name="T19" fmla="*/ 536 h 536"/>
                <a:gd name="T20" fmla="*/ 44 w 880"/>
                <a:gd name="T21" fmla="*/ 108 h 536"/>
                <a:gd name="T22" fmla="*/ 38 w 880"/>
                <a:gd name="T23" fmla="*/ 95 h 536"/>
                <a:gd name="T24" fmla="*/ 32 w 880"/>
                <a:gd name="T25" fmla="*/ 82 h 536"/>
                <a:gd name="T26" fmla="*/ 26 w 880"/>
                <a:gd name="T27" fmla="*/ 69 h 536"/>
                <a:gd name="T28" fmla="*/ 20 w 880"/>
                <a:gd name="T29" fmla="*/ 55 h 536"/>
                <a:gd name="T30" fmla="*/ 15 w 880"/>
                <a:gd name="T31" fmla="*/ 41 h 536"/>
                <a:gd name="T32" fmla="*/ 10 w 880"/>
                <a:gd name="T33" fmla="*/ 27 h 536"/>
                <a:gd name="T34" fmla="*/ 5 w 880"/>
                <a:gd name="T35" fmla="*/ 14 h 536"/>
                <a:gd name="T36" fmla="*/ 0 w 880"/>
                <a:gd name="T37" fmla="*/ 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0" h="536">
                  <a:moveTo>
                    <a:pt x="0" y="0"/>
                  </a:moveTo>
                  <a:lnTo>
                    <a:pt x="880" y="523"/>
                  </a:lnTo>
                  <a:lnTo>
                    <a:pt x="865" y="526"/>
                  </a:lnTo>
                  <a:lnTo>
                    <a:pt x="851" y="528"/>
                  </a:lnTo>
                  <a:lnTo>
                    <a:pt x="836" y="530"/>
                  </a:lnTo>
                  <a:lnTo>
                    <a:pt x="822" y="532"/>
                  </a:lnTo>
                  <a:lnTo>
                    <a:pt x="807" y="533"/>
                  </a:lnTo>
                  <a:lnTo>
                    <a:pt x="792" y="534"/>
                  </a:lnTo>
                  <a:lnTo>
                    <a:pt x="777" y="535"/>
                  </a:lnTo>
                  <a:lnTo>
                    <a:pt x="762" y="536"/>
                  </a:lnTo>
                  <a:lnTo>
                    <a:pt x="44" y="108"/>
                  </a:lnTo>
                  <a:lnTo>
                    <a:pt x="38" y="95"/>
                  </a:lnTo>
                  <a:lnTo>
                    <a:pt x="32" y="82"/>
                  </a:lnTo>
                  <a:lnTo>
                    <a:pt x="26" y="69"/>
                  </a:lnTo>
                  <a:lnTo>
                    <a:pt x="20" y="55"/>
                  </a:lnTo>
                  <a:lnTo>
                    <a:pt x="15" y="41"/>
                  </a:lnTo>
                  <a:lnTo>
                    <a:pt x="10" y="27"/>
                  </a:lnTo>
                  <a:lnTo>
                    <a:pt x="5" y="14"/>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7" name="Freeform 70"/>
            <p:cNvSpPr>
              <a:spLocks/>
            </p:cNvSpPr>
            <p:nvPr/>
          </p:nvSpPr>
          <p:spPr bwMode="auto">
            <a:xfrm>
              <a:off x="6667500" y="4491038"/>
              <a:ext cx="300038" cy="192088"/>
            </a:xfrm>
            <a:custGeom>
              <a:avLst/>
              <a:gdLst>
                <a:gd name="T0" fmla="*/ 10 w 1512"/>
                <a:gd name="T1" fmla="*/ 0 h 964"/>
                <a:gd name="T2" fmla="*/ 1512 w 1512"/>
                <a:gd name="T3" fmla="*/ 895 h 964"/>
                <a:gd name="T4" fmla="*/ 1509 w 1512"/>
                <a:gd name="T5" fmla="*/ 904 h 964"/>
                <a:gd name="T6" fmla="*/ 1507 w 1512"/>
                <a:gd name="T7" fmla="*/ 912 h 964"/>
                <a:gd name="T8" fmla="*/ 1504 w 1512"/>
                <a:gd name="T9" fmla="*/ 922 h 964"/>
                <a:gd name="T10" fmla="*/ 1501 w 1512"/>
                <a:gd name="T11" fmla="*/ 930 h 964"/>
                <a:gd name="T12" fmla="*/ 1498 w 1512"/>
                <a:gd name="T13" fmla="*/ 939 h 964"/>
                <a:gd name="T14" fmla="*/ 1495 w 1512"/>
                <a:gd name="T15" fmla="*/ 947 h 964"/>
                <a:gd name="T16" fmla="*/ 1492 w 1512"/>
                <a:gd name="T17" fmla="*/ 956 h 964"/>
                <a:gd name="T18" fmla="*/ 1489 w 1512"/>
                <a:gd name="T19" fmla="*/ 964 h 964"/>
                <a:gd name="T20" fmla="*/ 0 w 1512"/>
                <a:gd name="T21" fmla="*/ 77 h 964"/>
                <a:gd name="T22" fmla="*/ 1 w 1512"/>
                <a:gd name="T23" fmla="*/ 67 h 964"/>
                <a:gd name="T24" fmla="*/ 2 w 1512"/>
                <a:gd name="T25" fmla="*/ 58 h 964"/>
                <a:gd name="T26" fmla="*/ 3 w 1512"/>
                <a:gd name="T27" fmla="*/ 48 h 964"/>
                <a:gd name="T28" fmla="*/ 4 w 1512"/>
                <a:gd name="T29" fmla="*/ 39 h 964"/>
                <a:gd name="T30" fmla="*/ 5 w 1512"/>
                <a:gd name="T31" fmla="*/ 29 h 964"/>
                <a:gd name="T32" fmla="*/ 6 w 1512"/>
                <a:gd name="T33" fmla="*/ 20 h 964"/>
                <a:gd name="T34" fmla="*/ 8 w 1512"/>
                <a:gd name="T35" fmla="*/ 10 h 964"/>
                <a:gd name="T36" fmla="*/ 10 w 1512"/>
                <a:gd name="T37"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12" h="964">
                  <a:moveTo>
                    <a:pt x="10" y="0"/>
                  </a:moveTo>
                  <a:lnTo>
                    <a:pt x="1512" y="895"/>
                  </a:lnTo>
                  <a:lnTo>
                    <a:pt x="1509" y="904"/>
                  </a:lnTo>
                  <a:lnTo>
                    <a:pt x="1507" y="912"/>
                  </a:lnTo>
                  <a:lnTo>
                    <a:pt x="1504" y="922"/>
                  </a:lnTo>
                  <a:lnTo>
                    <a:pt x="1501" y="930"/>
                  </a:lnTo>
                  <a:lnTo>
                    <a:pt x="1498" y="939"/>
                  </a:lnTo>
                  <a:lnTo>
                    <a:pt x="1495" y="947"/>
                  </a:lnTo>
                  <a:lnTo>
                    <a:pt x="1492" y="956"/>
                  </a:lnTo>
                  <a:lnTo>
                    <a:pt x="1489" y="964"/>
                  </a:lnTo>
                  <a:lnTo>
                    <a:pt x="0" y="77"/>
                  </a:lnTo>
                  <a:lnTo>
                    <a:pt x="1" y="67"/>
                  </a:lnTo>
                  <a:lnTo>
                    <a:pt x="2" y="58"/>
                  </a:lnTo>
                  <a:lnTo>
                    <a:pt x="3" y="48"/>
                  </a:lnTo>
                  <a:lnTo>
                    <a:pt x="4" y="39"/>
                  </a:lnTo>
                  <a:lnTo>
                    <a:pt x="5" y="29"/>
                  </a:lnTo>
                  <a:lnTo>
                    <a:pt x="6" y="20"/>
                  </a:lnTo>
                  <a:lnTo>
                    <a:pt x="8" y="10"/>
                  </a:lnTo>
                  <a:lnTo>
                    <a:pt x="1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8" name="Freeform 71"/>
            <p:cNvSpPr>
              <a:spLocks/>
            </p:cNvSpPr>
            <p:nvPr/>
          </p:nvSpPr>
          <p:spPr bwMode="auto">
            <a:xfrm>
              <a:off x="6665913" y="4605338"/>
              <a:ext cx="246063" cy="153988"/>
            </a:xfrm>
            <a:custGeom>
              <a:avLst/>
              <a:gdLst>
                <a:gd name="T0" fmla="*/ 0 w 1234"/>
                <a:gd name="T1" fmla="*/ 0 h 778"/>
                <a:gd name="T2" fmla="*/ 1234 w 1234"/>
                <a:gd name="T3" fmla="*/ 734 h 778"/>
                <a:gd name="T4" fmla="*/ 1226 w 1234"/>
                <a:gd name="T5" fmla="*/ 740 h 778"/>
                <a:gd name="T6" fmla="*/ 1218 w 1234"/>
                <a:gd name="T7" fmla="*/ 745 h 778"/>
                <a:gd name="T8" fmla="*/ 1210 w 1234"/>
                <a:gd name="T9" fmla="*/ 751 h 778"/>
                <a:gd name="T10" fmla="*/ 1202 w 1234"/>
                <a:gd name="T11" fmla="*/ 756 h 778"/>
                <a:gd name="T12" fmla="*/ 1194 w 1234"/>
                <a:gd name="T13" fmla="*/ 763 h 778"/>
                <a:gd name="T14" fmla="*/ 1186 w 1234"/>
                <a:gd name="T15" fmla="*/ 768 h 778"/>
                <a:gd name="T16" fmla="*/ 1177 w 1234"/>
                <a:gd name="T17" fmla="*/ 773 h 778"/>
                <a:gd name="T18" fmla="*/ 1169 w 1234"/>
                <a:gd name="T19" fmla="*/ 778 h 778"/>
                <a:gd name="T20" fmla="*/ 0 w 1234"/>
                <a:gd name="T21" fmla="*/ 82 h 778"/>
                <a:gd name="T22" fmla="*/ 0 w 1234"/>
                <a:gd name="T23"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4" h="778">
                  <a:moveTo>
                    <a:pt x="0" y="0"/>
                  </a:moveTo>
                  <a:lnTo>
                    <a:pt x="1234" y="734"/>
                  </a:lnTo>
                  <a:lnTo>
                    <a:pt x="1226" y="740"/>
                  </a:lnTo>
                  <a:lnTo>
                    <a:pt x="1218" y="745"/>
                  </a:lnTo>
                  <a:lnTo>
                    <a:pt x="1210" y="751"/>
                  </a:lnTo>
                  <a:lnTo>
                    <a:pt x="1202" y="756"/>
                  </a:lnTo>
                  <a:lnTo>
                    <a:pt x="1194" y="763"/>
                  </a:lnTo>
                  <a:lnTo>
                    <a:pt x="1186" y="768"/>
                  </a:lnTo>
                  <a:lnTo>
                    <a:pt x="1177" y="773"/>
                  </a:lnTo>
                  <a:lnTo>
                    <a:pt x="1169" y="778"/>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39" name="Freeform 72"/>
            <p:cNvSpPr>
              <a:spLocks/>
            </p:cNvSpPr>
            <p:nvPr/>
          </p:nvSpPr>
          <p:spPr bwMode="auto">
            <a:xfrm>
              <a:off x="6665913" y="4621213"/>
              <a:ext cx="233363" cy="146050"/>
            </a:xfrm>
            <a:custGeom>
              <a:avLst/>
              <a:gdLst>
                <a:gd name="T0" fmla="*/ 0 w 1169"/>
                <a:gd name="T1" fmla="*/ 35 h 734"/>
                <a:gd name="T2" fmla="*/ 0 w 1169"/>
                <a:gd name="T3" fmla="*/ 0 h 734"/>
                <a:gd name="T4" fmla="*/ 1169 w 1169"/>
                <a:gd name="T5" fmla="*/ 696 h 734"/>
                <a:gd name="T6" fmla="*/ 1160 w 1169"/>
                <a:gd name="T7" fmla="*/ 701 h 734"/>
                <a:gd name="T8" fmla="*/ 1151 w 1169"/>
                <a:gd name="T9" fmla="*/ 706 h 734"/>
                <a:gd name="T10" fmla="*/ 1142 w 1169"/>
                <a:gd name="T11" fmla="*/ 711 h 734"/>
                <a:gd name="T12" fmla="*/ 1133 w 1169"/>
                <a:gd name="T13" fmla="*/ 716 h 734"/>
                <a:gd name="T14" fmla="*/ 1124 w 1169"/>
                <a:gd name="T15" fmla="*/ 721 h 734"/>
                <a:gd name="T16" fmla="*/ 1115 w 1169"/>
                <a:gd name="T17" fmla="*/ 725 h 734"/>
                <a:gd name="T18" fmla="*/ 1105 w 1169"/>
                <a:gd name="T19" fmla="*/ 730 h 734"/>
                <a:gd name="T20" fmla="*/ 1096 w 1169"/>
                <a:gd name="T21" fmla="*/ 734 h 734"/>
                <a:gd name="T22" fmla="*/ 3 w 1169"/>
                <a:gd name="T23" fmla="*/ 83 h 734"/>
                <a:gd name="T24" fmla="*/ 2 w 1169"/>
                <a:gd name="T25" fmla="*/ 78 h 734"/>
                <a:gd name="T26" fmla="*/ 2 w 1169"/>
                <a:gd name="T27" fmla="*/ 72 h 734"/>
                <a:gd name="T28" fmla="*/ 2 w 1169"/>
                <a:gd name="T29" fmla="*/ 66 h 734"/>
                <a:gd name="T30" fmla="*/ 1 w 1169"/>
                <a:gd name="T31" fmla="*/ 60 h 734"/>
                <a:gd name="T32" fmla="*/ 1 w 1169"/>
                <a:gd name="T33" fmla="*/ 53 h 734"/>
                <a:gd name="T34" fmla="*/ 1 w 1169"/>
                <a:gd name="T35" fmla="*/ 47 h 734"/>
                <a:gd name="T36" fmla="*/ 0 w 1169"/>
                <a:gd name="T37" fmla="*/ 41 h 734"/>
                <a:gd name="T38" fmla="*/ 0 w 1169"/>
                <a:gd name="T39" fmla="*/ 3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9" h="734">
                  <a:moveTo>
                    <a:pt x="0" y="35"/>
                  </a:moveTo>
                  <a:lnTo>
                    <a:pt x="0" y="0"/>
                  </a:lnTo>
                  <a:lnTo>
                    <a:pt x="1169" y="696"/>
                  </a:lnTo>
                  <a:lnTo>
                    <a:pt x="1160" y="701"/>
                  </a:lnTo>
                  <a:lnTo>
                    <a:pt x="1151" y="706"/>
                  </a:lnTo>
                  <a:lnTo>
                    <a:pt x="1142" y="711"/>
                  </a:lnTo>
                  <a:lnTo>
                    <a:pt x="1133" y="716"/>
                  </a:lnTo>
                  <a:lnTo>
                    <a:pt x="1124" y="721"/>
                  </a:lnTo>
                  <a:lnTo>
                    <a:pt x="1115" y="725"/>
                  </a:lnTo>
                  <a:lnTo>
                    <a:pt x="1105" y="730"/>
                  </a:lnTo>
                  <a:lnTo>
                    <a:pt x="1096" y="734"/>
                  </a:lnTo>
                  <a:lnTo>
                    <a:pt x="3" y="83"/>
                  </a:lnTo>
                  <a:lnTo>
                    <a:pt x="2" y="78"/>
                  </a:lnTo>
                  <a:lnTo>
                    <a:pt x="2" y="72"/>
                  </a:lnTo>
                  <a:lnTo>
                    <a:pt x="2" y="66"/>
                  </a:lnTo>
                  <a:lnTo>
                    <a:pt x="1" y="60"/>
                  </a:lnTo>
                  <a:lnTo>
                    <a:pt x="1" y="53"/>
                  </a:lnTo>
                  <a:lnTo>
                    <a:pt x="1" y="47"/>
                  </a:lnTo>
                  <a:lnTo>
                    <a:pt x="0" y="41"/>
                  </a:lnTo>
                  <a:lnTo>
                    <a:pt x="0" y="35"/>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0" name="Freeform 73"/>
            <p:cNvSpPr>
              <a:spLocks/>
            </p:cNvSpPr>
            <p:nvPr/>
          </p:nvSpPr>
          <p:spPr bwMode="auto">
            <a:xfrm>
              <a:off x="6669088" y="4656138"/>
              <a:ext cx="198438" cy="122238"/>
            </a:xfrm>
            <a:custGeom>
              <a:avLst/>
              <a:gdLst>
                <a:gd name="T0" fmla="*/ 0 w 1000"/>
                <a:gd name="T1" fmla="*/ 0 h 620"/>
                <a:gd name="T2" fmla="*/ 1000 w 1000"/>
                <a:gd name="T3" fmla="*/ 596 h 620"/>
                <a:gd name="T4" fmla="*/ 989 w 1000"/>
                <a:gd name="T5" fmla="*/ 600 h 620"/>
                <a:gd name="T6" fmla="*/ 977 w 1000"/>
                <a:gd name="T7" fmla="*/ 603 h 620"/>
                <a:gd name="T8" fmla="*/ 965 w 1000"/>
                <a:gd name="T9" fmla="*/ 606 h 620"/>
                <a:gd name="T10" fmla="*/ 952 w 1000"/>
                <a:gd name="T11" fmla="*/ 610 h 620"/>
                <a:gd name="T12" fmla="*/ 940 w 1000"/>
                <a:gd name="T13" fmla="*/ 613 h 620"/>
                <a:gd name="T14" fmla="*/ 928 w 1000"/>
                <a:gd name="T15" fmla="*/ 615 h 620"/>
                <a:gd name="T16" fmla="*/ 916 w 1000"/>
                <a:gd name="T17" fmla="*/ 618 h 620"/>
                <a:gd name="T18" fmla="*/ 904 w 1000"/>
                <a:gd name="T19" fmla="*/ 620 h 620"/>
                <a:gd name="T20" fmla="*/ 24 w 1000"/>
                <a:gd name="T21" fmla="*/ 97 h 620"/>
                <a:gd name="T22" fmla="*/ 21 w 1000"/>
                <a:gd name="T23" fmla="*/ 84 h 620"/>
                <a:gd name="T24" fmla="*/ 17 w 1000"/>
                <a:gd name="T25" fmla="*/ 73 h 620"/>
                <a:gd name="T26" fmla="*/ 13 w 1000"/>
                <a:gd name="T27" fmla="*/ 61 h 620"/>
                <a:gd name="T28" fmla="*/ 10 w 1000"/>
                <a:gd name="T29" fmla="*/ 49 h 620"/>
                <a:gd name="T30" fmla="*/ 7 w 1000"/>
                <a:gd name="T31" fmla="*/ 37 h 620"/>
                <a:gd name="T32" fmla="*/ 5 w 1000"/>
                <a:gd name="T33" fmla="*/ 25 h 620"/>
                <a:gd name="T34" fmla="*/ 2 w 1000"/>
                <a:gd name="T35" fmla="*/ 12 h 620"/>
                <a:gd name="T36" fmla="*/ 0 w 1000"/>
                <a:gd name="T37" fmla="*/ 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0" h="620">
                  <a:moveTo>
                    <a:pt x="0" y="0"/>
                  </a:moveTo>
                  <a:lnTo>
                    <a:pt x="1000" y="596"/>
                  </a:lnTo>
                  <a:lnTo>
                    <a:pt x="989" y="600"/>
                  </a:lnTo>
                  <a:lnTo>
                    <a:pt x="977" y="603"/>
                  </a:lnTo>
                  <a:lnTo>
                    <a:pt x="965" y="606"/>
                  </a:lnTo>
                  <a:lnTo>
                    <a:pt x="952" y="610"/>
                  </a:lnTo>
                  <a:lnTo>
                    <a:pt x="940" y="613"/>
                  </a:lnTo>
                  <a:lnTo>
                    <a:pt x="928" y="615"/>
                  </a:lnTo>
                  <a:lnTo>
                    <a:pt x="916" y="618"/>
                  </a:lnTo>
                  <a:lnTo>
                    <a:pt x="904" y="620"/>
                  </a:lnTo>
                  <a:lnTo>
                    <a:pt x="24" y="97"/>
                  </a:lnTo>
                  <a:lnTo>
                    <a:pt x="21" y="84"/>
                  </a:lnTo>
                  <a:lnTo>
                    <a:pt x="17" y="73"/>
                  </a:lnTo>
                  <a:lnTo>
                    <a:pt x="13" y="61"/>
                  </a:lnTo>
                  <a:lnTo>
                    <a:pt x="10" y="49"/>
                  </a:lnTo>
                  <a:lnTo>
                    <a:pt x="7" y="37"/>
                  </a:lnTo>
                  <a:lnTo>
                    <a:pt x="5" y="25"/>
                  </a:lnTo>
                  <a:lnTo>
                    <a:pt x="2" y="1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1" name="Freeform 74"/>
            <p:cNvSpPr>
              <a:spLocks/>
            </p:cNvSpPr>
            <p:nvPr/>
          </p:nvSpPr>
          <p:spPr bwMode="auto">
            <a:xfrm>
              <a:off x="6667500" y="4637088"/>
              <a:ext cx="215900" cy="136525"/>
            </a:xfrm>
            <a:custGeom>
              <a:avLst/>
              <a:gdLst>
                <a:gd name="T0" fmla="*/ 0 w 1093"/>
                <a:gd name="T1" fmla="*/ 0 h 685"/>
                <a:gd name="T2" fmla="*/ 1093 w 1093"/>
                <a:gd name="T3" fmla="*/ 651 h 685"/>
                <a:gd name="T4" fmla="*/ 1083 w 1093"/>
                <a:gd name="T5" fmla="*/ 656 h 685"/>
                <a:gd name="T6" fmla="*/ 1073 w 1093"/>
                <a:gd name="T7" fmla="*/ 660 h 685"/>
                <a:gd name="T8" fmla="*/ 1063 w 1093"/>
                <a:gd name="T9" fmla="*/ 666 h 685"/>
                <a:gd name="T10" fmla="*/ 1053 w 1093"/>
                <a:gd name="T11" fmla="*/ 670 h 685"/>
                <a:gd name="T12" fmla="*/ 1042 w 1093"/>
                <a:gd name="T13" fmla="*/ 674 h 685"/>
                <a:gd name="T14" fmla="*/ 1031 w 1093"/>
                <a:gd name="T15" fmla="*/ 678 h 685"/>
                <a:gd name="T16" fmla="*/ 1021 w 1093"/>
                <a:gd name="T17" fmla="*/ 681 h 685"/>
                <a:gd name="T18" fmla="*/ 1010 w 1093"/>
                <a:gd name="T19" fmla="*/ 685 h 685"/>
                <a:gd name="T20" fmla="*/ 10 w 1093"/>
                <a:gd name="T21" fmla="*/ 89 h 685"/>
                <a:gd name="T22" fmla="*/ 8 w 1093"/>
                <a:gd name="T23" fmla="*/ 78 h 685"/>
                <a:gd name="T24" fmla="*/ 7 w 1093"/>
                <a:gd name="T25" fmla="*/ 67 h 685"/>
                <a:gd name="T26" fmla="*/ 5 w 1093"/>
                <a:gd name="T27" fmla="*/ 56 h 685"/>
                <a:gd name="T28" fmla="*/ 4 w 1093"/>
                <a:gd name="T29" fmla="*/ 46 h 685"/>
                <a:gd name="T30" fmla="*/ 3 w 1093"/>
                <a:gd name="T31" fmla="*/ 34 h 685"/>
                <a:gd name="T32" fmla="*/ 1 w 1093"/>
                <a:gd name="T33" fmla="*/ 23 h 685"/>
                <a:gd name="T34" fmla="*/ 1 w 1093"/>
                <a:gd name="T35" fmla="*/ 12 h 685"/>
                <a:gd name="T36" fmla="*/ 0 w 1093"/>
                <a:gd name="T37" fmla="*/ 0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3" h="685">
                  <a:moveTo>
                    <a:pt x="0" y="0"/>
                  </a:moveTo>
                  <a:lnTo>
                    <a:pt x="1093" y="651"/>
                  </a:lnTo>
                  <a:lnTo>
                    <a:pt x="1083" y="656"/>
                  </a:lnTo>
                  <a:lnTo>
                    <a:pt x="1073" y="660"/>
                  </a:lnTo>
                  <a:lnTo>
                    <a:pt x="1063" y="666"/>
                  </a:lnTo>
                  <a:lnTo>
                    <a:pt x="1053" y="670"/>
                  </a:lnTo>
                  <a:lnTo>
                    <a:pt x="1042" y="674"/>
                  </a:lnTo>
                  <a:lnTo>
                    <a:pt x="1031" y="678"/>
                  </a:lnTo>
                  <a:lnTo>
                    <a:pt x="1021" y="681"/>
                  </a:lnTo>
                  <a:lnTo>
                    <a:pt x="1010" y="685"/>
                  </a:lnTo>
                  <a:lnTo>
                    <a:pt x="10" y="89"/>
                  </a:lnTo>
                  <a:lnTo>
                    <a:pt x="8" y="78"/>
                  </a:lnTo>
                  <a:lnTo>
                    <a:pt x="7" y="67"/>
                  </a:lnTo>
                  <a:lnTo>
                    <a:pt x="5" y="56"/>
                  </a:lnTo>
                  <a:lnTo>
                    <a:pt x="4" y="46"/>
                  </a:lnTo>
                  <a:lnTo>
                    <a:pt x="3" y="34"/>
                  </a:lnTo>
                  <a:lnTo>
                    <a:pt x="1" y="23"/>
                  </a:lnTo>
                  <a:lnTo>
                    <a:pt x="1" y="1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2" name="Freeform 75"/>
            <p:cNvSpPr>
              <a:spLocks/>
            </p:cNvSpPr>
            <p:nvPr/>
          </p:nvSpPr>
          <p:spPr bwMode="auto">
            <a:xfrm>
              <a:off x="6681788" y="4438650"/>
              <a:ext cx="290513" cy="185738"/>
            </a:xfrm>
            <a:custGeom>
              <a:avLst/>
              <a:gdLst>
                <a:gd name="T0" fmla="*/ 35 w 1464"/>
                <a:gd name="T1" fmla="*/ 0 h 935"/>
                <a:gd name="T2" fmla="*/ 1464 w 1464"/>
                <a:gd name="T3" fmla="*/ 852 h 935"/>
                <a:gd name="T4" fmla="*/ 1464 w 1464"/>
                <a:gd name="T5" fmla="*/ 935 h 935"/>
                <a:gd name="T6" fmla="*/ 0 w 1464"/>
                <a:gd name="T7" fmla="*/ 62 h 935"/>
                <a:gd name="T8" fmla="*/ 4 w 1464"/>
                <a:gd name="T9" fmla="*/ 54 h 935"/>
                <a:gd name="T10" fmla="*/ 8 w 1464"/>
                <a:gd name="T11" fmla="*/ 47 h 935"/>
                <a:gd name="T12" fmla="*/ 12 w 1464"/>
                <a:gd name="T13" fmla="*/ 39 h 935"/>
                <a:gd name="T14" fmla="*/ 17 w 1464"/>
                <a:gd name="T15" fmla="*/ 31 h 935"/>
                <a:gd name="T16" fmla="*/ 22 w 1464"/>
                <a:gd name="T17" fmla="*/ 24 h 935"/>
                <a:gd name="T18" fmla="*/ 26 w 1464"/>
                <a:gd name="T19" fmla="*/ 16 h 935"/>
                <a:gd name="T20" fmla="*/ 30 w 1464"/>
                <a:gd name="T21" fmla="*/ 9 h 935"/>
                <a:gd name="T22" fmla="*/ 35 w 1464"/>
                <a:gd name="T23"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4" h="935">
                  <a:moveTo>
                    <a:pt x="35" y="0"/>
                  </a:moveTo>
                  <a:lnTo>
                    <a:pt x="1464" y="852"/>
                  </a:lnTo>
                  <a:lnTo>
                    <a:pt x="1464" y="935"/>
                  </a:lnTo>
                  <a:lnTo>
                    <a:pt x="0" y="62"/>
                  </a:lnTo>
                  <a:lnTo>
                    <a:pt x="4" y="54"/>
                  </a:lnTo>
                  <a:lnTo>
                    <a:pt x="8" y="47"/>
                  </a:lnTo>
                  <a:lnTo>
                    <a:pt x="12" y="39"/>
                  </a:lnTo>
                  <a:lnTo>
                    <a:pt x="17" y="31"/>
                  </a:lnTo>
                  <a:lnTo>
                    <a:pt x="22" y="24"/>
                  </a:lnTo>
                  <a:lnTo>
                    <a:pt x="26" y="16"/>
                  </a:lnTo>
                  <a:lnTo>
                    <a:pt x="30" y="9"/>
                  </a:lnTo>
                  <a:lnTo>
                    <a:pt x="3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3" name="Freeform 76"/>
            <p:cNvSpPr>
              <a:spLocks/>
            </p:cNvSpPr>
            <p:nvPr/>
          </p:nvSpPr>
          <p:spPr bwMode="auto">
            <a:xfrm>
              <a:off x="6754813" y="4373563"/>
              <a:ext cx="217488" cy="134938"/>
            </a:xfrm>
            <a:custGeom>
              <a:avLst/>
              <a:gdLst>
                <a:gd name="T0" fmla="*/ 83 w 1095"/>
                <a:gd name="T1" fmla="*/ 0 h 686"/>
                <a:gd name="T2" fmla="*/ 1085 w 1095"/>
                <a:gd name="T3" fmla="*/ 596 h 686"/>
                <a:gd name="T4" fmla="*/ 1087 w 1095"/>
                <a:gd name="T5" fmla="*/ 607 h 686"/>
                <a:gd name="T6" fmla="*/ 1088 w 1095"/>
                <a:gd name="T7" fmla="*/ 619 h 686"/>
                <a:gd name="T8" fmla="*/ 1090 w 1095"/>
                <a:gd name="T9" fmla="*/ 630 h 686"/>
                <a:gd name="T10" fmla="*/ 1091 w 1095"/>
                <a:gd name="T11" fmla="*/ 641 h 686"/>
                <a:gd name="T12" fmla="*/ 1092 w 1095"/>
                <a:gd name="T13" fmla="*/ 652 h 686"/>
                <a:gd name="T14" fmla="*/ 1093 w 1095"/>
                <a:gd name="T15" fmla="*/ 662 h 686"/>
                <a:gd name="T16" fmla="*/ 1094 w 1095"/>
                <a:gd name="T17" fmla="*/ 674 h 686"/>
                <a:gd name="T18" fmla="*/ 1095 w 1095"/>
                <a:gd name="T19" fmla="*/ 686 h 686"/>
                <a:gd name="T20" fmla="*/ 0 w 1095"/>
                <a:gd name="T21" fmla="*/ 33 h 686"/>
                <a:gd name="T22" fmla="*/ 10 w 1095"/>
                <a:gd name="T23" fmla="*/ 28 h 686"/>
                <a:gd name="T24" fmla="*/ 20 w 1095"/>
                <a:gd name="T25" fmla="*/ 24 h 686"/>
                <a:gd name="T26" fmla="*/ 30 w 1095"/>
                <a:gd name="T27" fmla="*/ 19 h 686"/>
                <a:gd name="T28" fmla="*/ 40 w 1095"/>
                <a:gd name="T29" fmla="*/ 15 h 686"/>
                <a:gd name="T30" fmla="*/ 50 w 1095"/>
                <a:gd name="T31" fmla="*/ 11 h 686"/>
                <a:gd name="T32" fmla="*/ 62 w 1095"/>
                <a:gd name="T33" fmla="*/ 7 h 686"/>
                <a:gd name="T34" fmla="*/ 72 w 1095"/>
                <a:gd name="T35" fmla="*/ 4 h 686"/>
                <a:gd name="T36" fmla="*/ 83 w 1095"/>
                <a:gd name="T37" fmla="*/ 0 h 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5" h="686">
                  <a:moveTo>
                    <a:pt x="83" y="0"/>
                  </a:moveTo>
                  <a:lnTo>
                    <a:pt x="1085" y="596"/>
                  </a:lnTo>
                  <a:lnTo>
                    <a:pt x="1087" y="607"/>
                  </a:lnTo>
                  <a:lnTo>
                    <a:pt x="1088" y="619"/>
                  </a:lnTo>
                  <a:lnTo>
                    <a:pt x="1090" y="630"/>
                  </a:lnTo>
                  <a:lnTo>
                    <a:pt x="1091" y="641"/>
                  </a:lnTo>
                  <a:lnTo>
                    <a:pt x="1092" y="652"/>
                  </a:lnTo>
                  <a:lnTo>
                    <a:pt x="1093" y="662"/>
                  </a:lnTo>
                  <a:lnTo>
                    <a:pt x="1094" y="674"/>
                  </a:lnTo>
                  <a:lnTo>
                    <a:pt x="1095" y="686"/>
                  </a:lnTo>
                  <a:lnTo>
                    <a:pt x="0" y="33"/>
                  </a:lnTo>
                  <a:lnTo>
                    <a:pt x="10" y="28"/>
                  </a:lnTo>
                  <a:lnTo>
                    <a:pt x="20" y="24"/>
                  </a:lnTo>
                  <a:lnTo>
                    <a:pt x="30" y="19"/>
                  </a:lnTo>
                  <a:lnTo>
                    <a:pt x="40" y="15"/>
                  </a:lnTo>
                  <a:lnTo>
                    <a:pt x="50" y="11"/>
                  </a:lnTo>
                  <a:lnTo>
                    <a:pt x="62" y="7"/>
                  </a:lnTo>
                  <a:lnTo>
                    <a:pt x="72" y="4"/>
                  </a:lnTo>
                  <a:lnTo>
                    <a:pt x="8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4" name="Freeform 77"/>
            <p:cNvSpPr>
              <a:spLocks/>
            </p:cNvSpPr>
            <p:nvPr/>
          </p:nvSpPr>
          <p:spPr bwMode="auto">
            <a:xfrm>
              <a:off x="6740525" y="4379913"/>
              <a:ext cx="231775" cy="146050"/>
            </a:xfrm>
            <a:custGeom>
              <a:avLst/>
              <a:gdLst>
                <a:gd name="T0" fmla="*/ 73 w 1170"/>
                <a:gd name="T1" fmla="*/ 0 h 736"/>
                <a:gd name="T2" fmla="*/ 1168 w 1170"/>
                <a:gd name="T3" fmla="*/ 653 h 736"/>
                <a:gd name="T4" fmla="*/ 1168 w 1170"/>
                <a:gd name="T5" fmla="*/ 658 h 736"/>
                <a:gd name="T6" fmla="*/ 1169 w 1170"/>
                <a:gd name="T7" fmla="*/ 664 h 736"/>
                <a:gd name="T8" fmla="*/ 1169 w 1170"/>
                <a:gd name="T9" fmla="*/ 670 h 736"/>
                <a:gd name="T10" fmla="*/ 1170 w 1170"/>
                <a:gd name="T11" fmla="*/ 676 h 736"/>
                <a:gd name="T12" fmla="*/ 1170 w 1170"/>
                <a:gd name="T13" fmla="*/ 681 h 736"/>
                <a:gd name="T14" fmla="*/ 1170 w 1170"/>
                <a:gd name="T15" fmla="*/ 687 h 736"/>
                <a:gd name="T16" fmla="*/ 1170 w 1170"/>
                <a:gd name="T17" fmla="*/ 693 h 736"/>
                <a:gd name="T18" fmla="*/ 1170 w 1170"/>
                <a:gd name="T19" fmla="*/ 699 h 736"/>
                <a:gd name="T20" fmla="*/ 1170 w 1170"/>
                <a:gd name="T21" fmla="*/ 736 h 736"/>
                <a:gd name="T22" fmla="*/ 0 w 1170"/>
                <a:gd name="T23" fmla="*/ 39 h 736"/>
                <a:gd name="T24" fmla="*/ 9 w 1170"/>
                <a:gd name="T25" fmla="*/ 34 h 736"/>
                <a:gd name="T26" fmla="*/ 18 w 1170"/>
                <a:gd name="T27" fmla="*/ 29 h 736"/>
                <a:gd name="T28" fmla="*/ 27 w 1170"/>
                <a:gd name="T29" fmla="*/ 24 h 736"/>
                <a:gd name="T30" fmla="*/ 36 w 1170"/>
                <a:gd name="T31" fmla="*/ 18 h 736"/>
                <a:gd name="T32" fmla="*/ 45 w 1170"/>
                <a:gd name="T33" fmla="*/ 13 h 736"/>
                <a:gd name="T34" fmla="*/ 54 w 1170"/>
                <a:gd name="T35" fmla="*/ 9 h 736"/>
                <a:gd name="T36" fmla="*/ 64 w 1170"/>
                <a:gd name="T37" fmla="*/ 4 h 736"/>
                <a:gd name="T38" fmla="*/ 73 w 1170"/>
                <a:gd name="T39" fmla="*/ 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0" h="736">
                  <a:moveTo>
                    <a:pt x="73" y="0"/>
                  </a:moveTo>
                  <a:lnTo>
                    <a:pt x="1168" y="653"/>
                  </a:lnTo>
                  <a:lnTo>
                    <a:pt x="1168" y="658"/>
                  </a:lnTo>
                  <a:lnTo>
                    <a:pt x="1169" y="664"/>
                  </a:lnTo>
                  <a:lnTo>
                    <a:pt x="1169" y="670"/>
                  </a:lnTo>
                  <a:lnTo>
                    <a:pt x="1170" y="676"/>
                  </a:lnTo>
                  <a:lnTo>
                    <a:pt x="1170" y="681"/>
                  </a:lnTo>
                  <a:lnTo>
                    <a:pt x="1170" y="687"/>
                  </a:lnTo>
                  <a:lnTo>
                    <a:pt x="1170" y="693"/>
                  </a:lnTo>
                  <a:lnTo>
                    <a:pt x="1170" y="699"/>
                  </a:lnTo>
                  <a:lnTo>
                    <a:pt x="1170" y="736"/>
                  </a:lnTo>
                  <a:lnTo>
                    <a:pt x="0" y="39"/>
                  </a:lnTo>
                  <a:lnTo>
                    <a:pt x="9" y="34"/>
                  </a:lnTo>
                  <a:lnTo>
                    <a:pt x="18" y="29"/>
                  </a:lnTo>
                  <a:lnTo>
                    <a:pt x="27" y="24"/>
                  </a:lnTo>
                  <a:lnTo>
                    <a:pt x="36" y="18"/>
                  </a:lnTo>
                  <a:lnTo>
                    <a:pt x="45" y="13"/>
                  </a:lnTo>
                  <a:lnTo>
                    <a:pt x="54" y="9"/>
                  </a:lnTo>
                  <a:lnTo>
                    <a:pt x="64" y="4"/>
                  </a:lnTo>
                  <a:lnTo>
                    <a:pt x="7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5" name="Freeform 78"/>
            <p:cNvSpPr>
              <a:spLocks/>
            </p:cNvSpPr>
            <p:nvPr/>
          </p:nvSpPr>
          <p:spPr bwMode="auto">
            <a:xfrm>
              <a:off x="6772275" y="4367213"/>
              <a:ext cx="198438" cy="123825"/>
            </a:xfrm>
            <a:custGeom>
              <a:avLst/>
              <a:gdLst>
                <a:gd name="T0" fmla="*/ 95 w 1002"/>
                <a:gd name="T1" fmla="*/ 0 h 622"/>
                <a:gd name="T2" fmla="*/ 979 w 1002"/>
                <a:gd name="T3" fmla="*/ 527 h 622"/>
                <a:gd name="T4" fmla="*/ 982 w 1002"/>
                <a:gd name="T5" fmla="*/ 538 h 622"/>
                <a:gd name="T6" fmla="*/ 985 w 1002"/>
                <a:gd name="T7" fmla="*/ 550 h 622"/>
                <a:gd name="T8" fmla="*/ 989 w 1002"/>
                <a:gd name="T9" fmla="*/ 562 h 622"/>
                <a:gd name="T10" fmla="*/ 992 w 1002"/>
                <a:gd name="T11" fmla="*/ 574 h 622"/>
                <a:gd name="T12" fmla="*/ 995 w 1002"/>
                <a:gd name="T13" fmla="*/ 586 h 622"/>
                <a:gd name="T14" fmla="*/ 997 w 1002"/>
                <a:gd name="T15" fmla="*/ 598 h 622"/>
                <a:gd name="T16" fmla="*/ 1000 w 1002"/>
                <a:gd name="T17" fmla="*/ 610 h 622"/>
                <a:gd name="T18" fmla="*/ 1002 w 1002"/>
                <a:gd name="T19" fmla="*/ 622 h 622"/>
                <a:gd name="T20" fmla="*/ 0 w 1002"/>
                <a:gd name="T21" fmla="*/ 26 h 622"/>
                <a:gd name="T22" fmla="*/ 11 w 1002"/>
                <a:gd name="T23" fmla="*/ 22 h 622"/>
                <a:gd name="T24" fmla="*/ 23 w 1002"/>
                <a:gd name="T25" fmla="*/ 19 h 622"/>
                <a:gd name="T26" fmla="*/ 35 w 1002"/>
                <a:gd name="T27" fmla="*/ 15 h 622"/>
                <a:gd name="T28" fmla="*/ 47 w 1002"/>
                <a:gd name="T29" fmla="*/ 12 h 622"/>
                <a:gd name="T30" fmla="*/ 59 w 1002"/>
                <a:gd name="T31" fmla="*/ 8 h 622"/>
                <a:gd name="T32" fmla="*/ 71 w 1002"/>
                <a:gd name="T33" fmla="*/ 5 h 622"/>
                <a:gd name="T34" fmla="*/ 83 w 1002"/>
                <a:gd name="T35" fmla="*/ 3 h 622"/>
                <a:gd name="T36" fmla="*/ 95 w 1002"/>
                <a:gd name="T37" fmla="*/ 0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2" h="622">
                  <a:moveTo>
                    <a:pt x="95" y="0"/>
                  </a:moveTo>
                  <a:lnTo>
                    <a:pt x="979" y="527"/>
                  </a:lnTo>
                  <a:lnTo>
                    <a:pt x="982" y="538"/>
                  </a:lnTo>
                  <a:lnTo>
                    <a:pt x="985" y="550"/>
                  </a:lnTo>
                  <a:lnTo>
                    <a:pt x="989" y="562"/>
                  </a:lnTo>
                  <a:lnTo>
                    <a:pt x="992" y="574"/>
                  </a:lnTo>
                  <a:lnTo>
                    <a:pt x="995" y="586"/>
                  </a:lnTo>
                  <a:lnTo>
                    <a:pt x="997" y="598"/>
                  </a:lnTo>
                  <a:lnTo>
                    <a:pt x="1000" y="610"/>
                  </a:lnTo>
                  <a:lnTo>
                    <a:pt x="1002" y="622"/>
                  </a:lnTo>
                  <a:lnTo>
                    <a:pt x="0" y="26"/>
                  </a:lnTo>
                  <a:lnTo>
                    <a:pt x="11" y="22"/>
                  </a:lnTo>
                  <a:lnTo>
                    <a:pt x="23" y="19"/>
                  </a:lnTo>
                  <a:lnTo>
                    <a:pt x="35" y="15"/>
                  </a:lnTo>
                  <a:lnTo>
                    <a:pt x="47" y="12"/>
                  </a:lnTo>
                  <a:lnTo>
                    <a:pt x="59" y="8"/>
                  </a:lnTo>
                  <a:lnTo>
                    <a:pt x="71" y="5"/>
                  </a:lnTo>
                  <a:lnTo>
                    <a:pt x="83" y="3"/>
                  </a:lnTo>
                  <a:lnTo>
                    <a:pt x="9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6" name="Freeform 79"/>
            <p:cNvSpPr>
              <a:spLocks/>
            </p:cNvSpPr>
            <p:nvPr/>
          </p:nvSpPr>
          <p:spPr bwMode="auto">
            <a:xfrm>
              <a:off x="6813550" y="4365625"/>
              <a:ext cx="142875" cy="85725"/>
            </a:xfrm>
            <a:custGeom>
              <a:avLst/>
              <a:gdLst>
                <a:gd name="T0" fmla="*/ 30 w 723"/>
                <a:gd name="T1" fmla="*/ 0 h 431"/>
                <a:gd name="T2" fmla="*/ 46 w 723"/>
                <a:gd name="T3" fmla="*/ 0 h 431"/>
                <a:gd name="T4" fmla="*/ 62 w 723"/>
                <a:gd name="T5" fmla="*/ 1 h 431"/>
                <a:gd name="T6" fmla="*/ 77 w 723"/>
                <a:gd name="T7" fmla="*/ 2 h 431"/>
                <a:gd name="T8" fmla="*/ 93 w 723"/>
                <a:gd name="T9" fmla="*/ 3 h 431"/>
                <a:gd name="T10" fmla="*/ 109 w 723"/>
                <a:gd name="T11" fmla="*/ 5 h 431"/>
                <a:gd name="T12" fmla="*/ 124 w 723"/>
                <a:gd name="T13" fmla="*/ 6 h 431"/>
                <a:gd name="T14" fmla="*/ 139 w 723"/>
                <a:gd name="T15" fmla="*/ 9 h 431"/>
                <a:gd name="T16" fmla="*/ 154 w 723"/>
                <a:gd name="T17" fmla="*/ 11 h 431"/>
                <a:gd name="T18" fmla="*/ 641 w 723"/>
                <a:gd name="T19" fmla="*/ 300 h 431"/>
                <a:gd name="T20" fmla="*/ 653 w 723"/>
                <a:gd name="T21" fmla="*/ 316 h 431"/>
                <a:gd name="T22" fmla="*/ 664 w 723"/>
                <a:gd name="T23" fmla="*/ 332 h 431"/>
                <a:gd name="T24" fmla="*/ 674 w 723"/>
                <a:gd name="T25" fmla="*/ 348 h 431"/>
                <a:gd name="T26" fmla="*/ 685 w 723"/>
                <a:gd name="T27" fmla="*/ 364 h 431"/>
                <a:gd name="T28" fmla="*/ 694 w 723"/>
                <a:gd name="T29" fmla="*/ 381 h 431"/>
                <a:gd name="T30" fmla="*/ 704 w 723"/>
                <a:gd name="T31" fmla="*/ 398 h 431"/>
                <a:gd name="T32" fmla="*/ 714 w 723"/>
                <a:gd name="T33" fmla="*/ 414 h 431"/>
                <a:gd name="T34" fmla="*/ 723 w 723"/>
                <a:gd name="T35" fmla="*/ 431 h 431"/>
                <a:gd name="T36" fmla="*/ 0 w 723"/>
                <a:gd name="T37" fmla="*/ 2 h 431"/>
                <a:gd name="T38" fmla="*/ 4 w 723"/>
                <a:gd name="T39" fmla="*/ 1 h 431"/>
                <a:gd name="T40" fmla="*/ 8 w 723"/>
                <a:gd name="T41" fmla="*/ 1 h 431"/>
                <a:gd name="T42" fmla="*/ 11 w 723"/>
                <a:gd name="T43" fmla="*/ 1 h 431"/>
                <a:gd name="T44" fmla="*/ 15 w 723"/>
                <a:gd name="T45" fmla="*/ 1 h 431"/>
                <a:gd name="T46" fmla="*/ 19 w 723"/>
                <a:gd name="T47" fmla="*/ 1 h 431"/>
                <a:gd name="T48" fmla="*/ 22 w 723"/>
                <a:gd name="T49" fmla="*/ 0 h 431"/>
                <a:gd name="T50" fmla="*/ 26 w 723"/>
                <a:gd name="T51" fmla="*/ 0 h 431"/>
                <a:gd name="T52" fmla="*/ 30 w 723"/>
                <a:gd name="T53"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3" h="431">
                  <a:moveTo>
                    <a:pt x="30" y="0"/>
                  </a:moveTo>
                  <a:lnTo>
                    <a:pt x="46" y="0"/>
                  </a:lnTo>
                  <a:lnTo>
                    <a:pt x="62" y="1"/>
                  </a:lnTo>
                  <a:lnTo>
                    <a:pt x="77" y="2"/>
                  </a:lnTo>
                  <a:lnTo>
                    <a:pt x="93" y="3"/>
                  </a:lnTo>
                  <a:lnTo>
                    <a:pt x="109" y="5"/>
                  </a:lnTo>
                  <a:lnTo>
                    <a:pt x="124" y="6"/>
                  </a:lnTo>
                  <a:lnTo>
                    <a:pt x="139" y="9"/>
                  </a:lnTo>
                  <a:lnTo>
                    <a:pt x="154" y="11"/>
                  </a:lnTo>
                  <a:lnTo>
                    <a:pt x="641" y="300"/>
                  </a:lnTo>
                  <a:lnTo>
                    <a:pt x="653" y="316"/>
                  </a:lnTo>
                  <a:lnTo>
                    <a:pt x="664" y="332"/>
                  </a:lnTo>
                  <a:lnTo>
                    <a:pt x="674" y="348"/>
                  </a:lnTo>
                  <a:lnTo>
                    <a:pt x="685" y="364"/>
                  </a:lnTo>
                  <a:lnTo>
                    <a:pt x="694" y="381"/>
                  </a:lnTo>
                  <a:lnTo>
                    <a:pt x="704" y="398"/>
                  </a:lnTo>
                  <a:lnTo>
                    <a:pt x="714" y="414"/>
                  </a:lnTo>
                  <a:lnTo>
                    <a:pt x="723" y="431"/>
                  </a:lnTo>
                  <a:lnTo>
                    <a:pt x="0" y="2"/>
                  </a:lnTo>
                  <a:lnTo>
                    <a:pt x="4" y="1"/>
                  </a:lnTo>
                  <a:lnTo>
                    <a:pt x="8" y="1"/>
                  </a:lnTo>
                  <a:lnTo>
                    <a:pt x="11" y="1"/>
                  </a:lnTo>
                  <a:lnTo>
                    <a:pt x="15" y="1"/>
                  </a:lnTo>
                  <a:lnTo>
                    <a:pt x="19" y="1"/>
                  </a:lnTo>
                  <a:lnTo>
                    <a:pt x="22" y="0"/>
                  </a:lnTo>
                  <a:lnTo>
                    <a:pt x="26" y="0"/>
                  </a:lnTo>
                  <a:lnTo>
                    <a:pt x="3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7" name="Freeform 80"/>
            <p:cNvSpPr>
              <a:spLocks/>
            </p:cNvSpPr>
            <p:nvPr/>
          </p:nvSpPr>
          <p:spPr bwMode="auto">
            <a:xfrm>
              <a:off x="6791325" y="4365625"/>
              <a:ext cx="174625" cy="106363"/>
            </a:xfrm>
            <a:custGeom>
              <a:avLst/>
              <a:gdLst>
                <a:gd name="T0" fmla="*/ 117 w 884"/>
                <a:gd name="T1" fmla="*/ 0 h 539"/>
                <a:gd name="T2" fmla="*/ 840 w 884"/>
                <a:gd name="T3" fmla="*/ 429 h 539"/>
                <a:gd name="T4" fmla="*/ 846 w 884"/>
                <a:gd name="T5" fmla="*/ 443 h 539"/>
                <a:gd name="T6" fmla="*/ 852 w 884"/>
                <a:gd name="T7" fmla="*/ 457 h 539"/>
                <a:gd name="T8" fmla="*/ 858 w 884"/>
                <a:gd name="T9" fmla="*/ 470 h 539"/>
                <a:gd name="T10" fmla="*/ 864 w 884"/>
                <a:gd name="T11" fmla="*/ 483 h 539"/>
                <a:gd name="T12" fmla="*/ 869 w 884"/>
                <a:gd name="T13" fmla="*/ 497 h 539"/>
                <a:gd name="T14" fmla="*/ 874 w 884"/>
                <a:gd name="T15" fmla="*/ 511 h 539"/>
                <a:gd name="T16" fmla="*/ 879 w 884"/>
                <a:gd name="T17" fmla="*/ 525 h 539"/>
                <a:gd name="T18" fmla="*/ 884 w 884"/>
                <a:gd name="T19" fmla="*/ 539 h 539"/>
                <a:gd name="T20" fmla="*/ 0 w 884"/>
                <a:gd name="T21" fmla="*/ 12 h 539"/>
                <a:gd name="T22" fmla="*/ 15 w 884"/>
                <a:gd name="T23" fmla="*/ 10 h 539"/>
                <a:gd name="T24" fmla="*/ 29 w 884"/>
                <a:gd name="T25" fmla="*/ 7 h 539"/>
                <a:gd name="T26" fmla="*/ 44 w 884"/>
                <a:gd name="T27" fmla="*/ 6 h 539"/>
                <a:gd name="T28" fmla="*/ 58 w 884"/>
                <a:gd name="T29" fmla="*/ 4 h 539"/>
                <a:gd name="T30" fmla="*/ 73 w 884"/>
                <a:gd name="T31" fmla="*/ 2 h 539"/>
                <a:gd name="T32" fmla="*/ 88 w 884"/>
                <a:gd name="T33" fmla="*/ 1 h 539"/>
                <a:gd name="T34" fmla="*/ 103 w 884"/>
                <a:gd name="T35" fmla="*/ 0 h 539"/>
                <a:gd name="T36" fmla="*/ 117 w 884"/>
                <a:gd name="T37" fmla="*/ 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4" h="539">
                  <a:moveTo>
                    <a:pt x="117" y="0"/>
                  </a:moveTo>
                  <a:lnTo>
                    <a:pt x="840" y="429"/>
                  </a:lnTo>
                  <a:lnTo>
                    <a:pt x="846" y="443"/>
                  </a:lnTo>
                  <a:lnTo>
                    <a:pt x="852" y="457"/>
                  </a:lnTo>
                  <a:lnTo>
                    <a:pt x="858" y="470"/>
                  </a:lnTo>
                  <a:lnTo>
                    <a:pt x="864" y="483"/>
                  </a:lnTo>
                  <a:lnTo>
                    <a:pt x="869" y="497"/>
                  </a:lnTo>
                  <a:lnTo>
                    <a:pt x="874" y="511"/>
                  </a:lnTo>
                  <a:lnTo>
                    <a:pt x="879" y="525"/>
                  </a:lnTo>
                  <a:lnTo>
                    <a:pt x="884" y="539"/>
                  </a:lnTo>
                  <a:lnTo>
                    <a:pt x="0" y="12"/>
                  </a:lnTo>
                  <a:lnTo>
                    <a:pt x="15" y="10"/>
                  </a:lnTo>
                  <a:lnTo>
                    <a:pt x="29" y="7"/>
                  </a:lnTo>
                  <a:lnTo>
                    <a:pt x="44" y="6"/>
                  </a:lnTo>
                  <a:lnTo>
                    <a:pt x="58" y="4"/>
                  </a:lnTo>
                  <a:lnTo>
                    <a:pt x="73" y="2"/>
                  </a:lnTo>
                  <a:lnTo>
                    <a:pt x="88" y="1"/>
                  </a:lnTo>
                  <a:lnTo>
                    <a:pt x="103" y="0"/>
                  </a:lnTo>
                  <a:lnTo>
                    <a:pt x="117"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8" name="Freeform 81"/>
            <p:cNvSpPr>
              <a:spLocks/>
            </p:cNvSpPr>
            <p:nvPr/>
          </p:nvSpPr>
          <p:spPr bwMode="auto">
            <a:xfrm>
              <a:off x="6843713" y="4367213"/>
              <a:ext cx="96838" cy="57150"/>
            </a:xfrm>
            <a:custGeom>
              <a:avLst/>
              <a:gdLst>
                <a:gd name="T0" fmla="*/ 487 w 487"/>
                <a:gd name="T1" fmla="*/ 289 h 289"/>
                <a:gd name="T2" fmla="*/ 0 w 487"/>
                <a:gd name="T3" fmla="*/ 0 h 289"/>
                <a:gd name="T4" fmla="*/ 37 w 487"/>
                <a:gd name="T5" fmla="*/ 7 h 289"/>
                <a:gd name="T6" fmla="*/ 73 w 487"/>
                <a:gd name="T7" fmla="*/ 16 h 289"/>
                <a:gd name="T8" fmla="*/ 109 w 487"/>
                <a:gd name="T9" fmla="*/ 26 h 289"/>
                <a:gd name="T10" fmla="*/ 143 w 487"/>
                <a:gd name="T11" fmla="*/ 38 h 289"/>
                <a:gd name="T12" fmla="*/ 177 w 487"/>
                <a:gd name="T13" fmla="*/ 51 h 289"/>
                <a:gd name="T14" fmla="*/ 210 w 487"/>
                <a:gd name="T15" fmla="*/ 66 h 289"/>
                <a:gd name="T16" fmla="*/ 242 w 487"/>
                <a:gd name="T17" fmla="*/ 82 h 289"/>
                <a:gd name="T18" fmla="*/ 273 w 487"/>
                <a:gd name="T19" fmla="*/ 100 h 289"/>
                <a:gd name="T20" fmla="*/ 304 w 487"/>
                <a:gd name="T21" fmla="*/ 119 h 289"/>
                <a:gd name="T22" fmla="*/ 333 w 487"/>
                <a:gd name="T23" fmla="*/ 140 h 289"/>
                <a:gd name="T24" fmla="*/ 362 w 487"/>
                <a:gd name="T25" fmla="*/ 162 h 289"/>
                <a:gd name="T26" fmla="*/ 389 w 487"/>
                <a:gd name="T27" fmla="*/ 185 h 289"/>
                <a:gd name="T28" fmla="*/ 415 w 487"/>
                <a:gd name="T29" fmla="*/ 209 h 289"/>
                <a:gd name="T30" fmla="*/ 440 w 487"/>
                <a:gd name="T31" fmla="*/ 235 h 289"/>
                <a:gd name="T32" fmla="*/ 464 w 487"/>
                <a:gd name="T33" fmla="*/ 262 h 289"/>
                <a:gd name="T34" fmla="*/ 487 w 487"/>
                <a:gd name="T35"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87" h="289">
                  <a:moveTo>
                    <a:pt x="487" y="289"/>
                  </a:moveTo>
                  <a:lnTo>
                    <a:pt x="0" y="0"/>
                  </a:lnTo>
                  <a:lnTo>
                    <a:pt x="37" y="7"/>
                  </a:lnTo>
                  <a:lnTo>
                    <a:pt x="73" y="16"/>
                  </a:lnTo>
                  <a:lnTo>
                    <a:pt x="109" y="26"/>
                  </a:lnTo>
                  <a:lnTo>
                    <a:pt x="143" y="38"/>
                  </a:lnTo>
                  <a:lnTo>
                    <a:pt x="177" y="51"/>
                  </a:lnTo>
                  <a:lnTo>
                    <a:pt x="210" y="66"/>
                  </a:lnTo>
                  <a:lnTo>
                    <a:pt x="242" y="82"/>
                  </a:lnTo>
                  <a:lnTo>
                    <a:pt x="273" y="100"/>
                  </a:lnTo>
                  <a:lnTo>
                    <a:pt x="304" y="119"/>
                  </a:lnTo>
                  <a:lnTo>
                    <a:pt x="333" y="140"/>
                  </a:lnTo>
                  <a:lnTo>
                    <a:pt x="362" y="162"/>
                  </a:lnTo>
                  <a:lnTo>
                    <a:pt x="389" y="185"/>
                  </a:lnTo>
                  <a:lnTo>
                    <a:pt x="415" y="209"/>
                  </a:lnTo>
                  <a:lnTo>
                    <a:pt x="440" y="235"/>
                  </a:lnTo>
                  <a:lnTo>
                    <a:pt x="464" y="262"/>
                  </a:lnTo>
                  <a:lnTo>
                    <a:pt x="487" y="28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9" name="Freeform 82"/>
            <p:cNvSpPr>
              <a:spLocks/>
            </p:cNvSpPr>
            <p:nvPr/>
          </p:nvSpPr>
          <p:spPr bwMode="auto">
            <a:xfrm>
              <a:off x="6727825" y="4387850"/>
              <a:ext cx="244475" cy="153988"/>
            </a:xfrm>
            <a:custGeom>
              <a:avLst/>
              <a:gdLst>
                <a:gd name="T0" fmla="*/ 65 w 1235"/>
                <a:gd name="T1" fmla="*/ 0 h 779"/>
                <a:gd name="T2" fmla="*/ 1235 w 1235"/>
                <a:gd name="T3" fmla="*/ 697 h 779"/>
                <a:gd name="T4" fmla="*/ 1235 w 1235"/>
                <a:gd name="T5" fmla="*/ 779 h 779"/>
                <a:gd name="T6" fmla="*/ 0 w 1235"/>
                <a:gd name="T7" fmla="*/ 43 h 779"/>
                <a:gd name="T8" fmla="*/ 8 w 1235"/>
                <a:gd name="T9" fmla="*/ 38 h 779"/>
                <a:gd name="T10" fmla="*/ 16 w 1235"/>
                <a:gd name="T11" fmla="*/ 32 h 779"/>
                <a:gd name="T12" fmla="*/ 24 w 1235"/>
                <a:gd name="T13" fmla="*/ 26 h 779"/>
                <a:gd name="T14" fmla="*/ 32 w 1235"/>
                <a:gd name="T15" fmla="*/ 21 h 779"/>
                <a:gd name="T16" fmla="*/ 40 w 1235"/>
                <a:gd name="T17" fmla="*/ 16 h 779"/>
                <a:gd name="T18" fmla="*/ 48 w 1235"/>
                <a:gd name="T19" fmla="*/ 10 h 779"/>
                <a:gd name="T20" fmla="*/ 56 w 1235"/>
                <a:gd name="T21" fmla="*/ 5 h 779"/>
                <a:gd name="T22" fmla="*/ 65 w 1235"/>
                <a:gd name="T23" fmla="*/ 0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5" h="779">
                  <a:moveTo>
                    <a:pt x="65" y="0"/>
                  </a:moveTo>
                  <a:lnTo>
                    <a:pt x="1235" y="697"/>
                  </a:lnTo>
                  <a:lnTo>
                    <a:pt x="1235" y="779"/>
                  </a:lnTo>
                  <a:lnTo>
                    <a:pt x="0" y="43"/>
                  </a:lnTo>
                  <a:lnTo>
                    <a:pt x="8" y="38"/>
                  </a:lnTo>
                  <a:lnTo>
                    <a:pt x="16" y="32"/>
                  </a:lnTo>
                  <a:lnTo>
                    <a:pt x="24" y="26"/>
                  </a:lnTo>
                  <a:lnTo>
                    <a:pt x="32" y="21"/>
                  </a:lnTo>
                  <a:lnTo>
                    <a:pt x="40" y="16"/>
                  </a:lnTo>
                  <a:lnTo>
                    <a:pt x="48" y="10"/>
                  </a:lnTo>
                  <a:lnTo>
                    <a:pt x="56" y="5"/>
                  </a:lnTo>
                  <a:lnTo>
                    <a:pt x="6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0" name="Freeform 83"/>
            <p:cNvSpPr>
              <a:spLocks/>
            </p:cNvSpPr>
            <p:nvPr/>
          </p:nvSpPr>
          <p:spPr bwMode="auto">
            <a:xfrm>
              <a:off x="6677025" y="4451350"/>
              <a:ext cx="295275" cy="188913"/>
            </a:xfrm>
            <a:custGeom>
              <a:avLst/>
              <a:gdLst>
                <a:gd name="T0" fmla="*/ 28 w 1492"/>
                <a:gd name="T1" fmla="*/ 0 h 953"/>
                <a:gd name="T2" fmla="*/ 1492 w 1492"/>
                <a:gd name="T3" fmla="*/ 873 h 953"/>
                <a:gd name="T4" fmla="*/ 1492 w 1492"/>
                <a:gd name="T5" fmla="*/ 895 h 953"/>
                <a:gd name="T6" fmla="*/ 1492 w 1492"/>
                <a:gd name="T7" fmla="*/ 902 h 953"/>
                <a:gd name="T8" fmla="*/ 1492 w 1492"/>
                <a:gd name="T9" fmla="*/ 909 h 953"/>
                <a:gd name="T10" fmla="*/ 1492 w 1492"/>
                <a:gd name="T11" fmla="*/ 917 h 953"/>
                <a:gd name="T12" fmla="*/ 1491 w 1492"/>
                <a:gd name="T13" fmla="*/ 924 h 953"/>
                <a:gd name="T14" fmla="*/ 1491 w 1492"/>
                <a:gd name="T15" fmla="*/ 932 h 953"/>
                <a:gd name="T16" fmla="*/ 1490 w 1492"/>
                <a:gd name="T17" fmla="*/ 939 h 953"/>
                <a:gd name="T18" fmla="*/ 1490 w 1492"/>
                <a:gd name="T19" fmla="*/ 946 h 953"/>
                <a:gd name="T20" fmla="*/ 1489 w 1492"/>
                <a:gd name="T21" fmla="*/ 953 h 953"/>
                <a:gd name="T22" fmla="*/ 0 w 1492"/>
                <a:gd name="T23" fmla="*/ 66 h 953"/>
                <a:gd name="T24" fmla="*/ 3 w 1492"/>
                <a:gd name="T25" fmla="*/ 58 h 953"/>
                <a:gd name="T26" fmla="*/ 6 w 1492"/>
                <a:gd name="T27" fmla="*/ 49 h 953"/>
                <a:gd name="T28" fmla="*/ 10 w 1492"/>
                <a:gd name="T29" fmla="*/ 41 h 953"/>
                <a:gd name="T30" fmla="*/ 13 w 1492"/>
                <a:gd name="T31" fmla="*/ 33 h 953"/>
                <a:gd name="T32" fmla="*/ 17 w 1492"/>
                <a:gd name="T33" fmla="*/ 25 h 953"/>
                <a:gd name="T34" fmla="*/ 21 w 1492"/>
                <a:gd name="T35" fmla="*/ 17 h 953"/>
                <a:gd name="T36" fmla="*/ 24 w 1492"/>
                <a:gd name="T37" fmla="*/ 8 h 953"/>
                <a:gd name="T38" fmla="*/ 28 w 1492"/>
                <a:gd name="T39" fmla="*/ 0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2" h="953">
                  <a:moveTo>
                    <a:pt x="28" y="0"/>
                  </a:moveTo>
                  <a:lnTo>
                    <a:pt x="1492" y="873"/>
                  </a:lnTo>
                  <a:lnTo>
                    <a:pt x="1492" y="895"/>
                  </a:lnTo>
                  <a:lnTo>
                    <a:pt x="1492" y="902"/>
                  </a:lnTo>
                  <a:lnTo>
                    <a:pt x="1492" y="909"/>
                  </a:lnTo>
                  <a:lnTo>
                    <a:pt x="1492" y="917"/>
                  </a:lnTo>
                  <a:lnTo>
                    <a:pt x="1491" y="924"/>
                  </a:lnTo>
                  <a:lnTo>
                    <a:pt x="1491" y="932"/>
                  </a:lnTo>
                  <a:lnTo>
                    <a:pt x="1490" y="939"/>
                  </a:lnTo>
                  <a:lnTo>
                    <a:pt x="1490" y="946"/>
                  </a:lnTo>
                  <a:lnTo>
                    <a:pt x="1489" y="953"/>
                  </a:lnTo>
                  <a:lnTo>
                    <a:pt x="0" y="66"/>
                  </a:lnTo>
                  <a:lnTo>
                    <a:pt x="3" y="58"/>
                  </a:lnTo>
                  <a:lnTo>
                    <a:pt x="6" y="49"/>
                  </a:lnTo>
                  <a:lnTo>
                    <a:pt x="10" y="41"/>
                  </a:lnTo>
                  <a:lnTo>
                    <a:pt x="13" y="33"/>
                  </a:lnTo>
                  <a:lnTo>
                    <a:pt x="17" y="25"/>
                  </a:lnTo>
                  <a:lnTo>
                    <a:pt x="21" y="17"/>
                  </a:lnTo>
                  <a:lnTo>
                    <a:pt x="24" y="8"/>
                  </a:lnTo>
                  <a:lnTo>
                    <a:pt x="28"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1" name="Freeform 84"/>
            <p:cNvSpPr>
              <a:spLocks/>
            </p:cNvSpPr>
            <p:nvPr/>
          </p:nvSpPr>
          <p:spPr bwMode="auto">
            <a:xfrm>
              <a:off x="6716713" y="4395788"/>
              <a:ext cx="255588" cy="161925"/>
            </a:xfrm>
            <a:custGeom>
              <a:avLst/>
              <a:gdLst>
                <a:gd name="T0" fmla="*/ 57 w 1292"/>
                <a:gd name="T1" fmla="*/ 0 h 819"/>
                <a:gd name="T2" fmla="*/ 1292 w 1292"/>
                <a:gd name="T3" fmla="*/ 736 h 819"/>
                <a:gd name="T4" fmla="*/ 1292 w 1292"/>
                <a:gd name="T5" fmla="*/ 819 h 819"/>
                <a:gd name="T6" fmla="*/ 0 w 1292"/>
                <a:gd name="T7" fmla="*/ 49 h 819"/>
                <a:gd name="T8" fmla="*/ 6 w 1292"/>
                <a:gd name="T9" fmla="*/ 43 h 819"/>
                <a:gd name="T10" fmla="*/ 13 w 1292"/>
                <a:gd name="T11" fmla="*/ 36 h 819"/>
                <a:gd name="T12" fmla="*/ 20 w 1292"/>
                <a:gd name="T13" fmla="*/ 30 h 819"/>
                <a:gd name="T14" fmla="*/ 27 w 1292"/>
                <a:gd name="T15" fmla="*/ 24 h 819"/>
                <a:gd name="T16" fmla="*/ 35 w 1292"/>
                <a:gd name="T17" fmla="*/ 19 h 819"/>
                <a:gd name="T18" fmla="*/ 42 w 1292"/>
                <a:gd name="T19" fmla="*/ 13 h 819"/>
                <a:gd name="T20" fmla="*/ 50 w 1292"/>
                <a:gd name="T21" fmla="*/ 6 h 819"/>
                <a:gd name="T22" fmla="*/ 57 w 1292"/>
                <a:gd name="T23" fmla="*/ 0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92" h="819">
                  <a:moveTo>
                    <a:pt x="57" y="0"/>
                  </a:moveTo>
                  <a:lnTo>
                    <a:pt x="1292" y="736"/>
                  </a:lnTo>
                  <a:lnTo>
                    <a:pt x="1292" y="819"/>
                  </a:lnTo>
                  <a:lnTo>
                    <a:pt x="0" y="49"/>
                  </a:lnTo>
                  <a:lnTo>
                    <a:pt x="6" y="43"/>
                  </a:lnTo>
                  <a:lnTo>
                    <a:pt x="13" y="36"/>
                  </a:lnTo>
                  <a:lnTo>
                    <a:pt x="20" y="30"/>
                  </a:lnTo>
                  <a:lnTo>
                    <a:pt x="27" y="24"/>
                  </a:lnTo>
                  <a:lnTo>
                    <a:pt x="35" y="19"/>
                  </a:lnTo>
                  <a:lnTo>
                    <a:pt x="42" y="13"/>
                  </a:lnTo>
                  <a:lnTo>
                    <a:pt x="50" y="6"/>
                  </a:lnTo>
                  <a:lnTo>
                    <a:pt x="57"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2" name="Freeform 85"/>
            <p:cNvSpPr>
              <a:spLocks/>
            </p:cNvSpPr>
            <p:nvPr/>
          </p:nvSpPr>
          <p:spPr bwMode="auto">
            <a:xfrm>
              <a:off x="6689725" y="4425950"/>
              <a:ext cx="282575" cy="180975"/>
            </a:xfrm>
            <a:custGeom>
              <a:avLst/>
              <a:gdLst>
                <a:gd name="T0" fmla="*/ 39 w 1429"/>
                <a:gd name="T1" fmla="*/ 0 h 910"/>
                <a:gd name="T2" fmla="*/ 1429 w 1429"/>
                <a:gd name="T3" fmla="*/ 828 h 910"/>
                <a:gd name="T4" fmla="*/ 1429 w 1429"/>
                <a:gd name="T5" fmla="*/ 910 h 910"/>
                <a:gd name="T6" fmla="*/ 0 w 1429"/>
                <a:gd name="T7" fmla="*/ 58 h 910"/>
                <a:gd name="T8" fmla="*/ 4 w 1429"/>
                <a:gd name="T9" fmla="*/ 51 h 910"/>
                <a:gd name="T10" fmla="*/ 9 w 1429"/>
                <a:gd name="T11" fmla="*/ 43 h 910"/>
                <a:gd name="T12" fmla="*/ 14 w 1429"/>
                <a:gd name="T13" fmla="*/ 36 h 910"/>
                <a:gd name="T14" fmla="*/ 19 w 1429"/>
                <a:gd name="T15" fmla="*/ 29 h 910"/>
                <a:gd name="T16" fmla="*/ 24 w 1429"/>
                <a:gd name="T17" fmla="*/ 22 h 910"/>
                <a:gd name="T18" fmla="*/ 29 w 1429"/>
                <a:gd name="T19" fmla="*/ 14 h 910"/>
                <a:gd name="T20" fmla="*/ 34 w 1429"/>
                <a:gd name="T21" fmla="*/ 7 h 910"/>
                <a:gd name="T22" fmla="*/ 39 w 1429"/>
                <a:gd name="T23" fmla="*/ 0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9" h="910">
                  <a:moveTo>
                    <a:pt x="39" y="0"/>
                  </a:moveTo>
                  <a:lnTo>
                    <a:pt x="1429" y="828"/>
                  </a:lnTo>
                  <a:lnTo>
                    <a:pt x="1429" y="910"/>
                  </a:lnTo>
                  <a:lnTo>
                    <a:pt x="0" y="58"/>
                  </a:lnTo>
                  <a:lnTo>
                    <a:pt x="4" y="51"/>
                  </a:lnTo>
                  <a:lnTo>
                    <a:pt x="9" y="43"/>
                  </a:lnTo>
                  <a:lnTo>
                    <a:pt x="14" y="36"/>
                  </a:lnTo>
                  <a:lnTo>
                    <a:pt x="19" y="29"/>
                  </a:lnTo>
                  <a:lnTo>
                    <a:pt x="24" y="22"/>
                  </a:lnTo>
                  <a:lnTo>
                    <a:pt x="29" y="14"/>
                  </a:lnTo>
                  <a:lnTo>
                    <a:pt x="34" y="7"/>
                  </a:lnTo>
                  <a:lnTo>
                    <a:pt x="39"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3" name="Freeform 86"/>
            <p:cNvSpPr>
              <a:spLocks/>
            </p:cNvSpPr>
            <p:nvPr/>
          </p:nvSpPr>
          <p:spPr bwMode="auto">
            <a:xfrm>
              <a:off x="6672263" y="4464050"/>
              <a:ext cx="300038" cy="190500"/>
            </a:xfrm>
            <a:custGeom>
              <a:avLst/>
              <a:gdLst>
                <a:gd name="T0" fmla="*/ 22 w 1511"/>
                <a:gd name="T1" fmla="*/ 0 h 964"/>
                <a:gd name="T2" fmla="*/ 1511 w 1511"/>
                <a:gd name="T3" fmla="*/ 887 h 964"/>
                <a:gd name="T4" fmla="*/ 1511 w 1511"/>
                <a:gd name="T5" fmla="*/ 897 h 964"/>
                <a:gd name="T6" fmla="*/ 1510 w 1511"/>
                <a:gd name="T7" fmla="*/ 906 h 964"/>
                <a:gd name="T8" fmla="*/ 1509 w 1511"/>
                <a:gd name="T9" fmla="*/ 916 h 964"/>
                <a:gd name="T10" fmla="*/ 1508 w 1511"/>
                <a:gd name="T11" fmla="*/ 926 h 964"/>
                <a:gd name="T12" fmla="*/ 1506 w 1511"/>
                <a:gd name="T13" fmla="*/ 936 h 964"/>
                <a:gd name="T14" fmla="*/ 1505 w 1511"/>
                <a:gd name="T15" fmla="*/ 945 h 964"/>
                <a:gd name="T16" fmla="*/ 1504 w 1511"/>
                <a:gd name="T17" fmla="*/ 954 h 964"/>
                <a:gd name="T18" fmla="*/ 1502 w 1511"/>
                <a:gd name="T19" fmla="*/ 964 h 964"/>
                <a:gd name="T20" fmla="*/ 0 w 1511"/>
                <a:gd name="T21" fmla="*/ 69 h 964"/>
                <a:gd name="T22" fmla="*/ 2 w 1511"/>
                <a:gd name="T23" fmla="*/ 60 h 964"/>
                <a:gd name="T24" fmla="*/ 5 w 1511"/>
                <a:gd name="T25" fmla="*/ 51 h 964"/>
                <a:gd name="T26" fmla="*/ 7 w 1511"/>
                <a:gd name="T27" fmla="*/ 43 h 964"/>
                <a:gd name="T28" fmla="*/ 10 w 1511"/>
                <a:gd name="T29" fmla="*/ 34 h 964"/>
                <a:gd name="T30" fmla="*/ 13 w 1511"/>
                <a:gd name="T31" fmla="*/ 26 h 964"/>
                <a:gd name="T32" fmla="*/ 16 w 1511"/>
                <a:gd name="T33" fmla="*/ 17 h 964"/>
                <a:gd name="T34" fmla="*/ 19 w 1511"/>
                <a:gd name="T35" fmla="*/ 8 h 964"/>
                <a:gd name="T36" fmla="*/ 22 w 1511"/>
                <a:gd name="T37"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11" h="964">
                  <a:moveTo>
                    <a:pt x="22" y="0"/>
                  </a:moveTo>
                  <a:lnTo>
                    <a:pt x="1511" y="887"/>
                  </a:lnTo>
                  <a:lnTo>
                    <a:pt x="1511" y="897"/>
                  </a:lnTo>
                  <a:lnTo>
                    <a:pt x="1510" y="906"/>
                  </a:lnTo>
                  <a:lnTo>
                    <a:pt x="1509" y="916"/>
                  </a:lnTo>
                  <a:lnTo>
                    <a:pt x="1508" y="926"/>
                  </a:lnTo>
                  <a:lnTo>
                    <a:pt x="1506" y="936"/>
                  </a:lnTo>
                  <a:lnTo>
                    <a:pt x="1505" y="945"/>
                  </a:lnTo>
                  <a:lnTo>
                    <a:pt x="1504" y="954"/>
                  </a:lnTo>
                  <a:lnTo>
                    <a:pt x="1502" y="964"/>
                  </a:lnTo>
                  <a:lnTo>
                    <a:pt x="0" y="69"/>
                  </a:lnTo>
                  <a:lnTo>
                    <a:pt x="2" y="60"/>
                  </a:lnTo>
                  <a:lnTo>
                    <a:pt x="5" y="51"/>
                  </a:lnTo>
                  <a:lnTo>
                    <a:pt x="7" y="43"/>
                  </a:lnTo>
                  <a:lnTo>
                    <a:pt x="10" y="34"/>
                  </a:lnTo>
                  <a:lnTo>
                    <a:pt x="13" y="26"/>
                  </a:lnTo>
                  <a:lnTo>
                    <a:pt x="16" y="17"/>
                  </a:lnTo>
                  <a:lnTo>
                    <a:pt x="19" y="8"/>
                  </a:lnTo>
                  <a:lnTo>
                    <a:pt x="22"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4" name="Freeform 87"/>
            <p:cNvSpPr>
              <a:spLocks/>
            </p:cNvSpPr>
            <p:nvPr/>
          </p:nvSpPr>
          <p:spPr bwMode="auto">
            <a:xfrm>
              <a:off x="6669088" y="4476750"/>
              <a:ext cx="301625" cy="192088"/>
            </a:xfrm>
            <a:custGeom>
              <a:avLst/>
              <a:gdLst>
                <a:gd name="T0" fmla="*/ 17 w 1519"/>
                <a:gd name="T1" fmla="*/ 0 h 967"/>
                <a:gd name="T2" fmla="*/ 1519 w 1519"/>
                <a:gd name="T3" fmla="*/ 895 h 967"/>
                <a:gd name="T4" fmla="*/ 1517 w 1519"/>
                <a:gd name="T5" fmla="*/ 904 h 967"/>
                <a:gd name="T6" fmla="*/ 1516 w 1519"/>
                <a:gd name="T7" fmla="*/ 913 h 967"/>
                <a:gd name="T8" fmla="*/ 1514 w 1519"/>
                <a:gd name="T9" fmla="*/ 923 h 967"/>
                <a:gd name="T10" fmla="*/ 1512 w 1519"/>
                <a:gd name="T11" fmla="*/ 932 h 967"/>
                <a:gd name="T12" fmla="*/ 1510 w 1519"/>
                <a:gd name="T13" fmla="*/ 941 h 967"/>
                <a:gd name="T14" fmla="*/ 1507 w 1519"/>
                <a:gd name="T15" fmla="*/ 950 h 967"/>
                <a:gd name="T16" fmla="*/ 1505 w 1519"/>
                <a:gd name="T17" fmla="*/ 958 h 967"/>
                <a:gd name="T18" fmla="*/ 1502 w 1519"/>
                <a:gd name="T19" fmla="*/ 967 h 967"/>
                <a:gd name="T20" fmla="*/ 0 w 1519"/>
                <a:gd name="T21" fmla="*/ 72 h 967"/>
                <a:gd name="T22" fmla="*/ 1 w 1519"/>
                <a:gd name="T23" fmla="*/ 63 h 967"/>
                <a:gd name="T24" fmla="*/ 3 w 1519"/>
                <a:gd name="T25" fmla="*/ 54 h 967"/>
                <a:gd name="T26" fmla="*/ 5 w 1519"/>
                <a:gd name="T27" fmla="*/ 45 h 967"/>
                <a:gd name="T28" fmla="*/ 7 w 1519"/>
                <a:gd name="T29" fmla="*/ 36 h 967"/>
                <a:gd name="T30" fmla="*/ 9 w 1519"/>
                <a:gd name="T31" fmla="*/ 27 h 967"/>
                <a:gd name="T32" fmla="*/ 11 w 1519"/>
                <a:gd name="T33" fmla="*/ 18 h 967"/>
                <a:gd name="T34" fmla="*/ 13 w 1519"/>
                <a:gd name="T35" fmla="*/ 8 h 967"/>
                <a:gd name="T36" fmla="*/ 17 w 1519"/>
                <a:gd name="T37" fmla="*/ 0 h 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19" h="967">
                  <a:moveTo>
                    <a:pt x="17" y="0"/>
                  </a:moveTo>
                  <a:lnTo>
                    <a:pt x="1519" y="895"/>
                  </a:lnTo>
                  <a:lnTo>
                    <a:pt x="1517" y="904"/>
                  </a:lnTo>
                  <a:lnTo>
                    <a:pt x="1516" y="913"/>
                  </a:lnTo>
                  <a:lnTo>
                    <a:pt x="1514" y="923"/>
                  </a:lnTo>
                  <a:lnTo>
                    <a:pt x="1512" y="932"/>
                  </a:lnTo>
                  <a:lnTo>
                    <a:pt x="1510" y="941"/>
                  </a:lnTo>
                  <a:lnTo>
                    <a:pt x="1507" y="950"/>
                  </a:lnTo>
                  <a:lnTo>
                    <a:pt x="1505" y="958"/>
                  </a:lnTo>
                  <a:lnTo>
                    <a:pt x="1502" y="967"/>
                  </a:lnTo>
                  <a:lnTo>
                    <a:pt x="0" y="72"/>
                  </a:lnTo>
                  <a:lnTo>
                    <a:pt x="1" y="63"/>
                  </a:lnTo>
                  <a:lnTo>
                    <a:pt x="3" y="54"/>
                  </a:lnTo>
                  <a:lnTo>
                    <a:pt x="5" y="45"/>
                  </a:lnTo>
                  <a:lnTo>
                    <a:pt x="7" y="36"/>
                  </a:lnTo>
                  <a:lnTo>
                    <a:pt x="9" y="27"/>
                  </a:lnTo>
                  <a:lnTo>
                    <a:pt x="11" y="18"/>
                  </a:lnTo>
                  <a:lnTo>
                    <a:pt x="13" y="8"/>
                  </a:lnTo>
                  <a:lnTo>
                    <a:pt x="17"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5" name="Freeform 88"/>
            <p:cNvSpPr>
              <a:spLocks/>
            </p:cNvSpPr>
            <p:nvPr/>
          </p:nvSpPr>
          <p:spPr bwMode="auto">
            <a:xfrm>
              <a:off x="6697663" y="4416425"/>
              <a:ext cx="274638" cy="174625"/>
            </a:xfrm>
            <a:custGeom>
              <a:avLst/>
              <a:gdLst>
                <a:gd name="T0" fmla="*/ 46 w 1390"/>
                <a:gd name="T1" fmla="*/ 0 h 883"/>
                <a:gd name="T2" fmla="*/ 1390 w 1390"/>
                <a:gd name="T3" fmla="*/ 800 h 883"/>
                <a:gd name="T4" fmla="*/ 1390 w 1390"/>
                <a:gd name="T5" fmla="*/ 883 h 883"/>
                <a:gd name="T6" fmla="*/ 0 w 1390"/>
                <a:gd name="T7" fmla="*/ 55 h 883"/>
                <a:gd name="T8" fmla="*/ 5 w 1390"/>
                <a:gd name="T9" fmla="*/ 48 h 883"/>
                <a:gd name="T10" fmla="*/ 12 w 1390"/>
                <a:gd name="T11" fmla="*/ 40 h 883"/>
                <a:gd name="T12" fmla="*/ 17 w 1390"/>
                <a:gd name="T13" fmla="*/ 33 h 883"/>
                <a:gd name="T14" fmla="*/ 23 w 1390"/>
                <a:gd name="T15" fmla="*/ 26 h 883"/>
                <a:gd name="T16" fmla="*/ 28 w 1390"/>
                <a:gd name="T17" fmla="*/ 20 h 883"/>
                <a:gd name="T18" fmla="*/ 34 w 1390"/>
                <a:gd name="T19" fmla="*/ 13 h 883"/>
                <a:gd name="T20" fmla="*/ 40 w 1390"/>
                <a:gd name="T21" fmla="*/ 6 h 883"/>
                <a:gd name="T22" fmla="*/ 46 w 1390"/>
                <a:gd name="T23" fmla="*/ 0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0" h="883">
                  <a:moveTo>
                    <a:pt x="46" y="0"/>
                  </a:moveTo>
                  <a:lnTo>
                    <a:pt x="1390" y="800"/>
                  </a:lnTo>
                  <a:lnTo>
                    <a:pt x="1390" y="883"/>
                  </a:lnTo>
                  <a:lnTo>
                    <a:pt x="0" y="55"/>
                  </a:lnTo>
                  <a:lnTo>
                    <a:pt x="5" y="48"/>
                  </a:lnTo>
                  <a:lnTo>
                    <a:pt x="12" y="40"/>
                  </a:lnTo>
                  <a:lnTo>
                    <a:pt x="17" y="33"/>
                  </a:lnTo>
                  <a:lnTo>
                    <a:pt x="23" y="26"/>
                  </a:lnTo>
                  <a:lnTo>
                    <a:pt x="28" y="20"/>
                  </a:lnTo>
                  <a:lnTo>
                    <a:pt x="34" y="13"/>
                  </a:lnTo>
                  <a:lnTo>
                    <a:pt x="40" y="6"/>
                  </a:lnTo>
                  <a:lnTo>
                    <a:pt x="46"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6" name="Freeform 89"/>
            <p:cNvSpPr>
              <a:spLocks/>
            </p:cNvSpPr>
            <p:nvPr/>
          </p:nvSpPr>
          <p:spPr bwMode="auto">
            <a:xfrm>
              <a:off x="6705600" y="4405313"/>
              <a:ext cx="266700" cy="169863"/>
            </a:xfrm>
            <a:custGeom>
              <a:avLst/>
              <a:gdLst>
                <a:gd name="T0" fmla="*/ 52 w 1344"/>
                <a:gd name="T1" fmla="*/ 0 h 852"/>
                <a:gd name="T2" fmla="*/ 1344 w 1344"/>
                <a:gd name="T3" fmla="*/ 770 h 852"/>
                <a:gd name="T4" fmla="*/ 1344 w 1344"/>
                <a:gd name="T5" fmla="*/ 852 h 852"/>
                <a:gd name="T6" fmla="*/ 0 w 1344"/>
                <a:gd name="T7" fmla="*/ 52 h 852"/>
                <a:gd name="T8" fmla="*/ 6 w 1344"/>
                <a:gd name="T9" fmla="*/ 45 h 852"/>
                <a:gd name="T10" fmla="*/ 12 w 1344"/>
                <a:gd name="T11" fmla="*/ 39 h 852"/>
                <a:gd name="T12" fmla="*/ 18 w 1344"/>
                <a:gd name="T13" fmla="*/ 32 h 852"/>
                <a:gd name="T14" fmla="*/ 25 w 1344"/>
                <a:gd name="T15" fmla="*/ 25 h 852"/>
                <a:gd name="T16" fmla="*/ 31 w 1344"/>
                <a:gd name="T17" fmla="*/ 18 h 852"/>
                <a:gd name="T18" fmla="*/ 38 w 1344"/>
                <a:gd name="T19" fmla="*/ 12 h 852"/>
                <a:gd name="T20" fmla="*/ 45 w 1344"/>
                <a:gd name="T21" fmla="*/ 6 h 852"/>
                <a:gd name="T22" fmla="*/ 52 w 1344"/>
                <a:gd name="T23" fmla="*/ 0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44" h="852">
                  <a:moveTo>
                    <a:pt x="52" y="0"/>
                  </a:moveTo>
                  <a:lnTo>
                    <a:pt x="1344" y="770"/>
                  </a:lnTo>
                  <a:lnTo>
                    <a:pt x="1344" y="852"/>
                  </a:lnTo>
                  <a:lnTo>
                    <a:pt x="0" y="52"/>
                  </a:lnTo>
                  <a:lnTo>
                    <a:pt x="6" y="45"/>
                  </a:lnTo>
                  <a:lnTo>
                    <a:pt x="12" y="39"/>
                  </a:lnTo>
                  <a:lnTo>
                    <a:pt x="18" y="32"/>
                  </a:lnTo>
                  <a:lnTo>
                    <a:pt x="25" y="25"/>
                  </a:lnTo>
                  <a:lnTo>
                    <a:pt x="31" y="18"/>
                  </a:lnTo>
                  <a:lnTo>
                    <a:pt x="38" y="12"/>
                  </a:lnTo>
                  <a:lnTo>
                    <a:pt x="45" y="6"/>
                  </a:lnTo>
                  <a:lnTo>
                    <a:pt x="52"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7" name="Freeform 90"/>
            <p:cNvSpPr>
              <a:spLocks/>
            </p:cNvSpPr>
            <p:nvPr/>
          </p:nvSpPr>
          <p:spPr bwMode="auto">
            <a:xfrm>
              <a:off x="6835775" y="5670550"/>
              <a:ext cx="231775" cy="200025"/>
            </a:xfrm>
            <a:custGeom>
              <a:avLst/>
              <a:gdLst>
                <a:gd name="T0" fmla="*/ 0 w 1168"/>
                <a:gd name="T1" fmla="*/ 0 h 1012"/>
                <a:gd name="T2" fmla="*/ 1168 w 1168"/>
                <a:gd name="T3" fmla="*/ 696 h 1012"/>
                <a:gd name="T4" fmla="*/ 1168 w 1168"/>
                <a:gd name="T5" fmla="*/ 1012 h 1012"/>
                <a:gd name="T6" fmla="*/ 55 w 1168"/>
                <a:gd name="T7" fmla="*/ 350 h 1012"/>
                <a:gd name="T8" fmla="*/ 0 w 1168"/>
                <a:gd name="T9" fmla="*/ 0 h 1012"/>
              </a:gdLst>
              <a:ahLst/>
              <a:cxnLst>
                <a:cxn ang="0">
                  <a:pos x="T0" y="T1"/>
                </a:cxn>
                <a:cxn ang="0">
                  <a:pos x="T2" y="T3"/>
                </a:cxn>
                <a:cxn ang="0">
                  <a:pos x="T4" y="T5"/>
                </a:cxn>
                <a:cxn ang="0">
                  <a:pos x="T6" y="T7"/>
                </a:cxn>
                <a:cxn ang="0">
                  <a:pos x="T8" y="T9"/>
                </a:cxn>
              </a:cxnLst>
              <a:rect l="0" t="0" r="r" b="b"/>
              <a:pathLst>
                <a:path w="1168" h="1012">
                  <a:moveTo>
                    <a:pt x="0" y="0"/>
                  </a:moveTo>
                  <a:lnTo>
                    <a:pt x="1168" y="696"/>
                  </a:lnTo>
                  <a:lnTo>
                    <a:pt x="1168" y="1012"/>
                  </a:lnTo>
                  <a:lnTo>
                    <a:pt x="55" y="350"/>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8" name="Freeform 91"/>
            <p:cNvSpPr>
              <a:spLocks/>
            </p:cNvSpPr>
            <p:nvPr/>
          </p:nvSpPr>
          <p:spPr bwMode="auto">
            <a:xfrm>
              <a:off x="6565900" y="5510213"/>
              <a:ext cx="257175" cy="209550"/>
            </a:xfrm>
            <a:custGeom>
              <a:avLst/>
              <a:gdLst>
                <a:gd name="T0" fmla="*/ 1245 w 1302"/>
                <a:gd name="T1" fmla="*/ 1056 h 1056"/>
                <a:gd name="T2" fmla="*/ 0 w 1302"/>
                <a:gd name="T3" fmla="*/ 315 h 1056"/>
                <a:gd name="T4" fmla="*/ 3 w 1302"/>
                <a:gd name="T5" fmla="*/ 0 h 1056"/>
                <a:gd name="T6" fmla="*/ 1302 w 1302"/>
                <a:gd name="T7" fmla="*/ 774 h 1056"/>
                <a:gd name="T8" fmla="*/ 1245 w 1302"/>
                <a:gd name="T9" fmla="*/ 1056 h 1056"/>
              </a:gdLst>
              <a:ahLst/>
              <a:cxnLst>
                <a:cxn ang="0">
                  <a:pos x="T0" y="T1"/>
                </a:cxn>
                <a:cxn ang="0">
                  <a:pos x="T2" y="T3"/>
                </a:cxn>
                <a:cxn ang="0">
                  <a:pos x="T4" y="T5"/>
                </a:cxn>
                <a:cxn ang="0">
                  <a:pos x="T6" y="T7"/>
                </a:cxn>
                <a:cxn ang="0">
                  <a:pos x="T8" y="T9"/>
                </a:cxn>
              </a:cxnLst>
              <a:rect l="0" t="0" r="r" b="b"/>
              <a:pathLst>
                <a:path w="1302" h="1056">
                  <a:moveTo>
                    <a:pt x="1245" y="1056"/>
                  </a:moveTo>
                  <a:lnTo>
                    <a:pt x="0" y="315"/>
                  </a:lnTo>
                  <a:lnTo>
                    <a:pt x="3" y="0"/>
                  </a:lnTo>
                  <a:lnTo>
                    <a:pt x="1302" y="774"/>
                  </a:lnTo>
                  <a:lnTo>
                    <a:pt x="1245" y="105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9" name="Freeform 92"/>
            <p:cNvSpPr>
              <a:spLocks/>
            </p:cNvSpPr>
            <p:nvPr/>
          </p:nvSpPr>
          <p:spPr bwMode="auto">
            <a:xfrm>
              <a:off x="6869113" y="5878513"/>
              <a:ext cx="323850" cy="241300"/>
            </a:xfrm>
            <a:custGeom>
              <a:avLst/>
              <a:gdLst>
                <a:gd name="T0" fmla="*/ 0 w 1633"/>
                <a:gd name="T1" fmla="*/ 0 h 1219"/>
                <a:gd name="T2" fmla="*/ 1000 w 1633"/>
                <a:gd name="T3" fmla="*/ 596 h 1219"/>
                <a:gd name="T4" fmla="*/ 1000 w 1633"/>
                <a:gd name="T5" fmla="*/ 622 h 1219"/>
                <a:gd name="T6" fmla="*/ 1633 w 1633"/>
                <a:gd name="T7" fmla="*/ 1219 h 1219"/>
                <a:gd name="T8" fmla="*/ 1519 w 1633"/>
                <a:gd name="T9" fmla="*/ 1219 h 1219"/>
                <a:gd name="T10" fmla="*/ 57 w 1633"/>
                <a:gd name="T11" fmla="*/ 349 h 1219"/>
                <a:gd name="T12" fmla="*/ 0 w 1633"/>
                <a:gd name="T13" fmla="*/ 0 h 1219"/>
              </a:gdLst>
              <a:ahLst/>
              <a:cxnLst>
                <a:cxn ang="0">
                  <a:pos x="T0" y="T1"/>
                </a:cxn>
                <a:cxn ang="0">
                  <a:pos x="T2" y="T3"/>
                </a:cxn>
                <a:cxn ang="0">
                  <a:pos x="T4" y="T5"/>
                </a:cxn>
                <a:cxn ang="0">
                  <a:pos x="T6" y="T7"/>
                </a:cxn>
                <a:cxn ang="0">
                  <a:pos x="T8" y="T9"/>
                </a:cxn>
                <a:cxn ang="0">
                  <a:pos x="T10" y="T11"/>
                </a:cxn>
                <a:cxn ang="0">
                  <a:pos x="T12" y="T13"/>
                </a:cxn>
              </a:cxnLst>
              <a:rect l="0" t="0" r="r" b="b"/>
              <a:pathLst>
                <a:path w="1633" h="1219">
                  <a:moveTo>
                    <a:pt x="0" y="0"/>
                  </a:moveTo>
                  <a:lnTo>
                    <a:pt x="1000" y="596"/>
                  </a:lnTo>
                  <a:lnTo>
                    <a:pt x="1000" y="622"/>
                  </a:lnTo>
                  <a:lnTo>
                    <a:pt x="1633" y="1219"/>
                  </a:lnTo>
                  <a:lnTo>
                    <a:pt x="1519" y="1219"/>
                  </a:lnTo>
                  <a:lnTo>
                    <a:pt x="57" y="349"/>
                  </a:lnTo>
                  <a:lnTo>
                    <a:pt x="0" y="0"/>
                  </a:lnTo>
                  <a:close/>
                </a:path>
              </a:pathLst>
            </a:custGeom>
            <a:solidFill>
              <a:srgbClr val="2C9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93"/>
            <p:cNvSpPr>
              <a:spLocks/>
            </p:cNvSpPr>
            <p:nvPr/>
          </p:nvSpPr>
          <p:spPr bwMode="auto">
            <a:xfrm>
              <a:off x="6564313" y="5697538"/>
              <a:ext cx="225425" cy="190500"/>
            </a:xfrm>
            <a:custGeom>
              <a:avLst/>
              <a:gdLst>
                <a:gd name="T0" fmla="*/ 1076 w 1133"/>
                <a:gd name="T1" fmla="*/ 958 h 958"/>
                <a:gd name="T2" fmla="*/ 0 w 1133"/>
                <a:gd name="T3" fmla="*/ 316 h 958"/>
                <a:gd name="T4" fmla="*/ 0 w 1133"/>
                <a:gd name="T5" fmla="*/ 0 h 958"/>
                <a:gd name="T6" fmla="*/ 1133 w 1133"/>
                <a:gd name="T7" fmla="*/ 676 h 958"/>
                <a:gd name="T8" fmla="*/ 1076 w 1133"/>
                <a:gd name="T9" fmla="*/ 958 h 958"/>
              </a:gdLst>
              <a:ahLst/>
              <a:cxnLst>
                <a:cxn ang="0">
                  <a:pos x="T0" y="T1"/>
                </a:cxn>
                <a:cxn ang="0">
                  <a:pos x="T2" y="T3"/>
                </a:cxn>
                <a:cxn ang="0">
                  <a:pos x="T4" y="T5"/>
                </a:cxn>
                <a:cxn ang="0">
                  <a:pos x="T6" y="T7"/>
                </a:cxn>
                <a:cxn ang="0">
                  <a:pos x="T8" y="T9"/>
                </a:cxn>
              </a:cxnLst>
              <a:rect l="0" t="0" r="r" b="b"/>
              <a:pathLst>
                <a:path w="1133" h="958">
                  <a:moveTo>
                    <a:pt x="1076" y="958"/>
                  </a:moveTo>
                  <a:lnTo>
                    <a:pt x="0" y="316"/>
                  </a:lnTo>
                  <a:lnTo>
                    <a:pt x="0" y="0"/>
                  </a:lnTo>
                  <a:lnTo>
                    <a:pt x="1133" y="676"/>
                  </a:lnTo>
                  <a:lnTo>
                    <a:pt x="1076" y="958"/>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1" name="Freeform 94"/>
            <p:cNvSpPr>
              <a:spLocks/>
            </p:cNvSpPr>
            <p:nvPr/>
          </p:nvSpPr>
          <p:spPr bwMode="auto">
            <a:xfrm>
              <a:off x="6846888" y="5740400"/>
              <a:ext cx="220663" cy="193675"/>
            </a:xfrm>
            <a:custGeom>
              <a:avLst/>
              <a:gdLst>
                <a:gd name="T0" fmla="*/ 0 w 1113"/>
                <a:gd name="T1" fmla="*/ 0 h 978"/>
                <a:gd name="T2" fmla="*/ 1113 w 1113"/>
                <a:gd name="T3" fmla="*/ 662 h 978"/>
                <a:gd name="T4" fmla="*/ 1113 w 1113"/>
                <a:gd name="T5" fmla="*/ 978 h 978"/>
                <a:gd name="T6" fmla="*/ 57 w 1113"/>
                <a:gd name="T7" fmla="*/ 349 h 978"/>
                <a:gd name="T8" fmla="*/ 0 w 1113"/>
                <a:gd name="T9" fmla="*/ 0 h 978"/>
              </a:gdLst>
              <a:ahLst/>
              <a:cxnLst>
                <a:cxn ang="0">
                  <a:pos x="T0" y="T1"/>
                </a:cxn>
                <a:cxn ang="0">
                  <a:pos x="T2" y="T3"/>
                </a:cxn>
                <a:cxn ang="0">
                  <a:pos x="T4" y="T5"/>
                </a:cxn>
                <a:cxn ang="0">
                  <a:pos x="T6" y="T7"/>
                </a:cxn>
                <a:cxn ang="0">
                  <a:pos x="T8" y="T9"/>
                </a:cxn>
              </a:cxnLst>
              <a:rect l="0" t="0" r="r" b="b"/>
              <a:pathLst>
                <a:path w="1113" h="978">
                  <a:moveTo>
                    <a:pt x="0" y="0"/>
                  </a:moveTo>
                  <a:lnTo>
                    <a:pt x="1113" y="662"/>
                  </a:lnTo>
                  <a:lnTo>
                    <a:pt x="1113" y="978"/>
                  </a:lnTo>
                  <a:lnTo>
                    <a:pt x="57" y="349"/>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2" name="Freeform 95"/>
            <p:cNvSpPr>
              <a:spLocks/>
            </p:cNvSpPr>
            <p:nvPr/>
          </p:nvSpPr>
          <p:spPr bwMode="auto">
            <a:xfrm>
              <a:off x="6564313" y="5572125"/>
              <a:ext cx="247650" cy="203200"/>
            </a:xfrm>
            <a:custGeom>
              <a:avLst/>
              <a:gdLst>
                <a:gd name="T0" fmla="*/ 1190 w 1248"/>
                <a:gd name="T1" fmla="*/ 1023 h 1023"/>
                <a:gd name="T2" fmla="*/ 0 w 1248"/>
                <a:gd name="T3" fmla="*/ 314 h 1023"/>
                <a:gd name="T4" fmla="*/ 0 w 1248"/>
                <a:gd name="T5" fmla="*/ 284 h 1023"/>
                <a:gd name="T6" fmla="*/ 3 w 1248"/>
                <a:gd name="T7" fmla="*/ 0 h 1023"/>
                <a:gd name="T8" fmla="*/ 1248 w 1248"/>
                <a:gd name="T9" fmla="*/ 741 h 1023"/>
                <a:gd name="T10" fmla="*/ 1190 w 1248"/>
                <a:gd name="T11" fmla="*/ 1023 h 1023"/>
              </a:gdLst>
              <a:ahLst/>
              <a:cxnLst>
                <a:cxn ang="0">
                  <a:pos x="T0" y="T1"/>
                </a:cxn>
                <a:cxn ang="0">
                  <a:pos x="T2" y="T3"/>
                </a:cxn>
                <a:cxn ang="0">
                  <a:pos x="T4" y="T5"/>
                </a:cxn>
                <a:cxn ang="0">
                  <a:pos x="T6" y="T7"/>
                </a:cxn>
                <a:cxn ang="0">
                  <a:pos x="T8" y="T9"/>
                </a:cxn>
                <a:cxn ang="0">
                  <a:pos x="T10" y="T11"/>
                </a:cxn>
              </a:cxnLst>
              <a:rect l="0" t="0" r="r" b="b"/>
              <a:pathLst>
                <a:path w="1248" h="1023">
                  <a:moveTo>
                    <a:pt x="1190" y="1023"/>
                  </a:moveTo>
                  <a:lnTo>
                    <a:pt x="0" y="314"/>
                  </a:lnTo>
                  <a:lnTo>
                    <a:pt x="0" y="284"/>
                  </a:lnTo>
                  <a:lnTo>
                    <a:pt x="3" y="0"/>
                  </a:lnTo>
                  <a:lnTo>
                    <a:pt x="1248" y="741"/>
                  </a:lnTo>
                  <a:lnTo>
                    <a:pt x="1190" y="102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3" name="Freeform 96"/>
            <p:cNvSpPr>
              <a:spLocks/>
            </p:cNvSpPr>
            <p:nvPr/>
          </p:nvSpPr>
          <p:spPr bwMode="auto">
            <a:xfrm>
              <a:off x="6858000" y="5808663"/>
              <a:ext cx="209550" cy="187325"/>
            </a:xfrm>
            <a:custGeom>
              <a:avLst/>
              <a:gdLst>
                <a:gd name="T0" fmla="*/ 0 w 1056"/>
                <a:gd name="T1" fmla="*/ 0 h 946"/>
                <a:gd name="T2" fmla="*/ 1056 w 1056"/>
                <a:gd name="T3" fmla="*/ 629 h 946"/>
                <a:gd name="T4" fmla="*/ 1056 w 1056"/>
                <a:gd name="T5" fmla="*/ 946 h 946"/>
                <a:gd name="T6" fmla="*/ 56 w 1056"/>
                <a:gd name="T7" fmla="*/ 350 h 946"/>
                <a:gd name="T8" fmla="*/ 0 w 1056"/>
                <a:gd name="T9" fmla="*/ 0 h 946"/>
              </a:gdLst>
              <a:ahLst/>
              <a:cxnLst>
                <a:cxn ang="0">
                  <a:pos x="T0" y="T1"/>
                </a:cxn>
                <a:cxn ang="0">
                  <a:pos x="T2" y="T3"/>
                </a:cxn>
                <a:cxn ang="0">
                  <a:pos x="T4" y="T5"/>
                </a:cxn>
                <a:cxn ang="0">
                  <a:pos x="T6" y="T7"/>
                </a:cxn>
                <a:cxn ang="0">
                  <a:pos x="T8" y="T9"/>
                </a:cxn>
              </a:cxnLst>
              <a:rect l="0" t="0" r="r" b="b"/>
              <a:pathLst>
                <a:path w="1056" h="946">
                  <a:moveTo>
                    <a:pt x="0" y="0"/>
                  </a:moveTo>
                  <a:lnTo>
                    <a:pt x="1056" y="629"/>
                  </a:lnTo>
                  <a:lnTo>
                    <a:pt x="1056" y="946"/>
                  </a:lnTo>
                  <a:lnTo>
                    <a:pt x="56" y="350"/>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4" name="Freeform 97"/>
            <p:cNvSpPr>
              <a:spLocks/>
            </p:cNvSpPr>
            <p:nvPr/>
          </p:nvSpPr>
          <p:spPr bwMode="auto">
            <a:xfrm>
              <a:off x="6564313" y="5635625"/>
              <a:ext cx="236538" cy="195263"/>
            </a:xfrm>
            <a:custGeom>
              <a:avLst/>
              <a:gdLst>
                <a:gd name="T0" fmla="*/ 1133 w 1190"/>
                <a:gd name="T1" fmla="*/ 992 h 992"/>
                <a:gd name="T2" fmla="*/ 0 w 1190"/>
                <a:gd name="T3" fmla="*/ 316 h 992"/>
                <a:gd name="T4" fmla="*/ 0 w 1190"/>
                <a:gd name="T5" fmla="*/ 0 h 992"/>
                <a:gd name="T6" fmla="*/ 1190 w 1190"/>
                <a:gd name="T7" fmla="*/ 709 h 992"/>
                <a:gd name="T8" fmla="*/ 1133 w 1190"/>
                <a:gd name="T9" fmla="*/ 992 h 992"/>
              </a:gdLst>
              <a:ahLst/>
              <a:cxnLst>
                <a:cxn ang="0">
                  <a:pos x="T0" y="T1"/>
                </a:cxn>
                <a:cxn ang="0">
                  <a:pos x="T2" y="T3"/>
                </a:cxn>
                <a:cxn ang="0">
                  <a:pos x="T4" y="T5"/>
                </a:cxn>
                <a:cxn ang="0">
                  <a:pos x="T6" y="T7"/>
                </a:cxn>
                <a:cxn ang="0">
                  <a:pos x="T8" y="T9"/>
                </a:cxn>
              </a:cxnLst>
              <a:rect l="0" t="0" r="r" b="b"/>
              <a:pathLst>
                <a:path w="1190" h="992">
                  <a:moveTo>
                    <a:pt x="1133" y="992"/>
                  </a:moveTo>
                  <a:lnTo>
                    <a:pt x="0" y="316"/>
                  </a:lnTo>
                  <a:lnTo>
                    <a:pt x="0" y="0"/>
                  </a:lnTo>
                  <a:lnTo>
                    <a:pt x="1190" y="709"/>
                  </a:lnTo>
                  <a:lnTo>
                    <a:pt x="1133" y="9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5" name="Freeform 98"/>
            <p:cNvSpPr>
              <a:spLocks/>
            </p:cNvSpPr>
            <p:nvPr/>
          </p:nvSpPr>
          <p:spPr bwMode="auto">
            <a:xfrm>
              <a:off x="6565900" y="5448300"/>
              <a:ext cx="501650" cy="360363"/>
            </a:xfrm>
            <a:custGeom>
              <a:avLst/>
              <a:gdLst>
                <a:gd name="T0" fmla="*/ 1327 w 2524"/>
                <a:gd name="T1" fmla="*/ 946 h 1817"/>
                <a:gd name="T2" fmla="*/ 1299 w 2524"/>
                <a:gd name="T3" fmla="*/ 1087 h 1817"/>
                <a:gd name="T4" fmla="*/ 0 w 2524"/>
                <a:gd name="T5" fmla="*/ 313 h 1817"/>
                <a:gd name="T6" fmla="*/ 4 w 2524"/>
                <a:gd name="T7" fmla="*/ 0 h 1817"/>
                <a:gd name="T8" fmla="*/ 2524 w 2524"/>
                <a:gd name="T9" fmla="*/ 1500 h 1817"/>
                <a:gd name="T10" fmla="*/ 2524 w 2524"/>
                <a:gd name="T11" fmla="*/ 1817 h 1817"/>
                <a:gd name="T12" fmla="*/ 1356 w 2524"/>
                <a:gd name="T13" fmla="*/ 1121 h 1817"/>
                <a:gd name="T14" fmla="*/ 1327 w 2524"/>
                <a:gd name="T15" fmla="*/ 946 h 1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4" h="1817">
                  <a:moveTo>
                    <a:pt x="1327" y="946"/>
                  </a:moveTo>
                  <a:lnTo>
                    <a:pt x="1299" y="1087"/>
                  </a:lnTo>
                  <a:lnTo>
                    <a:pt x="0" y="313"/>
                  </a:lnTo>
                  <a:lnTo>
                    <a:pt x="4" y="0"/>
                  </a:lnTo>
                  <a:lnTo>
                    <a:pt x="2524" y="1500"/>
                  </a:lnTo>
                  <a:lnTo>
                    <a:pt x="2524" y="1817"/>
                  </a:lnTo>
                  <a:lnTo>
                    <a:pt x="1356" y="1121"/>
                  </a:lnTo>
                  <a:lnTo>
                    <a:pt x="1327" y="94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6" name="Freeform 99"/>
            <p:cNvSpPr>
              <a:spLocks/>
            </p:cNvSpPr>
            <p:nvPr/>
          </p:nvSpPr>
          <p:spPr bwMode="auto">
            <a:xfrm>
              <a:off x="6378575" y="5273675"/>
              <a:ext cx="96838" cy="63500"/>
            </a:xfrm>
            <a:custGeom>
              <a:avLst/>
              <a:gdLst>
                <a:gd name="T0" fmla="*/ 443 w 486"/>
                <a:gd name="T1" fmla="*/ 307 h 325"/>
                <a:gd name="T2" fmla="*/ 429 w 486"/>
                <a:gd name="T3" fmla="*/ 313 h 325"/>
                <a:gd name="T4" fmla="*/ 414 w 486"/>
                <a:gd name="T5" fmla="*/ 317 h 325"/>
                <a:gd name="T6" fmla="*/ 398 w 486"/>
                <a:gd name="T7" fmla="*/ 321 h 325"/>
                <a:gd name="T8" fmla="*/ 382 w 486"/>
                <a:gd name="T9" fmla="*/ 323 h 325"/>
                <a:gd name="T10" fmla="*/ 365 w 486"/>
                <a:gd name="T11" fmla="*/ 325 h 325"/>
                <a:gd name="T12" fmla="*/ 349 w 486"/>
                <a:gd name="T13" fmla="*/ 325 h 325"/>
                <a:gd name="T14" fmla="*/ 332 w 486"/>
                <a:gd name="T15" fmla="*/ 325 h 325"/>
                <a:gd name="T16" fmla="*/ 314 w 486"/>
                <a:gd name="T17" fmla="*/ 324 h 325"/>
                <a:gd name="T18" fmla="*/ 297 w 486"/>
                <a:gd name="T19" fmla="*/ 322 h 325"/>
                <a:gd name="T20" fmla="*/ 279 w 486"/>
                <a:gd name="T21" fmla="*/ 319 h 325"/>
                <a:gd name="T22" fmla="*/ 261 w 486"/>
                <a:gd name="T23" fmla="*/ 315 h 325"/>
                <a:gd name="T24" fmla="*/ 244 w 486"/>
                <a:gd name="T25" fmla="*/ 309 h 325"/>
                <a:gd name="T26" fmla="*/ 227 w 486"/>
                <a:gd name="T27" fmla="*/ 303 h 325"/>
                <a:gd name="T28" fmla="*/ 210 w 486"/>
                <a:gd name="T29" fmla="*/ 297 h 325"/>
                <a:gd name="T30" fmla="*/ 192 w 486"/>
                <a:gd name="T31" fmla="*/ 289 h 325"/>
                <a:gd name="T32" fmla="*/ 175 w 486"/>
                <a:gd name="T33" fmla="*/ 280 h 325"/>
                <a:gd name="T34" fmla="*/ 159 w 486"/>
                <a:gd name="T35" fmla="*/ 270 h 325"/>
                <a:gd name="T36" fmla="*/ 143 w 486"/>
                <a:gd name="T37" fmla="*/ 260 h 325"/>
                <a:gd name="T38" fmla="*/ 128 w 486"/>
                <a:gd name="T39" fmla="*/ 248 h 325"/>
                <a:gd name="T40" fmla="*/ 112 w 486"/>
                <a:gd name="T41" fmla="*/ 234 h 325"/>
                <a:gd name="T42" fmla="*/ 98 w 486"/>
                <a:gd name="T43" fmla="*/ 221 h 325"/>
                <a:gd name="T44" fmla="*/ 85 w 486"/>
                <a:gd name="T45" fmla="*/ 206 h 325"/>
                <a:gd name="T46" fmla="*/ 72 w 486"/>
                <a:gd name="T47" fmla="*/ 190 h 325"/>
                <a:gd name="T48" fmla="*/ 60 w 486"/>
                <a:gd name="T49" fmla="*/ 174 h 325"/>
                <a:gd name="T50" fmla="*/ 48 w 486"/>
                <a:gd name="T51" fmla="*/ 155 h 325"/>
                <a:gd name="T52" fmla="*/ 38 w 486"/>
                <a:gd name="T53" fmla="*/ 136 h 325"/>
                <a:gd name="T54" fmla="*/ 29 w 486"/>
                <a:gd name="T55" fmla="*/ 117 h 325"/>
                <a:gd name="T56" fmla="*/ 21 w 486"/>
                <a:gd name="T57" fmla="*/ 95 h 325"/>
                <a:gd name="T58" fmla="*/ 14 w 486"/>
                <a:gd name="T59" fmla="*/ 73 h 325"/>
                <a:gd name="T60" fmla="*/ 8 w 486"/>
                <a:gd name="T61" fmla="*/ 50 h 325"/>
                <a:gd name="T62" fmla="*/ 3 w 486"/>
                <a:gd name="T63" fmla="*/ 25 h 325"/>
                <a:gd name="T64" fmla="*/ 0 w 486"/>
                <a:gd name="T65" fmla="*/ 0 h 325"/>
                <a:gd name="T66" fmla="*/ 486 w 486"/>
                <a:gd name="T67" fmla="*/ 290 h 325"/>
                <a:gd name="T68" fmla="*/ 443 w 486"/>
                <a:gd name="T69" fmla="*/ 307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25">
                  <a:moveTo>
                    <a:pt x="443" y="307"/>
                  </a:moveTo>
                  <a:lnTo>
                    <a:pt x="429" y="313"/>
                  </a:lnTo>
                  <a:lnTo>
                    <a:pt x="414" y="317"/>
                  </a:lnTo>
                  <a:lnTo>
                    <a:pt x="398" y="321"/>
                  </a:lnTo>
                  <a:lnTo>
                    <a:pt x="382" y="323"/>
                  </a:lnTo>
                  <a:lnTo>
                    <a:pt x="365" y="325"/>
                  </a:lnTo>
                  <a:lnTo>
                    <a:pt x="349" y="325"/>
                  </a:lnTo>
                  <a:lnTo>
                    <a:pt x="332" y="325"/>
                  </a:lnTo>
                  <a:lnTo>
                    <a:pt x="314" y="324"/>
                  </a:lnTo>
                  <a:lnTo>
                    <a:pt x="297" y="322"/>
                  </a:lnTo>
                  <a:lnTo>
                    <a:pt x="279" y="319"/>
                  </a:lnTo>
                  <a:lnTo>
                    <a:pt x="261" y="315"/>
                  </a:lnTo>
                  <a:lnTo>
                    <a:pt x="244" y="309"/>
                  </a:lnTo>
                  <a:lnTo>
                    <a:pt x="227" y="303"/>
                  </a:lnTo>
                  <a:lnTo>
                    <a:pt x="210" y="297"/>
                  </a:lnTo>
                  <a:lnTo>
                    <a:pt x="192" y="289"/>
                  </a:lnTo>
                  <a:lnTo>
                    <a:pt x="175" y="280"/>
                  </a:lnTo>
                  <a:lnTo>
                    <a:pt x="159" y="270"/>
                  </a:lnTo>
                  <a:lnTo>
                    <a:pt x="143" y="260"/>
                  </a:lnTo>
                  <a:lnTo>
                    <a:pt x="128" y="248"/>
                  </a:lnTo>
                  <a:lnTo>
                    <a:pt x="112" y="234"/>
                  </a:lnTo>
                  <a:lnTo>
                    <a:pt x="98" y="221"/>
                  </a:lnTo>
                  <a:lnTo>
                    <a:pt x="85" y="206"/>
                  </a:lnTo>
                  <a:lnTo>
                    <a:pt x="72" y="190"/>
                  </a:lnTo>
                  <a:lnTo>
                    <a:pt x="60" y="174"/>
                  </a:lnTo>
                  <a:lnTo>
                    <a:pt x="48" y="155"/>
                  </a:lnTo>
                  <a:lnTo>
                    <a:pt x="38" y="136"/>
                  </a:lnTo>
                  <a:lnTo>
                    <a:pt x="29" y="117"/>
                  </a:lnTo>
                  <a:lnTo>
                    <a:pt x="21" y="95"/>
                  </a:lnTo>
                  <a:lnTo>
                    <a:pt x="14" y="73"/>
                  </a:lnTo>
                  <a:lnTo>
                    <a:pt x="8" y="50"/>
                  </a:lnTo>
                  <a:lnTo>
                    <a:pt x="3" y="25"/>
                  </a:lnTo>
                  <a:lnTo>
                    <a:pt x="0" y="0"/>
                  </a:lnTo>
                  <a:lnTo>
                    <a:pt x="486" y="290"/>
                  </a:lnTo>
                  <a:lnTo>
                    <a:pt x="443" y="30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7" name="Freeform 100"/>
            <p:cNvSpPr>
              <a:spLocks/>
            </p:cNvSpPr>
            <p:nvPr/>
          </p:nvSpPr>
          <p:spPr bwMode="auto">
            <a:xfrm>
              <a:off x="6567488" y="5384800"/>
              <a:ext cx="500063" cy="360363"/>
            </a:xfrm>
            <a:custGeom>
              <a:avLst/>
              <a:gdLst>
                <a:gd name="T0" fmla="*/ 3 w 2520"/>
                <a:gd name="T1" fmla="*/ 0 h 1815"/>
                <a:gd name="T2" fmla="*/ 2520 w 2520"/>
                <a:gd name="T3" fmla="*/ 1500 h 1815"/>
                <a:gd name="T4" fmla="*/ 2520 w 2520"/>
                <a:gd name="T5" fmla="*/ 1815 h 1815"/>
                <a:gd name="T6" fmla="*/ 0 w 2520"/>
                <a:gd name="T7" fmla="*/ 315 h 1815"/>
                <a:gd name="T8" fmla="*/ 3 w 2520"/>
                <a:gd name="T9" fmla="*/ 0 h 1815"/>
              </a:gdLst>
              <a:ahLst/>
              <a:cxnLst>
                <a:cxn ang="0">
                  <a:pos x="T0" y="T1"/>
                </a:cxn>
                <a:cxn ang="0">
                  <a:pos x="T2" y="T3"/>
                </a:cxn>
                <a:cxn ang="0">
                  <a:pos x="T4" y="T5"/>
                </a:cxn>
                <a:cxn ang="0">
                  <a:pos x="T6" y="T7"/>
                </a:cxn>
                <a:cxn ang="0">
                  <a:pos x="T8" y="T9"/>
                </a:cxn>
              </a:cxnLst>
              <a:rect l="0" t="0" r="r" b="b"/>
              <a:pathLst>
                <a:path w="2520" h="1815">
                  <a:moveTo>
                    <a:pt x="3" y="0"/>
                  </a:moveTo>
                  <a:lnTo>
                    <a:pt x="2520" y="1500"/>
                  </a:lnTo>
                  <a:lnTo>
                    <a:pt x="2520" y="1815"/>
                  </a:lnTo>
                  <a:lnTo>
                    <a:pt x="0" y="315"/>
                  </a:lnTo>
                  <a:lnTo>
                    <a:pt x="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8" name="Freeform 101"/>
            <p:cNvSpPr>
              <a:spLocks/>
            </p:cNvSpPr>
            <p:nvPr/>
          </p:nvSpPr>
          <p:spPr bwMode="auto">
            <a:xfrm>
              <a:off x="6459538" y="6091238"/>
              <a:ext cx="77788" cy="28575"/>
            </a:xfrm>
            <a:custGeom>
              <a:avLst/>
              <a:gdLst>
                <a:gd name="T0" fmla="*/ 0 w 395"/>
                <a:gd name="T1" fmla="*/ 148 h 148"/>
                <a:gd name="T2" fmla="*/ 145 w 395"/>
                <a:gd name="T3" fmla="*/ 0 h 148"/>
                <a:gd name="T4" fmla="*/ 395 w 395"/>
                <a:gd name="T5" fmla="*/ 148 h 148"/>
                <a:gd name="T6" fmla="*/ 0 w 395"/>
                <a:gd name="T7" fmla="*/ 148 h 148"/>
              </a:gdLst>
              <a:ahLst/>
              <a:cxnLst>
                <a:cxn ang="0">
                  <a:pos x="T0" y="T1"/>
                </a:cxn>
                <a:cxn ang="0">
                  <a:pos x="T2" y="T3"/>
                </a:cxn>
                <a:cxn ang="0">
                  <a:pos x="T4" y="T5"/>
                </a:cxn>
                <a:cxn ang="0">
                  <a:pos x="T6" y="T7"/>
                </a:cxn>
              </a:cxnLst>
              <a:rect l="0" t="0" r="r" b="b"/>
              <a:pathLst>
                <a:path w="395" h="148">
                  <a:moveTo>
                    <a:pt x="0" y="148"/>
                  </a:moveTo>
                  <a:lnTo>
                    <a:pt x="145" y="0"/>
                  </a:lnTo>
                  <a:lnTo>
                    <a:pt x="395" y="148"/>
                  </a:lnTo>
                  <a:lnTo>
                    <a:pt x="0" y="148"/>
                  </a:lnTo>
                  <a:close/>
                </a:path>
              </a:pathLst>
            </a:custGeom>
            <a:solidFill>
              <a:srgbClr val="007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102"/>
            <p:cNvSpPr>
              <a:spLocks/>
            </p:cNvSpPr>
            <p:nvPr/>
          </p:nvSpPr>
          <p:spPr bwMode="auto">
            <a:xfrm>
              <a:off x="6488113" y="6051550"/>
              <a:ext cx="155575" cy="68263"/>
            </a:xfrm>
            <a:custGeom>
              <a:avLst/>
              <a:gdLst>
                <a:gd name="T0" fmla="*/ 780 w 780"/>
                <a:gd name="T1" fmla="*/ 349 h 349"/>
                <a:gd name="T2" fmla="*/ 250 w 780"/>
                <a:gd name="T3" fmla="*/ 349 h 349"/>
                <a:gd name="T4" fmla="*/ 0 w 780"/>
                <a:gd name="T5" fmla="*/ 201 h 349"/>
                <a:gd name="T6" fmla="*/ 194 w 780"/>
                <a:gd name="T7" fmla="*/ 0 h 349"/>
                <a:gd name="T8" fmla="*/ 780 w 780"/>
                <a:gd name="T9" fmla="*/ 349 h 349"/>
              </a:gdLst>
              <a:ahLst/>
              <a:cxnLst>
                <a:cxn ang="0">
                  <a:pos x="T0" y="T1"/>
                </a:cxn>
                <a:cxn ang="0">
                  <a:pos x="T2" y="T3"/>
                </a:cxn>
                <a:cxn ang="0">
                  <a:pos x="T4" y="T5"/>
                </a:cxn>
                <a:cxn ang="0">
                  <a:pos x="T6" y="T7"/>
                </a:cxn>
                <a:cxn ang="0">
                  <a:pos x="T8" y="T9"/>
                </a:cxn>
              </a:cxnLst>
              <a:rect l="0" t="0" r="r" b="b"/>
              <a:pathLst>
                <a:path w="780" h="349">
                  <a:moveTo>
                    <a:pt x="780" y="349"/>
                  </a:moveTo>
                  <a:lnTo>
                    <a:pt x="250" y="349"/>
                  </a:lnTo>
                  <a:lnTo>
                    <a:pt x="0" y="201"/>
                  </a:lnTo>
                  <a:lnTo>
                    <a:pt x="194" y="0"/>
                  </a:lnTo>
                  <a:lnTo>
                    <a:pt x="780" y="349"/>
                  </a:lnTo>
                  <a:close/>
                </a:path>
              </a:pathLst>
            </a:custGeom>
            <a:solidFill>
              <a:srgbClr val="0683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103"/>
            <p:cNvSpPr>
              <a:spLocks/>
            </p:cNvSpPr>
            <p:nvPr/>
          </p:nvSpPr>
          <p:spPr bwMode="auto">
            <a:xfrm>
              <a:off x="6526213" y="6011863"/>
              <a:ext cx="206375" cy="107950"/>
            </a:xfrm>
            <a:custGeom>
              <a:avLst/>
              <a:gdLst>
                <a:gd name="T0" fmla="*/ 191 w 1038"/>
                <a:gd name="T1" fmla="*/ 4 h 550"/>
                <a:gd name="T2" fmla="*/ 191 w 1038"/>
                <a:gd name="T3" fmla="*/ 0 h 550"/>
                <a:gd name="T4" fmla="*/ 1038 w 1038"/>
                <a:gd name="T5" fmla="*/ 504 h 550"/>
                <a:gd name="T6" fmla="*/ 1029 w 1038"/>
                <a:gd name="T7" fmla="*/ 550 h 550"/>
                <a:gd name="T8" fmla="*/ 586 w 1038"/>
                <a:gd name="T9" fmla="*/ 550 h 550"/>
                <a:gd name="T10" fmla="*/ 0 w 1038"/>
                <a:gd name="T11" fmla="*/ 201 h 550"/>
                <a:gd name="T12" fmla="*/ 191 w 1038"/>
                <a:gd name="T13" fmla="*/ 4 h 550"/>
              </a:gdLst>
              <a:ahLst/>
              <a:cxnLst>
                <a:cxn ang="0">
                  <a:pos x="T0" y="T1"/>
                </a:cxn>
                <a:cxn ang="0">
                  <a:pos x="T2" y="T3"/>
                </a:cxn>
                <a:cxn ang="0">
                  <a:pos x="T4" y="T5"/>
                </a:cxn>
                <a:cxn ang="0">
                  <a:pos x="T6" y="T7"/>
                </a:cxn>
                <a:cxn ang="0">
                  <a:pos x="T8" y="T9"/>
                </a:cxn>
                <a:cxn ang="0">
                  <a:pos x="T10" y="T11"/>
                </a:cxn>
                <a:cxn ang="0">
                  <a:pos x="T12" y="T13"/>
                </a:cxn>
              </a:cxnLst>
              <a:rect l="0" t="0" r="r" b="b"/>
              <a:pathLst>
                <a:path w="1038" h="550">
                  <a:moveTo>
                    <a:pt x="191" y="4"/>
                  </a:moveTo>
                  <a:lnTo>
                    <a:pt x="191" y="0"/>
                  </a:lnTo>
                  <a:lnTo>
                    <a:pt x="1038" y="504"/>
                  </a:lnTo>
                  <a:lnTo>
                    <a:pt x="1029" y="550"/>
                  </a:lnTo>
                  <a:lnTo>
                    <a:pt x="586" y="550"/>
                  </a:lnTo>
                  <a:lnTo>
                    <a:pt x="0" y="201"/>
                  </a:lnTo>
                  <a:lnTo>
                    <a:pt x="191" y="4"/>
                  </a:lnTo>
                  <a:close/>
                </a:path>
              </a:pathLst>
            </a:custGeom>
            <a:solidFill>
              <a:srgbClr val="0C87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104"/>
            <p:cNvSpPr>
              <a:spLocks/>
            </p:cNvSpPr>
            <p:nvPr/>
          </p:nvSpPr>
          <p:spPr bwMode="auto">
            <a:xfrm>
              <a:off x="6378575" y="5214938"/>
              <a:ext cx="158750" cy="115888"/>
            </a:xfrm>
            <a:custGeom>
              <a:avLst/>
              <a:gdLst>
                <a:gd name="T0" fmla="*/ 488 w 806"/>
                <a:gd name="T1" fmla="*/ 579 h 579"/>
                <a:gd name="T2" fmla="*/ 2 w 806"/>
                <a:gd name="T3" fmla="*/ 289 h 579"/>
                <a:gd name="T4" fmla="*/ 0 w 806"/>
                <a:gd name="T5" fmla="*/ 259 h 579"/>
                <a:gd name="T6" fmla="*/ 0 w 806"/>
                <a:gd name="T7" fmla="*/ 226 h 579"/>
                <a:gd name="T8" fmla="*/ 2 w 806"/>
                <a:gd name="T9" fmla="*/ 193 h 579"/>
                <a:gd name="T10" fmla="*/ 7 w 806"/>
                <a:gd name="T11" fmla="*/ 157 h 579"/>
                <a:gd name="T12" fmla="*/ 13 w 806"/>
                <a:gd name="T13" fmla="*/ 120 h 579"/>
                <a:gd name="T14" fmla="*/ 22 w 806"/>
                <a:gd name="T15" fmla="*/ 82 h 579"/>
                <a:gd name="T16" fmla="*/ 33 w 806"/>
                <a:gd name="T17" fmla="*/ 41 h 579"/>
                <a:gd name="T18" fmla="*/ 47 w 806"/>
                <a:gd name="T19" fmla="*/ 0 h 579"/>
                <a:gd name="T20" fmla="*/ 806 w 806"/>
                <a:gd name="T21" fmla="*/ 452 h 579"/>
                <a:gd name="T22" fmla="*/ 488 w 806"/>
                <a:gd name="T23" fmla="*/ 579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06" h="579">
                  <a:moveTo>
                    <a:pt x="488" y="579"/>
                  </a:moveTo>
                  <a:lnTo>
                    <a:pt x="2" y="289"/>
                  </a:lnTo>
                  <a:lnTo>
                    <a:pt x="0" y="259"/>
                  </a:lnTo>
                  <a:lnTo>
                    <a:pt x="0" y="226"/>
                  </a:lnTo>
                  <a:lnTo>
                    <a:pt x="2" y="193"/>
                  </a:lnTo>
                  <a:lnTo>
                    <a:pt x="7" y="157"/>
                  </a:lnTo>
                  <a:lnTo>
                    <a:pt x="13" y="120"/>
                  </a:lnTo>
                  <a:lnTo>
                    <a:pt x="22" y="82"/>
                  </a:lnTo>
                  <a:lnTo>
                    <a:pt x="33" y="41"/>
                  </a:lnTo>
                  <a:lnTo>
                    <a:pt x="47" y="0"/>
                  </a:lnTo>
                  <a:lnTo>
                    <a:pt x="806" y="452"/>
                  </a:lnTo>
                  <a:lnTo>
                    <a:pt x="488" y="57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2" name="Freeform 105"/>
            <p:cNvSpPr>
              <a:spLocks/>
            </p:cNvSpPr>
            <p:nvPr/>
          </p:nvSpPr>
          <p:spPr bwMode="auto">
            <a:xfrm>
              <a:off x="6567488" y="5322888"/>
              <a:ext cx="500063" cy="360363"/>
            </a:xfrm>
            <a:custGeom>
              <a:avLst/>
              <a:gdLst>
                <a:gd name="T0" fmla="*/ 3 w 2517"/>
                <a:gd name="T1" fmla="*/ 0 h 1814"/>
                <a:gd name="T2" fmla="*/ 2517 w 2517"/>
                <a:gd name="T3" fmla="*/ 1497 h 1814"/>
                <a:gd name="T4" fmla="*/ 2517 w 2517"/>
                <a:gd name="T5" fmla="*/ 1814 h 1814"/>
                <a:gd name="T6" fmla="*/ 0 w 2517"/>
                <a:gd name="T7" fmla="*/ 314 h 1814"/>
                <a:gd name="T8" fmla="*/ 3 w 2517"/>
                <a:gd name="T9" fmla="*/ 0 h 1814"/>
              </a:gdLst>
              <a:ahLst/>
              <a:cxnLst>
                <a:cxn ang="0">
                  <a:pos x="T0" y="T1"/>
                </a:cxn>
                <a:cxn ang="0">
                  <a:pos x="T2" y="T3"/>
                </a:cxn>
                <a:cxn ang="0">
                  <a:pos x="T4" y="T5"/>
                </a:cxn>
                <a:cxn ang="0">
                  <a:pos x="T6" y="T7"/>
                </a:cxn>
                <a:cxn ang="0">
                  <a:pos x="T8" y="T9"/>
                </a:cxn>
              </a:cxnLst>
              <a:rect l="0" t="0" r="r" b="b"/>
              <a:pathLst>
                <a:path w="2517" h="1814">
                  <a:moveTo>
                    <a:pt x="3" y="0"/>
                  </a:moveTo>
                  <a:lnTo>
                    <a:pt x="2517" y="1497"/>
                  </a:lnTo>
                  <a:lnTo>
                    <a:pt x="2517" y="1814"/>
                  </a:lnTo>
                  <a:lnTo>
                    <a:pt x="0" y="314"/>
                  </a:lnTo>
                  <a:lnTo>
                    <a:pt x="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3" name="Freeform 106"/>
            <p:cNvSpPr>
              <a:spLocks/>
            </p:cNvSpPr>
            <p:nvPr/>
          </p:nvSpPr>
          <p:spPr bwMode="auto">
            <a:xfrm>
              <a:off x="6880225" y="5948363"/>
              <a:ext cx="288925" cy="171450"/>
            </a:xfrm>
            <a:custGeom>
              <a:avLst/>
              <a:gdLst>
                <a:gd name="T0" fmla="*/ 0 w 1462"/>
                <a:gd name="T1" fmla="*/ 0 h 870"/>
                <a:gd name="T2" fmla="*/ 1462 w 1462"/>
                <a:gd name="T3" fmla="*/ 870 h 870"/>
                <a:gd name="T4" fmla="*/ 931 w 1462"/>
                <a:gd name="T5" fmla="*/ 870 h 870"/>
                <a:gd name="T6" fmla="*/ 56 w 1462"/>
                <a:gd name="T7" fmla="*/ 350 h 870"/>
                <a:gd name="T8" fmla="*/ 0 w 1462"/>
                <a:gd name="T9" fmla="*/ 0 h 870"/>
              </a:gdLst>
              <a:ahLst/>
              <a:cxnLst>
                <a:cxn ang="0">
                  <a:pos x="T0" y="T1"/>
                </a:cxn>
                <a:cxn ang="0">
                  <a:pos x="T2" y="T3"/>
                </a:cxn>
                <a:cxn ang="0">
                  <a:pos x="T4" y="T5"/>
                </a:cxn>
                <a:cxn ang="0">
                  <a:pos x="T6" y="T7"/>
                </a:cxn>
                <a:cxn ang="0">
                  <a:pos x="T8" y="T9"/>
                </a:cxn>
              </a:cxnLst>
              <a:rect l="0" t="0" r="r" b="b"/>
              <a:pathLst>
                <a:path w="1462" h="870">
                  <a:moveTo>
                    <a:pt x="0" y="0"/>
                  </a:moveTo>
                  <a:lnTo>
                    <a:pt x="1462" y="870"/>
                  </a:lnTo>
                  <a:lnTo>
                    <a:pt x="931" y="870"/>
                  </a:lnTo>
                  <a:lnTo>
                    <a:pt x="56" y="350"/>
                  </a:lnTo>
                  <a:lnTo>
                    <a:pt x="0" y="0"/>
                  </a:lnTo>
                  <a:close/>
                </a:path>
              </a:pathLst>
            </a:custGeom>
            <a:solidFill>
              <a:srgbClr val="269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107"/>
            <p:cNvSpPr>
              <a:spLocks/>
            </p:cNvSpPr>
            <p:nvPr/>
          </p:nvSpPr>
          <p:spPr bwMode="auto">
            <a:xfrm>
              <a:off x="6564313" y="5761038"/>
              <a:ext cx="214313" cy="182563"/>
            </a:xfrm>
            <a:custGeom>
              <a:avLst/>
              <a:gdLst>
                <a:gd name="T0" fmla="*/ 1019 w 1076"/>
                <a:gd name="T1" fmla="*/ 923 h 923"/>
                <a:gd name="T2" fmla="*/ 0 w 1076"/>
                <a:gd name="T3" fmla="*/ 316 h 923"/>
                <a:gd name="T4" fmla="*/ 0 w 1076"/>
                <a:gd name="T5" fmla="*/ 0 h 923"/>
                <a:gd name="T6" fmla="*/ 1076 w 1076"/>
                <a:gd name="T7" fmla="*/ 642 h 923"/>
                <a:gd name="T8" fmla="*/ 1019 w 1076"/>
                <a:gd name="T9" fmla="*/ 923 h 923"/>
              </a:gdLst>
              <a:ahLst/>
              <a:cxnLst>
                <a:cxn ang="0">
                  <a:pos x="T0" y="T1"/>
                </a:cxn>
                <a:cxn ang="0">
                  <a:pos x="T2" y="T3"/>
                </a:cxn>
                <a:cxn ang="0">
                  <a:pos x="T4" y="T5"/>
                </a:cxn>
                <a:cxn ang="0">
                  <a:pos x="T6" y="T7"/>
                </a:cxn>
                <a:cxn ang="0">
                  <a:pos x="T8" y="T9"/>
                </a:cxn>
              </a:cxnLst>
              <a:rect l="0" t="0" r="r" b="b"/>
              <a:pathLst>
                <a:path w="1076" h="923">
                  <a:moveTo>
                    <a:pt x="1019" y="923"/>
                  </a:moveTo>
                  <a:lnTo>
                    <a:pt x="0" y="316"/>
                  </a:lnTo>
                  <a:lnTo>
                    <a:pt x="0" y="0"/>
                  </a:lnTo>
                  <a:lnTo>
                    <a:pt x="1076" y="642"/>
                  </a:lnTo>
                  <a:lnTo>
                    <a:pt x="1019" y="92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5" name="Freeform 108"/>
            <p:cNvSpPr>
              <a:spLocks/>
            </p:cNvSpPr>
            <p:nvPr/>
          </p:nvSpPr>
          <p:spPr bwMode="auto">
            <a:xfrm>
              <a:off x="6891338" y="6016625"/>
              <a:ext cx="173038" cy="103188"/>
            </a:xfrm>
            <a:custGeom>
              <a:avLst/>
              <a:gdLst>
                <a:gd name="T0" fmla="*/ 875 w 875"/>
                <a:gd name="T1" fmla="*/ 520 h 520"/>
                <a:gd name="T2" fmla="*/ 344 w 875"/>
                <a:gd name="T3" fmla="*/ 520 h 520"/>
                <a:gd name="T4" fmla="*/ 56 w 875"/>
                <a:gd name="T5" fmla="*/ 349 h 520"/>
                <a:gd name="T6" fmla="*/ 0 w 875"/>
                <a:gd name="T7" fmla="*/ 0 h 520"/>
                <a:gd name="T8" fmla="*/ 875 w 875"/>
                <a:gd name="T9" fmla="*/ 520 h 520"/>
              </a:gdLst>
              <a:ahLst/>
              <a:cxnLst>
                <a:cxn ang="0">
                  <a:pos x="T0" y="T1"/>
                </a:cxn>
                <a:cxn ang="0">
                  <a:pos x="T2" y="T3"/>
                </a:cxn>
                <a:cxn ang="0">
                  <a:pos x="T4" y="T5"/>
                </a:cxn>
                <a:cxn ang="0">
                  <a:pos x="T6" y="T7"/>
                </a:cxn>
                <a:cxn ang="0">
                  <a:pos x="T8" y="T9"/>
                </a:cxn>
              </a:cxnLst>
              <a:rect l="0" t="0" r="r" b="b"/>
              <a:pathLst>
                <a:path w="875" h="520">
                  <a:moveTo>
                    <a:pt x="875" y="520"/>
                  </a:moveTo>
                  <a:lnTo>
                    <a:pt x="344" y="520"/>
                  </a:lnTo>
                  <a:lnTo>
                    <a:pt x="56" y="349"/>
                  </a:lnTo>
                  <a:lnTo>
                    <a:pt x="0" y="0"/>
                  </a:lnTo>
                  <a:lnTo>
                    <a:pt x="875" y="520"/>
                  </a:lnTo>
                  <a:close/>
                </a:path>
              </a:pathLst>
            </a:custGeom>
            <a:solidFill>
              <a:srgbClr val="1F9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109"/>
            <p:cNvSpPr>
              <a:spLocks/>
            </p:cNvSpPr>
            <p:nvPr/>
          </p:nvSpPr>
          <p:spPr bwMode="auto">
            <a:xfrm>
              <a:off x="6564313" y="5822950"/>
              <a:ext cx="203200" cy="176213"/>
            </a:xfrm>
            <a:custGeom>
              <a:avLst/>
              <a:gdLst>
                <a:gd name="T0" fmla="*/ 0 w 1019"/>
                <a:gd name="T1" fmla="*/ 0 h 889"/>
                <a:gd name="T2" fmla="*/ 1019 w 1019"/>
                <a:gd name="T3" fmla="*/ 607 h 889"/>
                <a:gd name="T4" fmla="*/ 962 w 1019"/>
                <a:gd name="T5" fmla="*/ 889 h 889"/>
                <a:gd name="T6" fmla="*/ 0 w 1019"/>
                <a:gd name="T7" fmla="*/ 316 h 889"/>
                <a:gd name="T8" fmla="*/ 0 w 1019"/>
                <a:gd name="T9" fmla="*/ 0 h 889"/>
              </a:gdLst>
              <a:ahLst/>
              <a:cxnLst>
                <a:cxn ang="0">
                  <a:pos x="T0" y="T1"/>
                </a:cxn>
                <a:cxn ang="0">
                  <a:pos x="T2" y="T3"/>
                </a:cxn>
                <a:cxn ang="0">
                  <a:pos x="T4" y="T5"/>
                </a:cxn>
                <a:cxn ang="0">
                  <a:pos x="T6" y="T7"/>
                </a:cxn>
                <a:cxn ang="0">
                  <a:pos x="T8" y="T9"/>
                </a:cxn>
              </a:cxnLst>
              <a:rect l="0" t="0" r="r" b="b"/>
              <a:pathLst>
                <a:path w="1019" h="889">
                  <a:moveTo>
                    <a:pt x="0" y="0"/>
                  </a:moveTo>
                  <a:lnTo>
                    <a:pt x="1019" y="607"/>
                  </a:lnTo>
                  <a:lnTo>
                    <a:pt x="962" y="889"/>
                  </a:lnTo>
                  <a:lnTo>
                    <a:pt x="0" y="316"/>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7" name="Freeform 110"/>
            <p:cNvSpPr>
              <a:spLocks/>
            </p:cNvSpPr>
            <p:nvPr/>
          </p:nvSpPr>
          <p:spPr bwMode="auto">
            <a:xfrm>
              <a:off x="6564313" y="5948363"/>
              <a:ext cx="179388" cy="163513"/>
            </a:xfrm>
            <a:custGeom>
              <a:avLst/>
              <a:gdLst>
                <a:gd name="T0" fmla="*/ 0 w 905"/>
                <a:gd name="T1" fmla="*/ 0 h 821"/>
                <a:gd name="T2" fmla="*/ 905 w 905"/>
                <a:gd name="T3" fmla="*/ 539 h 821"/>
                <a:gd name="T4" fmla="*/ 847 w 905"/>
                <a:gd name="T5" fmla="*/ 821 h 821"/>
                <a:gd name="T6" fmla="*/ 0 w 905"/>
                <a:gd name="T7" fmla="*/ 317 h 821"/>
                <a:gd name="T8" fmla="*/ 0 w 905"/>
                <a:gd name="T9" fmla="*/ 0 h 821"/>
              </a:gdLst>
              <a:ahLst/>
              <a:cxnLst>
                <a:cxn ang="0">
                  <a:pos x="T0" y="T1"/>
                </a:cxn>
                <a:cxn ang="0">
                  <a:pos x="T2" y="T3"/>
                </a:cxn>
                <a:cxn ang="0">
                  <a:pos x="T4" y="T5"/>
                </a:cxn>
                <a:cxn ang="0">
                  <a:pos x="T6" y="T7"/>
                </a:cxn>
                <a:cxn ang="0">
                  <a:pos x="T8" y="T9"/>
                </a:cxn>
              </a:cxnLst>
              <a:rect l="0" t="0" r="r" b="b"/>
              <a:pathLst>
                <a:path w="905" h="821">
                  <a:moveTo>
                    <a:pt x="0" y="0"/>
                  </a:moveTo>
                  <a:lnTo>
                    <a:pt x="905" y="539"/>
                  </a:lnTo>
                  <a:lnTo>
                    <a:pt x="847" y="821"/>
                  </a:lnTo>
                  <a:lnTo>
                    <a:pt x="0" y="317"/>
                  </a:lnTo>
                  <a:lnTo>
                    <a:pt x="0" y="0"/>
                  </a:lnTo>
                  <a:close/>
                </a:path>
              </a:pathLst>
            </a:custGeom>
            <a:solidFill>
              <a:srgbClr val="138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111"/>
            <p:cNvSpPr>
              <a:spLocks/>
            </p:cNvSpPr>
            <p:nvPr/>
          </p:nvSpPr>
          <p:spPr bwMode="auto">
            <a:xfrm>
              <a:off x="6564313" y="5886450"/>
              <a:ext cx="192088" cy="168275"/>
            </a:xfrm>
            <a:custGeom>
              <a:avLst/>
              <a:gdLst>
                <a:gd name="T0" fmla="*/ 0 w 962"/>
                <a:gd name="T1" fmla="*/ 0 h 855"/>
                <a:gd name="T2" fmla="*/ 962 w 962"/>
                <a:gd name="T3" fmla="*/ 573 h 855"/>
                <a:gd name="T4" fmla="*/ 905 w 962"/>
                <a:gd name="T5" fmla="*/ 855 h 855"/>
                <a:gd name="T6" fmla="*/ 0 w 962"/>
                <a:gd name="T7" fmla="*/ 316 h 855"/>
                <a:gd name="T8" fmla="*/ 0 w 962"/>
                <a:gd name="T9" fmla="*/ 0 h 855"/>
              </a:gdLst>
              <a:ahLst/>
              <a:cxnLst>
                <a:cxn ang="0">
                  <a:pos x="T0" y="T1"/>
                </a:cxn>
                <a:cxn ang="0">
                  <a:pos x="T2" y="T3"/>
                </a:cxn>
                <a:cxn ang="0">
                  <a:pos x="T4" y="T5"/>
                </a:cxn>
                <a:cxn ang="0">
                  <a:pos x="T6" y="T7"/>
                </a:cxn>
                <a:cxn ang="0">
                  <a:pos x="T8" y="T9"/>
                </a:cxn>
              </a:cxnLst>
              <a:rect l="0" t="0" r="r" b="b"/>
              <a:pathLst>
                <a:path w="962" h="855">
                  <a:moveTo>
                    <a:pt x="0" y="0"/>
                  </a:moveTo>
                  <a:lnTo>
                    <a:pt x="962" y="573"/>
                  </a:lnTo>
                  <a:lnTo>
                    <a:pt x="905" y="855"/>
                  </a:lnTo>
                  <a:lnTo>
                    <a:pt x="0" y="316"/>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79" name="Freeform 112"/>
            <p:cNvSpPr>
              <a:spLocks/>
            </p:cNvSpPr>
            <p:nvPr/>
          </p:nvSpPr>
          <p:spPr bwMode="auto">
            <a:xfrm>
              <a:off x="6902450" y="6086475"/>
              <a:ext cx="57150" cy="33338"/>
            </a:xfrm>
            <a:custGeom>
              <a:avLst/>
              <a:gdLst>
                <a:gd name="T0" fmla="*/ 28 w 288"/>
                <a:gd name="T1" fmla="*/ 171 h 171"/>
                <a:gd name="T2" fmla="*/ 0 w 288"/>
                <a:gd name="T3" fmla="*/ 0 h 171"/>
                <a:gd name="T4" fmla="*/ 288 w 288"/>
                <a:gd name="T5" fmla="*/ 171 h 171"/>
                <a:gd name="T6" fmla="*/ 28 w 288"/>
                <a:gd name="T7" fmla="*/ 171 h 171"/>
              </a:gdLst>
              <a:ahLst/>
              <a:cxnLst>
                <a:cxn ang="0">
                  <a:pos x="T0" y="T1"/>
                </a:cxn>
                <a:cxn ang="0">
                  <a:pos x="T2" y="T3"/>
                </a:cxn>
                <a:cxn ang="0">
                  <a:pos x="T4" y="T5"/>
                </a:cxn>
                <a:cxn ang="0">
                  <a:pos x="T6" y="T7"/>
                </a:cxn>
              </a:cxnLst>
              <a:rect l="0" t="0" r="r" b="b"/>
              <a:pathLst>
                <a:path w="288" h="171">
                  <a:moveTo>
                    <a:pt x="28" y="171"/>
                  </a:moveTo>
                  <a:lnTo>
                    <a:pt x="0" y="0"/>
                  </a:lnTo>
                  <a:lnTo>
                    <a:pt x="288" y="171"/>
                  </a:lnTo>
                  <a:lnTo>
                    <a:pt x="28" y="171"/>
                  </a:lnTo>
                  <a:close/>
                </a:path>
              </a:pathLst>
            </a:custGeom>
            <a:solidFill>
              <a:srgbClr val="198E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113"/>
            <p:cNvSpPr>
              <a:spLocks/>
            </p:cNvSpPr>
            <p:nvPr/>
          </p:nvSpPr>
          <p:spPr bwMode="auto">
            <a:xfrm>
              <a:off x="6332538" y="4932363"/>
              <a:ext cx="735013" cy="500063"/>
            </a:xfrm>
            <a:custGeom>
              <a:avLst/>
              <a:gdLst>
                <a:gd name="T0" fmla="*/ 0 w 3698"/>
                <a:gd name="T1" fmla="*/ 0 h 2520"/>
                <a:gd name="T2" fmla="*/ 3698 w 3698"/>
                <a:gd name="T3" fmla="*/ 2203 h 2520"/>
                <a:gd name="T4" fmla="*/ 3698 w 3698"/>
                <a:gd name="T5" fmla="*/ 2520 h 2520"/>
                <a:gd name="T6" fmla="*/ 145 w 3698"/>
                <a:gd name="T7" fmla="*/ 403 h 2520"/>
                <a:gd name="T8" fmla="*/ 0 w 3698"/>
                <a:gd name="T9" fmla="*/ 0 h 2520"/>
              </a:gdLst>
              <a:ahLst/>
              <a:cxnLst>
                <a:cxn ang="0">
                  <a:pos x="T0" y="T1"/>
                </a:cxn>
                <a:cxn ang="0">
                  <a:pos x="T2" y="T3"/>
                </a:cxn>
                <a:cxn ang="0">
                  <a:pos x="T4" y="T5"/>
                </a:cxn>
                <a:cxn ang="0">
                  <a:pos x="T6" y="T7"/>
                </a:cxn>
                <a:cxn ang="0">
                  <a:pos x="T8" y="T9"/>
                </a:cxn>
              </a:cxnLst>
              <a:rect l="0" t="0" r="r" b="b"/>
              <a:pathLst>
                <a:path w="3698" h="2520">
                  <a:moveTo>
                    <a:pt x="0" y="0"/>
                  </a:moveTo>
                  <a:lnTo>
                    <a:pt x="3698" y="2203"/>
                  </a:lnTo>
                  <a:lnTo>
                    <a:pt x="3698" y="2520"/>
                  </a:lnTo>
                  <a:lnTo>
                    <a:pt x="145" y="403"/>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1" name="Freeform 114"/>
            <p:cNvSpPr>
              <a:spLocks/>
            </p:cNvSpPr>
            <p:nvPr/>
          </p:nvSpPr>
          <p:spPr bwMode="auto">
            <a:xfrm>
              <a:off x="6900863" y="4845050"/>
              <a:ext cx="206375" cy="171450"/>
            </a:xfrm>
            <a:custGeom>
              <a:avLst/>
              <a:gdLst>
                <a:gd name="T0" fmla="*/ 1036 w 1036"/>
                <a:gd name="T1" fmla="*/ 865 h 865"/>
                <a:gd name="T2" fmla="*/ 0 w 1036"/>
                <a:gd name="T3" fmla="*/ 249 h 865"/>
                <a:gd name="T4" fmla="*/ 113 w 1036"/>
                <a:gd name="T5" fmla="*/ 0 h 865"/>
                <a:gd name="T6" fmla="*/ 929 w 1036"/>
                <a:gd name="T7" fmla="*/ 486 h 865"/>
                <a:gd name="T8" fmla="*/ 1036 w 1036"/>
                <a:gd name="T9" fmla="*/ 865 h 865"/>
              </a:gdLst>
              <a:ahLst/>
              <a:cxnLst>
                <a:cxn ang="0">
                  <a:pos x="T0" y="T1"/>
                </a:cxn>
                <a:cxn ang="0">
                  <a:pos x="T2" y="T3"/>
                </a:cxn>
                <a:cxn ang="0">
                  <a:pos x="T4" y="T5"/>
                </a:cxn>
                <a:cxn ang="0">
                  <a:pos x="T6" y="T7"/>
                </a:cxn>
                <a:cxn ang="0">
                  <a:pos x="T8" y="T9"/>
                </a:cxn>
              </a:cxnLst>
              <a:rect l="0" t="0" r="r" b="b"/>
              <a:pathLst>
                <a:path w="1036" h="865">
                  <a:moveTo>
                    <a:pt x="1036" y="865"/>
                  </a:moveTo>
                  <a:lnTo>
                    <a:pt x="0" y="249"/>
                  </a:lnTo>
                  <a:lnTo>
                    <a:pt x="113" y="0"/>
                  </a:lnTo>
                  <a:lnTo>
                    <a:pt x="929" y="486"/>
                  </a:lnTo>
                  <a:lnTo>
                    <a:pt x="1036" y="865"/>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2" name="Freeform 115"/>
            <p:cNvSpPr>
              <a:spLocks/>
            </p:cNvSpPr>
            <p:nvPr/>
          </p:nvSpPr>
          <p:spPr bwMode="auto">
            <a:xfrm>
              <a:off x="7192963" y="5040313"/>
              <a:ext cx="185738" cy="131763"/>
            </a:xfrm>
            <a:custGeom>
              <a:avLst/>
              <a:gdLst>
                <a:gd name="T0" fmla="*/ 66 w 935"/>
                <a:gd name="T1" fmla="*/ 104 h 669"/>
                <a:gd name="T2" fmla="*/ 295 w 935"/>
                <a:gd name="T3" fmla="*/ 0 h 669"/>
                <a:gd name="T4" fmla="*/ 752 w 935"/>
                <a:gd name="T5" fmla="*/ 272 h 669"/>
                <a:gd name="T6" fmla="*/ 935 w 935"/>
                <a:gd name="T7" fmla="*/ 643 h 669"/>
                <a:gd name="T8" fmla="*/ 887 w 935"/>
                <a:gd name="T9" fmla="*/ 669 h 669"/>
                <a:gd name="T10" fmla="*/ 0 w 935"/>
                <a:gd name="T11" fmla="*/ 141 h 669"/>
                <a:gd name="T12" fmla="*/ 66 w 935"/>
                <a:gd name="T13" fmla="*/ 104 h 669"/>
              </a:gdLst>
              <a:ahLst/>
              <a:cxnLst>
                <a:cxn ang="0">
                  <a:pos x="T0" y="T1"/>
                </a:cxn>
                <a:cxn ang="0">
                  <a:pos x="T2" y="T3"/>
                </a:cxn>
                <a:cxn ang="0">
                  <a:pos x="T4" y="T5"/>
                </a:cxn>
                <a:cxn ang="0">
                  <a:pos x="T6" y="T7"/>
                </a:cxn>
                <a:cxn ang="0">
                  <a:pos x="T8" y="T9"/>
                </a:cxn>
                <a:cxn ang="0">
                  <a:pos x="T10" y="T11"/>
                </a:cxn>
                <a:cxn ang="0">
                  <a:pos x="T12" y="T13"/>
                </a:cxn>
              </a:cxnLst>
              <a:rect l="0" t="0" r="r" b="b"/>
              <a:pathLst>
                <a:path w="935" h="669">
                  <a:moveTo>
                    <a:pt x="66" y="104"/>
                  </a:moveTo>
                  <a:lnTo>
                    <a:pt x="295" y="0"/>
                  </a:lnTo>
                  <a:lnTo>
                    <a:pt x="752" y="272"/>
                  </a:lnTo>
                  <a:lnTo>
                    <a:pt x="935" y="643"/>
                  </a:lnTo>
                  <a:lnTo>
                    <a:pt x="887" y="669"/>
                  </a:lnTo>
                  <a:lnTo>
                    <a:pt x="0" y="141"/>
                  </a:lnTo>
                  <a:lnTo>
                    <a:pt x="66" y="10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3" name="Freeform 116"/>
            <p:cNvSpPr>
              <a:spLocks/>
            </p:cNvSpPr>
            <p:nvPr/>
          </p:nvSpPr>
          <p:spPr bwMode="auto">
            <a:xfrm>
              <a:off x="7373938" y="5113338"/>
              <a:ext cx="50800" cy="46038"/>
            </a:xfrm>
            <a:custGeom>
              <a:avLst/>
              <a:gdLst>
                <a:gd name="T0" fmla="*/ 261 w 261"/>
                <a:gd name="T1" fmla="*/ 180 h 233"/>
                <a:gd name="T2" fmla="*/ 115 w 261"/>
                <a:gd name="T3" fmla="*/ 233 h 233"/>
                <a:gd name="T4" fmla="*/ 0 w 261"/>
                <a:gd name="T5" fmla="*/ 0 h 233"/>
                <a:gd name="T6" fmla="*/ 261 w 261"/>
                <a:gd name="T7" fmla="*/ 155 h 233"/>
                <a:gd name="T8" fmla="*/ 261 w 261"/>
                <a:gd name="T9" fmla="*/ 159 h 233"/>
                <a:gd name="T10" fmla="*/ 261 w 261"/>
                <a:gd name="T11" fmla="*/ 162 h 233"/>
                <a:gd name="T12" fmla="*/ 261 w 261"/>
                <a:gd name="T13" fmla="*/ 165 h 233"/>
                <a:gd name="T14" fmla="*/ 261 w 261"/>
                <a:gd name="T15" fmla="*/ 167 h 233"/>
                <a:gd name="T16" fmla="*/ 261 w 261"/>
                <a:gd name="T17" fmla="*/ 171 h 233"/>
                <a:gd name="T18" fmla="*/ 261 w 261"/>
                <a:gd name="T19" fmla="*/ 174 h 233"/>
                <a:gd name="T20" fmla="*/ 261 w 261"/>
                <a:gd name="T21" fmla="*/ 177 h 233"/>
                <a:gd name="T22" fmla="*/ 261 w 261"/>
                <a:gd name="T23" fmla="*/ 18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1" h="233">
                  <a:moveTo>
                    <a:pt x="261" y="180"/>
                  </a:moveTo>
                  <a:lnTo>
                    <a:pt x="115" y="233"/>
                  </a:lnTo>
                  <a:lnTo>
                    <a:pt x="0" y="0"/>
                  </a:lnTo>
                  <a:lnTo>
                    <a:pt x="261" y="155"/>
                  </a:lnTo>
                  <a:lnTo>
                    <a:pt x="261" y="159"/>
                  </a:lnTo>
                  <a:lnTo>
                    <a:pt x="261" y="162"/>
                  </a:lnTo>
                  <a:lnTo>
                    <a:pt x="261" y="165"/>
                  </a:lnTo>
                  <a:lnTo>
                    <a:pt x="261" y="167"/>
                  </a:lnTo>
                  <a:lnTo>
                    <a:pt x="261" y="171"/>
                  </a:lnTo>
                  <a:lnTo>
                    <a:pt x="261" y="174"/>
                  </a:lnTo>
                  <a:lnTo>
                    <a:pt x="261" y="177"/>
                  </a:lnTo>
                  <a:lnTo>
                    <a:pt x="261" y="18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4" name="Freeform 117"/>
            <p:cNvSpPr>
              <a:spLocks/>
            </p:cNvSpPr>
            <p:nvPr/>
          </p:nvSpPr>
          <p:spPr bwMode="auto">
            <a:xfrm>
              <a:off x="6878638" y="4894263"/>
              <a:ext cx="249238" cy="198438"/>
            </a:xfrm>
            <a:custGeom>
              <a:avLst/>
              <a:gdLst>
                <a:gd name="T0" fmla="*/ 1256 w 1256"/>
                <a:gd name="T1" fmla="*/ 997 h 997"/>
                <a:gd name="T2" fmla="*/ 0 w 1256"/>
                <a:gd name="T3" fmla="*/ 248 h 997"/>
                <a:gd name="T4" fmla="*/ 114 w 1256"/>
                <a:gd name="T5" fmla="*/ 0 h 997"/>
                <a:gd name="T6" fmla="*/ 1150 w 1256"/>
                <a:gd name="T7" fmla="*/ 616 h 997"/>
                <a:gd name="T8" fmla="*/ 1256 w 1256"/>
                <a:gd name="T9" fmla="*/ 997 h 997"/>
              </a:gdLst>
              <a:ahLst/>
              <a:cxnLst>
                <a:cxn ang="0">
                  <a:pos x="T0" y="T1"/>
                </a:cxn>
                <a:cxn ang="0">
                  <a:pos x="T2" y="T3"/>
                </a:cxn>
                <a:cxn ang="0">
                  <a:pos x="T4" y="T5"/>
                </a:cxn>
                <a:cxn ang="0">
                  <a:pos x="T6" y="T7"/>
                </a:cxn>
                <a:cxn ang="0">
                  <a:pos x="T8" y="T9"/>
                </a:cxn>
              </a:cxnLst>
              <a:rect l="0" t="0" r="r" b="b"/>
              <a:pathLst>
                <a:path w="1256" h="997">
                  <a:moveTo>
                    <a:pt x="1256" y="997"/>
                  </a:moveTo>
                  <a:lnTo>
                    <a:pt x="0" y="248"/>
                  </a:lnTo>
                  <a:lnTo>
                    <a:pt x="114" y="0"/>
                  </a:lnTo>
                  <a:lnTo>
                    <a:pt x="1150" y="616"/>
                  </a:lnTo>
                  <a:lnTo>
                    <a:pt x="1256" y="99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5" name="Freeform 118"/>
            <p:cNvSpPr>
              <a:spLocks/>
            </p:cNvSpPr>
            <p:nvPr/>
          </p:nvSpPr>
          <p:spPr bwMode="auto">
            <a:xfrm>
              <a:off x="6635750" y="4787900"/>
              <a:ext cx="88900" cy="63500"/>
            </a:xfrm>
            <a:custGeom>
              <a:avLst/>
              <a:gdLst>
                <a:gd name="T0" fmla="*/ 294 w 451"/>
                <a:gd name="T1" fmla="*/ 0 h 323"/>
                <a:gd name="T2" fmla="*/ 451 w 451"/>
                <a:gd name="T3" fmla="*/ 323 h 323"/>
                <a:gd name="T4" fmla="*/ 0 w 451"/>
                <a:gd name="T5" fmla="*/ 55 h 323"/>
                <a:gd name="T6" fmla="*/ 31 w 451"/>
                <a:gd name="T7" fmla="*/ 41 h 323"/>
                <a:gd name="T8" fmla="*/ 64 w 451"/>
                <a:gd name="T9" fmla="*/ 30 h 323"/>
                <a:gd name="T10" fmla="*/ 97 w 451"/>
                <a:gd name="T11" fmla="*/ 21 h 323"/>
                <a:gd name="T12" fmla="*/ 133 w 451"/>
                <a:gd name="T13" fmla="*/ 13 h 323"/>
                <a:gd name="T14" fmla="*/ 170 w 451"/>
                <a:gd name="T15" fmla="*/ 7 h 323"/>
                <a:gd name="T16" fmla="*/ 210 w 451"/>
                <a:gd name="T17" fmla="*/ 3 h 323"/>
                <a:gd name="T18" fmla="*/ 250 w 451"/>
                <a:gd name="T19" fmla="*/ 1 h 323"/>
                <a:gd name="T20" fmla="*/ 294 w 451"/>
                <a:gd name="T21" fmla="*/ 0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1" h="323">
                  <a:moveTo>
                    <a:pt x="294" y="0"/>
                  </a:moveTo>
                  <a:lnTo>
                    <a:pt x="451" y="323"/>
                  </a:lnTo>
                  <a:lnTo>
                    <a:pt x="0" y="55"/>
                  </a:lnTo>
                  <a:lnTo>
                    <a:pt x="31" y="41"/>
                  </a:lnTo>
                  <a:lnTo>
                    <a:pt x="64" y="30"/>
                  </a:lnTo>
                  <a:lnTo>
                    <a:pt x="97" y="21"/>
                  </a:lnTo>
                  <a:lnTo>
                    <a:pt x="133" y="13"/>
                  </a:lnTo>
                  <a:lnTo>
                    <a:pt x="170" y="7"/>
                  </a:lnTo>
                  <a:lnTo>
                    <a:pt x="210" y="3"/>
                  </a:lnTo>
                  <a:lnTo>
                    <a:pt x="250" y="1"/>
                  </a:lnTo>
                  <a:lnTo>
                    <a:pt x="294"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6" name="Freeform 119"/>
            <p:cNvSpPr>
              <a:spLocks/>
            </p:cNvSpPr>
            <p:nvPr/>
          </p:nvSpPr>
          <p:spPr bwMode="auto">
            <a:xfrm>
              <a:off x="7138988" y="5067300"/>
              <a:ext cx="230188" cy="134938"/>
            </a:xfrm>
            <a:custGeom>
              <a:avLst/>
              <a:gdLst>
                <a:gd name="T0" fmla="*/ 273 w 1160"/>
                <a:gd name="T1" fmla="*/ 0 h 676"/>
                <a:gd name="T2" fmla="*/ 1160 w 1160"/>
                <a:gd name="T3" fmla="*/ 528 h 676"/>
                <a:gd name="T4" fmla="*/ 877 w 1160"/>
                <a:gd name="T5" fmla="*/ 676 h 676"/>
                <a:gd name="T6" fmla="*/ 0 w 1160"/>
                <a:gd name="T7" fmla="*/ 153 h 676"/>
                <a:gd name="T8" fmla="*/ 273 w 1160"/>
                <a:gd name="T9" fmla="*/ 0 h 676"/>
              </a:gdLst>
              <a:ahLst/>
              <a:cxnLst>
                <a:cxn ang="0">
                  <a:pos x="T0" y="T1"/>
                </a:cxn>
                <a:cxn ang="0">
                  <a:pos x="T2" y="T3"/>
                </a:cxn>
                <a:cxn ang="0">
                  <a:pos x="T4" y="T5"/>
                </a:cxn>
                <a:cxn ang="0">
                  <a:pos x="T6" y="T7"/>
                </a:cxn>
                <a:cxn ang="0">
                  <a:pos x="T8" y="T9"/>
                </a:cxn>
              </a:cxnLst>
              <a:rect l="0" t="0" r="r" b="b"/>
              <a:pathLst>
                <a:path w="1160" h="676">
                  <a:moveTo>
                    <a:pt x="273" y="0"/>
                  </a:moveTo>
                  <a:lnTo>
                    <a:pt x="1160" y="528"/>
                  </a:lnTo>
                  <a:lnTo>
                    <a:pt x="877" y="676"/>
                  </a:lnTo>
                  <a:lnTo>
                    <a:pt x="0" y="153"/>
                  </a:lnTo>
                  <a:lnTo>
                    <a:pt x="27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7" name="Freeform 120"/>
            <p:cNvSpPr>
              <a:spLocks/>
            </p:cNvSpPr>
            <p:nvPr/>
          </p:nvSpPr>
          <p:spPr bwMode="auto">
            <a:xfrm>
              <a:off x="7251700" y="5016500"/>
              <a:ext cx="90488" cy="77788"/>
            </a:xfrm>
            <a:custGeom>
              <a:avLst/>
              <a:gdLst>
                <a:gd name="T0" fmla="*/ 265 w 457"/>
                <a:gd name="T1" fmla="*/ 0 h 392"/>
                <a:gd name="T2" fmla="*/ 457 w 457"/>
                <a:gd name="T3" fmla="*/ 392 h 392"/>
                <a:gd name="T4" fmla="*/ 0 w 457"/>
                <a:gd name="T5" fmla="*/ 120 h 392"/>
                <a:gd name="T6" fmla="*/ 265 w 457"/>
                <a:gd name="T7" fmla="*/ 0 h 392"/>
              </a:gdLst>
              <a:ahLst/>
              <a:cxnLst>
                <a:cxn ang="0">
                  <a:pos x="T0" y="T1"/>
                </a:cxn>
                <a:cxn ang="0">
                  <a:pos x="T2" y="T3"/>
                </a:cxn>
                <a:cxn ang="0">
                  <a:pos x="T4" y="T5"/>
                </a:cxn>
                <a:cxn ang="0">
                  <a:pos x="T6" y="T7"/>
                </a:cxn>
              </a:cxnLst>
              <a:rect l="0" t="0" r="r" b="b"/>
              <a:pathLst>
                <a:path w="457" h="392">
                  <a:moveTo>
                    <a:pt x="265" y="0"/>
                  </a:moveTo>
                  <a:lnTo>
                    <a:pt x="457" y="392"/>
                  </a:lnTo>
                  <a:lnTo>
                    <a:pt x="0" y="120"/>
                  </a:lnTo>
                  <a:lnTo>
                    <a:pt x="26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8" name="Freeform 121"/>
            <p:cNvSpPr>
              <a:spLocks/>
            </p:cNvSpPr>
            <p:nvPr/>
          </p:nvSpPr>
          <p:spPr bwMode="auto">
            <a:xfrm>
              <a:off x="6924675" y="4795838"/>
              <a:ext cx="161925" cy="146050"/>
            </a:xfrm>
            <a:custGeom>
              <a:avLst/>
              <a:gdLst>
                <a:gd name="T0" fmla="*/ 0 w 816"/>
                <a:gd name="T1" fmla="*/ 249 h 735"/>
                <a:gd name="T2" fmla="*/ 114 w 816"/>
                <a:gd name="T3" fmla="*/ 0 h 735"/>
                <a:gd name="T4" fmla="*/ 710 w 816"/>
                <a:gd name="T5" fmla="*/ 355 h 735"/>
                <a:gd name="T6" fmla="*/ 816 w 816"/>
                <a:gd name="T7" fmla="*/ 735 h 735"/>
                <a:gd name="T8" fmla="*/ 0 w 816"/>
                <a:gd name="T9" fmla="*/ 249 h 735"/>
              </a:gdLst>
              <a:ahLst/>
              <a:cxnLst>
                <a:cxn ang="0">
                  <a:pos x="T0" y="T1"/>
                </a:cxn>
                <a:cxn ang="0">
                  <a:pos x="T2" y="T3"/>
                </a:cxn>
                <a:cxn ang="0">
                  <a:pos x="T4" y="T5"/>
                </a:cxn>
                <a:cxn ang="0">
                  <a:pos x="T6" y="T7"/>
                </a:cxn>
                <a:cxn ang="0">
                  <a:pos x="T8" y="T9"/>
                </a:cxn>
              </a:cxnLst>
              <a:rect l="0" t="0" r="r" b="b"/>
              <a:pathLst>
                <a:path w="816" h="735">
                  <a:moveTo>
                    <a:pt x="0" y="249"/>
                  </a:moveTo>
                  <a:lnTo>
                    <a:pt x="114" y="0"/>
                  </a:lnTo>
                  <a:lnTo>
                    <a:pt x="710" y="355"/>
                  </a:lnTo>
                  <a:lnTo>
                    <a:pt x="816" y="735"/>
                  </a:lnTo>
                  <a:lnTo>
                    <a:pt x="0" y="24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9" name="Freeform 122"/>
            <p:cNvSpPr>
              <a:spLocks/>
            </p:cNvSpPr>
            <p:nvPr/>
          </p:nvSpPr>
          <p:spPr bwMode="auto">
            <a:xfrm>
              <a:off x="7329488" y="5024438"/>
              <a:ext cx="153988" cy="119063"/>
            </a:xfrm>
            <a:custGeom>
              <a:avLst/>
              <a:gdLst>
                <a:gd name="T0" fmla="*/ 774 w 774"/>
                <a:gd name="T1" fmla="*/ 461 h 603"/>
                <a:gd name="T2" fmla="*/ 765 w 774"/>
                <a:gd name="T3" fmla="*/ 466 h 603"/>
                <a:gd name="T4" fmla="*/ 757 w 774"/>
                <a:gd name="T5" fmla="*/ 469 h 603"/>
                <a:gd name="T6" fmla="*/ 750 w 774"/>
                <a:gd name="T7" fmla="*/ 472 h 603"/>
                <a:gd name="T8" fmla="*/ 743 w 774"/>
                <a:gd name="T9" fmla="*/ 474 h 603"/>
                <a:gd name="T10" fmla="*/ 737 w 774"/>
                <a:gd name="T11" fmla="*/ 475 h 603"/>
                <a:gd name="T12" fmla="*/ 734 w 774"/>
                <a:gd name="T13" fmla="*/ 476 h 603"/>
                <a:gd name="T14" fmla="*/ 731 w 774"/>
                <a:gd name="T15" fmla="*/ 476 h 603"/>
                <a:gd name="T16" fmla="*/ 731 w 774"/>
                <a:gd name="T17" fmla="*/ 476 h 603"/>
                <a:gd name="T18" fmla="*/ 727 w 774"/>
                <a:gd name="T19" fmla="*/ 477 h 603"/>
                <a:gd name="T20" fmla="*/ 717 w 774"/>
                <a:gd name="T21" fmla="*/ 478 h 603"/>
                <a:gd name="T22" fmla="*/ 701 w 774"/>
                <a:gd name="T23" fmla="*/ 480 h 603"/>
                <a:gd name="T24" fmla="*/ 679 w 774"/>
                <a:gd name="T25" fmla="*/ 480 h 603"/>
                <a:gd name="T26" fmla="*/ 667 w 774"/>
                <a:gd name="T27" fmla="*/ 480 h 603"/>
                <a:gd name="T28" fmla="*/ 654 w 774"/>
                <a:gd name="T29" fmla="*/ 479 h 603"/>
                <a:gd name="T30" fmla="*/ 640 w 774"/>
                <a:gd name="T31" fmla="*/ 478 h 603"/>
                <a:gd name="T32" fmla="*/ 626 w 774"/>
                <a:gd name="T33" fmla="*/ 476 h 603"/>
                <a:gd name="T34" fmla="*/ 610 w 774"/>
                <a:gd name="T35" fmla="*/ 473 h 603"/>
                <a:gd name="T36" fmla="*/ 595 w 774"/>
                <a:gd name="T37" fmla="*/ 469 h 603"/>
                <a:gd name="T38" fmla="*/ 579 w 774"/>
                <a:gd name="T39" fmla="*/ 464 h 603"/>
                <a:gd name="T40" fmla="*/ 563 w 774"/>
                <a:gd name="T41" fmla="*/ 458 h 603"/>
                <a:gd name="T42" fmla="*/ 552 w 774"/>
                <a:gd name="T43" fmla="*/ 453 h 603"/>
                <a:gd name="T44" fmla="*/ 541 w 774"/>
                <a:gd name="T45" fmla="*/ 451 h 603"/>
                <a:gd name="T46" fmla="*/ 532 w 774"/>
                <a:gd name="T47" fmla="*/ 451 h 603"/>
                <a:gd name="T48" fmla="*/ 524 w 774"/>
                <a:gd name="T49" fmla="*/ 453 h 603"/>
                <a:gd name="T50" fmla="*/ 517 w 774"/>
                <a:gd name="T51" fmla="*/ 457 h 603"/>
                <a:gd name="T52" fmla="*/ 510 w 774"/>
                <a:gd name="T53" fmla="*/ 462 h 603"/>
                <a:gd name="T54" fmla="*/ 504 w 774"/>
                <a:gd name="T55" fmla="*/ 469 h 603"/>
                <a:gd name="T56" fmla="*/ 499 w 774"/>
                <a:gd name="T57" fmla="*/ 477 h 603"/>
                <a:gd name="T58" fmla="*/ 495 w 774"/>
                <a:gd name="T59" fmla="*/ 487 h 603"/>
                <a:gd name="T60" fmla="*/ 491 w 774"/>
                <a:gd name="T61" fmla="*/ 499 h 603"/>
                <a:gd name="T62" fmla="*/ 488 w 774"/>
                <a:gd name="T63" fmla="*/ 512 h 603"/>
                <a:gd name="T64" fmla="*/ 486 w 774"/>
                <a:gd name="T65" fmla="*/ 528 h 603"/>
                <a:gd name="T66" fmla="*/ 484 w 774"/>
                <a:gd name="T67" fmla="*/ 544 h 603"/>
                <a:gd name="T68" fmla="*/ 483 w 774"/>
                <a:gd name="T69" fmla="*/ 562 h 603"/>
                <a:gd name="T70" fmla="*/ 483 w 774"/>
                <a:gd name="T71" fmla="*/ 582 h 603"/>
                <a:gd name="T72" fmla="*/ 483 w 774"/>
                <a:gd name="T73" fmla="*/ 603 h 603"/>
                <a:gd name="T74" fmla="*/ 222 w 774"/>
                <a:gd name="T75" fmla="*/ 448 h 603"/>
                <a:gd name="T76" fmla="*/ 0 w 774"/>
                <a:gd name="T77" fmla="*/ 0 h 603"/>
                <a:gd name="T78" fmla="*/ 774 w 774"/>
                <a:gd name="T79" fmla="*/ 461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4" h="603">
                  <a:moveTo>
                    <a:pt x="774" y="461"/>
                  </a:moveTo>
                  <a:lnTo>
                    <a:pt x="765" y="466"/>
                  </a:lnTo>
                  <a:lnTo>
                    <a:pt x="757" y="469"/>
                  </a:lnTo>
                  <a:lnTo>
                    <a:pt x="750" y="472"/>
                  </a:lnTo>
                  <a:lnTo>
                    <a:pt x="743" y="474"/>
                  </a:lnTo>
                  <a:lnTo>
                    <a:pt x="737" y="475"/>
                  </a:lnTo>
                  <a:lnTo>
                    <a:pt x="734" y="476"/>
                  </a:lnTo>
                  <a:lnTo>
                    <a:pt x="731" y="476"/>
                  </a:lnTo>
                  <a:lnTo>
                    <a:pt x="731" y="476"/>
                  </a:lnTo>
                  <a:lnTo>
                    <a:pt x="727" y="477"/>
                  </a:lnTo>
                  <a:lnTo>
                    <a:pt x="717" y="478"/>
                  </a:lnTo>
                  <a:lnTo>
                    <a:pt x="701" y="480"/>
                  </a:lnTo>
                  <a:lnTo>
                    <a:pt x="679" y="480"/>
                  </a:lnTo>
                  <a:lnTo>
                    <a:pt x="667" y="480"/>
                  </a:lnTo>
                  <a:lnTo>
                    <a:pt x="654" y="479"/>
                  </a:lnTo>
                  <a:lnTo>
                    <a:pt x="640" y="478"/>
                  </a:lnTo>
                  <a:lnTo>
                    <a:pt x="626" y="476"/>
                  </a:lnTo>
                  <a:lnTo>
                    <a:pt x="610" y="473"/>
                  </a:lnTo>
                  <a:lnTo>
                    <a:pt x="595" y="469"/>
                  </a:lnTo>
                  <a:lnTo>
                    <a:pt x="579" y="464"/>
                  </a:lnTo>
                  <a:lnTo>
                    <a:pt x="563" y="458"/>
                  </a:lnTo>
                  <a:lnTo>
                    <a:pt x="552" y="453"/>
                  </a:lnTo>
                  <a:lnTo>
                    <a:pt x="541" y="451"/>
                  </a:lnTo>
                  <a:lnTo>
                    <a:pt x="532" y="451"/>
                  </a:lnTo>
                  <a:lnTo>
                    <a:pt x="524" y="453"/>
                  </a:lnTo>
                  <a:lnTo>
                    <a:pt x="517" y="457"/>
                  </a:lnTo>
                  <a:lnTo>
                    <a:pt x="510" y="462"/>
                  </a:lnTo>
                  <a:lnTo>
                    <a:pt x="504" y="469"/>
                  </a:lnTo>
                  <a:lnTo>
                    <a:pt x="499" y="477"/>
                  </a:lnTo>
                  <a:lnTo>
                    <a:pt x="495" y="487"/>
                  </a:lnTo>
                  <a:lnTo>
                    <a:pt x="491" y="499"/>
                  </a:lnTo>
                  <a:lnTo>
                    <a:pt x="488" y="512"/>
                  </a:lnTo>
                  <a:lnTo>
                    <a:pt x="486" y="528"/>
                  </a:lnTo>
                  <a:lnTo>
                    <a:pt x="484" y="544"/>
                  </a:lnTo>
                  <a:lnTo>
                    <a:pt x="483" y="562"/>
                  </a:lnTo>
                  <a:lnTo>
                    <a:pt x="483" y="582"/>
                  </a:lnTo>
                  <a:lnTo>
                    <a:pt x="483" y="603"/>
                  </a:lnTo>
                  <a:lnTo>
                    <a:pt x="222" y="448"/>
                  </a:lnTo>
                  <a:lnTo>
                    <a:pt x="0" y="0"/>
                  </a:lnTo>
                  <a:lnTo>
                    <a:pt x="774" y="46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0" name="Freeform 123"/>
            <p:cNvSpPr>
              <a:spLocks/>
            </p:cNvSpPr>
            <p:nvPr/>
          </p:nvSpPr>
          <p:spPr bwMode="auto">
            <a:xfrm>
              <a:off x="7385050" y="4948238"/>
              <a:ext cx="130175" cy="122238"/>
            </a:xfrm>
            <a:custGeom>
              <a:avLst/>
              <a:gdLst>
                <a:gd name="T0" fmla="*/ 106 w 659"/>
                <a:gd name="T1" fmla="*/ 100 h 613"/>
                <a:gd name="T2" fmla="*/ 109 w 659"/>
                <a:gd name="T3" fmla="*/ 87 h 613"/>
                <a:gd name="T4" fmla="*/ 113 w 659"/>
                <a:gd name="T5" fmla="*/ 73 h 613"/>
                <a:gd name="T6" fmla="*/ 117 w 659"/>
                <a:gd name="T7" fmla="*/ 60 h 613"/>
                <a:gd name="T8" fmla="*/ 121 w 659"/>
                <a:gd name="T9" fmla="*/ 48 h 613"/>
                <a:gd name="T10" fmla="*/ 125 w 659"/>
                <a:gd name="T11" fmla="*/ 36 h 613"/>
                <a:gd name="T12" fmla="*/ 131 w 659"/>
                <a:gd name="T13" fmla="*/ 24 h 613"/>
                <a:gd name="T14" fmla="*/ 136 w 659"/>
                <a:gd name="T15" fmla="*/ 12 h 613"/>
                <a:gd name="T16" fmla="*/ 141 w 659"/>
                <a:gd name="T17" fmla="*/ 0 h 613"/>
                <a:gd name="T18" fmla="*/ 655 w 659"/>
                <a:gd name="T19" fmla="*/ 307 h 613"/>
                <a:gd name="T20" fmla="*/ 658 w 659"/>
                <a:gd name="T21" fmla="*/ 355 h 613"/>
                <a:gd name="T22" fmla="*/ 659 w 659"/>
                <a:gd name="T23" fmla="*/ 399 h 613"/>
                <a:gd name="T24" fmla="*/ 658 w 659"/>
                <a:gd name="T25" fmla="*/ 442 h 613"/>
                <a:gd name="T26" fmla="*/ 656 w 659"/>
                <a:gd name="T27" fmla="*/ 480 h 613"/>
                <a:gd name="T28" fmla="*/ 653 w 659"/>
                <a:gd name="T29" fmla="*/ 518 h 613"/>
                <a:gd name="T30" fmla="*/ 649 w 659"/>
                <a:gd name="T31" fmla="*/ 551 h 613"/>
                <a:gd name="T32" fmla="*/ 644 w 659"/>
                <a:gd name="T33" fmla="*/ 584 h 613"/>
                <a:gd name="T34" fmla="*/ 638 w 659"/>
                <a:gd name="T35" fmla="*/ 613 h 613"/>
                <a:gd name="T36" fmla="*/ 0 w 659"/>
                <a:gd name="T37" fmla="*/ 233 h 613"/>
                <a:gd name="T38" fmla="*/ 8 w 659"/>
                <a:gd name="T39" fmla="*/ 230 h 613"/>
                <a:gd name="T40" fmla="*/ 16 w 659"/>
                <a:gd name="T41" fmla="*/ 227 h 613"/>
                <a:gd name="T42" fmla="*/ 24 w 659"/>
                <a:gd name="T43" fmla="*/ 223 h 613"/>
                <a:gd name="T44" fmla="*/ 32 w 659"/>
                <a:gd name="T45" fmla="*/ 219 h 613"/>
                <a:gd name="T46" fmla="*/ 40 w 659"/>
                <a:gd name="T47" fmla="*/ 212 h 613"/>
                <a:gd name="T48" fmla="*/ 47 w 659"/>
                <a:gd name="T49" fmla="*/ 206 h 613"/>
                <a:gd name="T50" fmla="*/ 54 w 659"/>
                <a:gd name="T51" fmla="*/ 200 h 613"/>
                <a:gd name="T52" fmla="*/ 61 w 659"/>
                <a:gd name="T53" fmla="*/ 192 h 613"/>
                <a:gd name="T54" fmla="*/ 69 w 659"/>
                <a:gd name="T55" fmla="*/ 184 h 613"/>
                <a:gd name="T56" fmla="*/ 75 w 659"/>
                <a:gd name="T57" fmla="*/ 175 h 613"/>
                <a:gd name="T58" fmla="*/ 81 w 659"/>
                <a:gd name="T59" fmla="*/ 165 h 613"/>
                <a:gd name="T60" fmla="*/ 87 w 659"/>
                <a:gd name="T61" fmla="*/ 154 h 613"/>
                <a:gd name="T62" fmla="*/ 92 w 659"/>
                <a:gd name="T63" fmla="*/ 142 h 613"/>
                <a:gd name="T64" fmla="*/ 97 w 659"/>
                <a:gd name="T65" fmla="*/ 129 h 613"/>
                <a:gd name="T66" fmla="*/ 102 w 659"/>
                <a:gd name="T67" fmla="*/ 115 h 613"/>
                <a:gd name="T68" fmla="*/ 106 w 659"/>
                <a:gd name="T69" fmla="*/ 10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59" h="613">
                  <a:moveTo>
                    <a:pt x="106" y="100"/>
                  </a:moveTo>
                  <a:lnTo>
                    <a:pt x="109" y="87"/>
                  </a:lnTo>
                  <a:lnTo>
                    <a:pt x="113" y="73"/>
                  </a:lnTo>
                  <a:lnTo>
                    <a:pt x="117" y="60"/>
                  </a:lnTo>
                  <a:lnTo>
                    <a:pt x="121" y="48"/>
                  </a:lnTo>
                  <a:lnTo>
                    <a:pt x="125" y="36"/>
                  </a:lnTo>
                  <a:lnTo>
                    <a:pt x="131" y="24"/>
                  </a:lnTo>
                  <a:lnTo>
                    <a:pt x="136" y="12"/>
                  </a:lnTo>
                  <a:lnTo>
                    <a:pt x="141" y="0"/>
                  </a:lnTo>
                  <a:lnTo>
                    <a:pt x="655" y="307"/>
                  </a:lnTo>
                  <a:lnTo>
                    <a:pt x="658" y="355"/>
                  </a:lnTo>
                  <a:lnTo>
                    <a:pt x="659" y="399"/>
                  </a:lnTo>
                  <a:lnTo>
                    <a:pt x="658" y="442"/>
                  </a:lnTo>
                  <a:lnTo>
                    <a:pt x="656" y="480"/>
                  </a:lnTo>
                  <a:lnTo>
                    <a:pt x="653" y="518"/>
                  </a:lnTo>
                  <a:lnTo>
                    <a:pt x="649" y="551"/>
                  </a:lnTo>
                  <a:lnTo>
                    <a:pt x="644" y="584"/>
                  </a:lnTo>
                  <a:lnTo>
                    <a:pt x="638" y="613"/>
                  </a:lnTo>
                  <a:lnTo>
                    <a:pt x="0" y="233"/>
                  </a:lnTo>
                  <a:lnTo>
                    <a:pt x="8" y="230"/>
                  </a:lnTo>
                  <a:lnTo>
                    <a:pt x="16" y="227"/>
                  </a:lnTo>
                  <a:lnTo>
                    <a:pt x="24" y="223"/>
                  </a:lnTo>
                  <a:lnTo>
                    <a:pt x="32" y="219"/>
                  </a:lnTo>
                  <a:lnTo>
                    <a:pt x="40" y="212"/>
                  </a:lnTo>
                  <a:lnTo>
                    <a:pt x="47" y="206"/>
                  </a:lnTo>
                  <a:lnTo>
                    <a:pt x="54" y="200"/>
                  </a:lnTo>
                  <a:lnTo>
                    <a:pt x="61" y="192"/>
                  </a:lnTo>
                  <a:lnTo>
                    <a:pt x="69" y="184"/>
                  </a:lnTo>
                  <a:lnTo>
                    <a:pt x="75" y="175"/>
                  </a:lnTo>
                  <a:lnTo>
                    <a:pt x="81" y="165"/>
                  </a:lnTo>
                  <a:lnTo>
                    <a:pt x="87" y="154"/>
                  </a:lnTo>
                  <a:lnTo>
                    <a:pt x="92" y="142"/>
                  </a:lnTo>
                  <a:lnTo>
                    <a:pt x="97" y="129"/>
                  </a:lnTo>
                  <a:lnTo>
                    <a:pt x="102" y="115"/>
                  </a:lnTo>
                  <a:lnTo>
                    <a:pt x="106" y="10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1" name="Freeform 124"/>
            <p:cNvSpPr>
              <a:spLocks/>
            </p:cNvSpPr>
            <p:nvPr/>
          </p:nvSpPr>
          <p:spPr bwMode="auto">
            <a:xfrm>
              <a:off x="6946900" y="4784725"/>
              <a:ext cx="117475" cy="80963"/>
            </a:xfrm>
            <a:custGeom>
              <a:avLst/>
              <a:gdLst>
                <a:gd name="T0" fmla="*/ 26 w 596"/>
                <a:gd name="T1" fmla="*/ 0 h 411"/>
                <a:gd name="T2" fmla="*/ 66 w 596"/>
                <a:gd name="T3" fmla="*/ 1 h 411"/>
                <a:gd name="T4" fmla="*/ 107 w 596"/>
                <a:gd name="T5" fmla="*/ 4 h 411"/>
                <a:gd name="T6" fmla="*/ 128 w 596"/>
                <a:gd name="T7" fmla="*/ 7 h 411"/>
                <a:gd name="T8" fmla="*/ 150 w 596"/>
                <a:gd name="T9" fmla="*/ 10 h 411"/>
                <a:gd name="T10" fmla="*/ 171 w 596"/>
                <a:gd name="T11" fmla="*/ 13 h 411"/>
                <a:gd name="T12" fmla="*/ 194 w 596"/>
                <a:gd name="T13" fmla="*/ 18 h 411"/>
                <a:gd name="T14" fmla="*/ 215 w 596"/>
                <a:gd name="T15" fmla="*/ 23 h 411"/>
                <a:gd name="T16" fmla="*/ 237 w 596"/>
                <a:gd name="T17" fmla="*/ 29 h 411"/>
                <a:gd name="T18" fmla="*/ 260 w 596"/>
                <a:gd name="T19" fmla="*/ 35 h 411"/>
                <a:gd name="T20" fmla="*/ 281 w 596"/>
                <a:gd name="T21" fmla="*/ 43 h 411"/>
                <a:gd name="T22" fmla="*/ 302 w 596"/>
                <a:gd name="T23" fmla="*/ 51 h 411"/>
                <a:gd name="T24" fmla="*/ 324 w 596"/>
                <a:gd name="T25" fmla="*/ 60 h 411"/>
                <a:gd name="T26" fmla="*/ 345 w 596"/>
                <a:gd name="T27" fmla="*/ 70 h 411"/>
                <a:gd name="T28" fmla="*/ 365 w 596"/>
                <a:gd name="T29" fmla="*/ 81 h 411"/>
                <a:gd name="T30" fmla="*/ 386 w 596"/>
                <a:gd name="T31" fmla="*/ 92 h 411"/>
                <a:gd name="T32" fmla="*/ 406 w 596"/>
                <a:gd name="T33" fmla="*/ 105 h 411"/>
                <a:gd name="T34" fmla="*/ 424 w 596"/>
                <a:gd name="T35" fmla="*/ 118 h 411"/>
                <a:gd name="T36" fmla="*/ 443 w 596"/>
                <a:gd name="T37" fmla="*/ 133 h 411"/>
                <a:gd name="T38" fmla="*/ 461 w 596"/>
                <a:gd name="T39" fmla="*/ 149 h 411"/>
                <a:gd name="T40" fmla="*/ 478 w 596"/>
                <a:gd name="T41" fmla="*/ 165 h 411"/>
                <a:gd name="T42" fmla="*/ 494 w 596"/>
                <a:gd name="T43" fmla="*/ 182 h 411"/>
                <a:gd name="T44" fmla="*/ 509 w 596"/>
                <a:gd name="T45" fmla="*/ 201 h 411"/>
                <a:gd name="T46" fmla="*/ 524 w 596"/>
                <a:gd name="T47" fmla="*/ 221 h 411"/>
                <a:gd name="T48" fmla="*/ 537 w 596"/>
                <a:gd name="T49" fmla="*/ 242 h 411"/>
                <a:gd name="T50" fmla="*/ 549 w 596"/>
                <a:gd name="T51" fmla="*/ 264 h 411"/>
                <a:gd name="T52" fmla="*/ 559 w 596"/>
                <a:gd name="T53" fmla="*/ 288 h 411"/>
                <a:gd name="T54" fmla="*/ 569 w 596"/>
                <a:gd name="T55" fmla="*/ 312 h 411"/>
                <a:gd name="T56" fmla="*/ 577 w 596"/>
                <a:gd name="T57" fmla="*/ 337 h 411"/>
                <a:gd name="T58" fmla="*/ 585 w 596"/>
                <a:gd name="T59" fmla="*/ 365 h 411"/>
                <a:gd name="T60" fmla="*/ 591 w 596"/>
                <a:gd name="T61" fmla="*/ 392 h 411"/>
                <a:gd name="T62" fmla="*/ 596 w 596"/>
                <a:gd name="T63" fmla="*/ 411 h 411"/>
                <a:gd name="T64" fmla="*/ 0 w 596"/>
                <a:gd name="T65" fmla="*/ 56 h 411"/>
                <a:gd name="T66" fmla="*/ 26 w 596"/>
                <a:gd name="T67" fmla="*/ 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6" h="411">
                  <a:moveTo>
                    <a:pt x="26" y="0"/>
                  </a:moveTo>
                  <a:lnTo>
                    <a:pt x="66" y="1"/>
                  </a:lnTo>
                  <a:lnTo>
                    <a:pt x="107" y="4"/>
                  </a:lnTo>
                  <a:lnTo>
                    <a:pt x="128" y="7"/>
                  </a:lnTo>
                  <a:lnTo>
                    <a:pt x="150" y="10"/>
                  </a:lnTo>
                  <a:lnTo>
                    <a:pt x="171" y="13"/>
                  </a:lnTo>
                  <a:lnTo>
                    <a:pt x="194" y="18"/>
                  </a:lnTo>
                  <a:lnTo>
                    <a:pt x="215" y="23"/>
                  </a:lnTo>
                  <a:lnTo>
                    <a:pt x="237" y="29"/>
                  </a:lnTo>
                  <a:lnTo>
                    <a:pt x="260" y="35"/>
                  </a:lnTo>
                  <a:lnTo>
                    <a:pt x="281" y="43"/>
                  </a:lnTo>
                  <a:lnTo>
                    <a:pt x="302" y="51"/>
                  </a:lnTo>
                  <a:lnTo>
                    <a:pt x="324" y="60"/>
                  </a:lnTo>
                  <a:lnTo>
                    <a:pt x="345" y="70"/>
                  </a:lnTo>
                  <a:lnTo>
                    <a:pt x="365" y="81"/>
                  </a:lnTo>
                  <a:lnTo>
                    <a:pt x="386" y="92"/>
                  </a:lnTo>
                  <a:lnTo>
                    <a:pt x="406" y="105"/>
                  </a:lnTo>
                  <a:lnTo>
                    <a:pt x="424" y="118"/>
                  </a:lnTo>
                  <a:lnTo>
                    <a:pt x="443" y="133"/>
                  </a:lnTo>
                  <a:lnTo>
                    <a:pt x="461" y="149"/>
                  </a:lnTo>
                  <a:lnTo>
                    <a:pt x="478" y="165"/>
                  </a:lnTo>
                  <a:lnTo>
                    <a:pt x="494" y="182"/>
                  </a:lnTo>
                  <a:lnTo>
                    <a:pt x="509" y="201"/>
                  </a:lnTo>
                  <a:lnTo>
                    <a:pt x="524" y="221"/>
                  </a:lnTo>
                  <a:lnTo>
                    <a:pt x="537" y="242"/>
                  </a:lnTo>
                  <a:lnTo>
                    <a:pt x="549" y="264"/>
                  </a:lnTo>
                  <a:lnTo>
                    <a:pt x="559" y="288"/>
                  </a:lnTo>
                  <a:lnTo>
                    <a:pt x="569" y="312"/>
                  </a:lnTo>
                  <a:lnTo>
                    <a:pt x="577" y="337"/>
                  </a:lnTo>
                  <a:lnTo>
                    <a:pt x="585" y="365"/>
                  </a:lnTo>
                  <a:lnTo>
                    <a:pt x="591" y="392"/>
                  </a:lnTo>
                  <a:lnTo>
                    <a:pt x="596" y="411"/>
                  </a:lnTo>
                  <a:lnTo>
                    <a:pt x="0" y="56"/>
                  </a:lnTo>
                  <a:lnTo>
                    <a:pt x="26"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2" name="Freeform 125"/>
            <p:cNvSpPr>
              <a:spLocks/>
            </p:cNvSpPr>
            <p:nvPr/>
          </p:nvSpPr>
          <p:spPr bwMode="auto">
            <a:xfrm>
              <a:off x="7321550" y="4991100"/>
              <a:ext cx="190500" cy="123825"/>
            </a:xfrm>
            <a:custGeom>
              <a:avLst/>
              <a:gdLst>
                <a:gd name="T0" fmla="*/ 0 w 961"/>
                <a:gd name="T1" fmla="*/ 83 h 629"/>
                <a:gd name="T2" fmla="*/ 168 w 961"/>
                <a:gd name="T3" fmla="*/ 0 h 629"/>
                <a:gd name="T4" fmla="*/ 172 w 961"/>
                <a:gd name="T5" fmla="*/ 2 h 629"/>
                <a:gd name="T6" fmla="*/ 183 w 961"/>
                <a:gd name="T7" fmla="*/ 6 h 629"/>
                <a:gd name="T8" fmla="*/ 198 w 961"/>
                <a:gd name="T9" fmla="*/ 12 h 629"/>
                <a:gd name="T10" fmla="*/ 218 w 961"/>
                <a:gd name="T11" fmla="*/ 18 h 629"/>
                <a:gd name="T12" fmla="*/ 229 w 961"/>
                <a:gd name="T13" fmla="*/ 20 h 629"/>
                <a:gd name="T14" fmla="*/ 241 w 961"/>
                <a:gd name="T15" fmla="*/ 23 h 629"/>
                <a:gd name="T16" fmla="*/ 255 w 961"/>
                <a:gd name="T17" fmla="*/ 24 h 629"/>
                <a:gd name="T18" fmla="*/ 268 w 961"/>
                <a:gd name="T19" fmla="*/ 25 h 629"/>
                <a:gd name="T20" fmla="*/ 281 w 961"/>
                <a:gd name="T21" fmla="*/ 25 h 629"/>
                <a:gd name="T22" fmla="*/ 295 w 961"/>
                <a:gd name="T23" fmla="*/ 25 h 629"/>
                <a:gd name="T24" fmla="*/ 309 w 961"/>
                <a:gd name="T25" fmla="*/ 23 h 629"/>
                <a:gd name="T26" fmla="*/ 323 w 961"/>
                <a:gd name="T27" fmla="*/ 19 h 629"/>
                <a:gd name="T28" fmla="*/ 961 w 961"/>
                <a:gd name="T29" fmla="*/ 399 h 629"/>
                <a:gd name="T30" fmla="*/ 955 w 961"/>
                <a:gd name="T31" fmla="*/ 426 h 629"/>
                <a:gd name="T32" fmla="*/ 947 w 961"/>
                <a:gd name="T33" fmla="*/ 450 h 629"/>
                <a:gd name="T34" fmla="*/ 939 w 961"/>
                <a:gd name="T35" fmla="*/ 472 h 629"/>
                <a:gd name="T36" fmla="*/ 931 w 961"/>
                <a:gd name="T37" fmla="*/ 494 h 629"/>
                <a:gd name="T38" fmla="*/ 921 w 961"/>
                <a:gd name="T39" fmla="*/ 513 h 629"/>
                <a:gd name="T40" fmla="*/ 912 w 961"/>
                <a:gd name="T41" fmla="*/ 530 h 629"/>
                <a:gd name="T42" fmla="*/ 902 w 961"/>
                <a:gd name="T43" fmla="*/ 545 h 629"/>
                <a:gd name="T44" fmla="*/ 893 w 961"/>
                <a:gd name="T45" fmla="*/ 561 h 629"/>
                <a:gd name="T46" fmla="*/ 883 w 961"/>
                <a:gd name="T47" fmla="*/ 573 h 629"/>
                <a:gd name="T48" fmla="*/ 873 w 961"/>
                <a:gd name="T49" fmla="*/ 585 h 629"/>
                <a:gd name="T50" fmla="*/ 863 w 961"/>
                <a:gd name="T51" fmla="*/ 595 h 629"/>
                <a:gd name="T52" fmla="*/ 852 w 961"/>
                <a:gd name="T53" fmla="*/ 603 h 629"/>
                <a:gd name="T54" fmla="*/ 843 w 961"/>
                <a:gd name="T55" fmla="*/ 611 h 629"/>
                <a:gd name="T56" fmla="*/ 833 w 961"/>
                <a:gd name="T57" fmla="*/ 618 h 629"/>
                <a:gd name="T58" fmla="*/ 825 w 961"/>
                <a:gd name="T59" fmla="*/ 623 h 629"/>
                <a:gd name="T60" fmla="*/ 816 w 961"/>
                <a:gd name="T61" fmla="*/ 629 h 629"/>
                <a:gd name="T62" fmla="*/ 42 w 961"/>
                <a:gd name="T63" fmla="*/ 168 h 629"/>
                <a:gd name="T64" fmla="*/ 0 w 961"/>
                <a:gd name="T65" fmla="*/ 83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1" h="629">
                  <a:moveTo>
                    <a:pt x="0" y="83"/>
                  </a:moveTo>
                  <a:lnTo>
                    <a:pt x="168" y="0"/>
                  </a:lnTo>
                  <a:lnTo>
                    <a:pt x="172" y="2"/>
                  </a:lnTo>
                  <a:lnTo>
                    <a:pt x="183" y="6"/>
                  </a:lnTo>
                  <a:lnTo>
                    <a:pt x="198" y="12"/>
                  </a:lnTo>
                  <a:lnTo>
                    <a:pt x="218" y="18"/>
                  </a:lnTo>
                  <a:lnTo>
                    <a:pt x="229" y="20"/>
                  </a:lnTo>
                  <a:lnTo>
                    <a:pt x="241" y="23"/>
                  </a:lnTo>
                  <a:lnTo>
                    <a:pt x="255" y="24"/>
                  </a:lnTo>
                  <a:lnTo>
                    <a:pt x="268" y="25"/>
                  </a:lnTo>
                  <a:lnTo>
                    <a:pt x="281" y="25"/>
                  </a:lnTo>
                  <a:lnTo>
                    <a:pt x="295" y="25"/>
                  </a:lnTo>
                  <a:lnTo>
                    <a:pt x="309" y="23"/>
                  </a:lnTo>
                  <a:lnTo>
                    <a:pt x="323" y="19"/>
                  </a:lnTo>
                  <a:lnTo>
                    <a:pt x="961" y="399"/>
                  </a:lnTo>
                  <a:lnTo>
                    <a:pt x="955" y="426"/>
                  </a:lnTo>
                  <a:lnTo>
                    <a:pt x="947" y="450"/>
                  </a:lnTo>
                  <a:lnTo>
                    <a:pt x="939" y="472"/>
                  </a:lnTo>
                  <a:lnTo>
                    <a:pt x="931" y="494"/>
                  </a:lnTo>
                  <a:lnTo>
                    <a:pt x="921" y="513"/>
                  </a:lnTo>
                  <a:lnTo>
                    <a:pt x="912" y="530"/>
                  </a:lnTo>
                  <a:lnTo>
                    <a:pt x="902" y="545"/>
                  </a:lnTo>
                  <a:lnTo>
                    <a:pt x="893" y="561"/>
                  </a:lnTo>
                  <a:lnTo>
                    <a:pt x="883" y="573"/>
                  </a:lnTo>
                  <a:lnTo>
                    <a:pt x="873" y="585"/>
                  </a:lnTo>
                  <a:lnTo>
                    <a:pt x="863" y="595"/>
                  </a:lnTo>
                  <a:lnTo>
                    <a:pt x="852" y="603"/>
                  </a:lnTo>
                  <a:lnTo>
                    <a:pt x="843" y="611"/>
                  </a:lnTo>
                  <a:lnTo>
                    <a:pt x="833" y="618"/>
                  </a:lnTo>
                  <a:lnTo>
                    <a:pt x="825" y="623"/>
                  </a:lnTo>
                  <a:lnTo>
                    <a:pt x="816" y="629"/>
                  </a:lnTo>
                  <a:lnTo>
                    <a:pt x="42" y="168"/>
                  </a:lnTo>
                  <a:lnTo>
                    <a:pt x="0" y="8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3" name="Freeform 126"/>
            <p:cNvSpPr>
              <a:spLocks/>
            </p:cNvSpPr>
            <p:nvPr/>
          </p:nvSpPr>
          <p:spPr bwMode="auto">
            <a:xfrm>
              <a:off x="7413625" y="4911725"/>
              <a:ext cx="101600" cy="96838"/>
            </a:xfrm>
            <a:custGeom>
              <a:avLst/>
              <a:gdLst>
                <a:gd name="T0" fmla="*/ 502 w 514"/>
                <a:gd name="T1" fmla="*/ 360 h 488"/>
                <a:gd name="T2" fmla="*/ 504 w 514"/>
                <a:gd name="T3" fmla="*/ 377 h 488"/>
                <a:gd name="T4" fmla="*/ 506 w 514"/>
                <a:gd name="T5" fmla="*/ 395 h 488"/>
                <a:gd name="T6" fmla="*/ 508 w 514"/>
                <a:gd name="T7" fmla="*/ 411 h 488"/>
                <a:gd name="T8" fmla="*/ 509 w 514"/>
                <a:gd name="T9" fmla="*/ 427 h 488"/>
                <a:gd name="T10" fmla="*/ 511 w 514"/>
                <a:gd name="T11" fmla="*/ 442 h 488"/>
                <a:gd name="T12" fmla="*/ 512 w 514"/>
                <a:gd name="T13" fmla="*/ 458 h 488"/>
                <a:gd name="T14" fmla="*/ 513 w 514"/>
                <a:gd name="T15" fmla="*/ 474 h 488"/>
                <a:gd name="T16" fmla="*/ 514 w 514"/>
                <a:gd name="T17" fmla="*/ 488 h 488"/>
                <a:gd name="T18" fmla="*/ 0 w 514"/>
                <a:gd name="T19" fmla="*/ 181 h 488"/>
                <a:gd name="T20" fmla="*/ 12 w 514"/>
                <a:gd name="T21" fmla="*/ 156 h 488"/>
                <a:gd name="T22" fmla="*/ 26 w 514"/>
                <a:gd name="T23" fmla="*/ 132 h 488"/>
                <a:gd name="T24" fmla="*/ 40 w 514"/>
                <a:gd name="T25" fmla="*/ 110 h 488"/>
                <a:gd name="T26" fmla="*/ 55 w 514"/>
                <a:gd name="T27" fmla="*/ 90 h 488"/>
                <a:gd name="T28" fmla="*/ 72 w 514"/>
                <a:gd name="T29" fmla="*/ 72 h 488"/>
                <a:gd name="T30" fmla="*/ 89 w 514"/>
                <a:gd name="T31" fmla="*/ 57 h 488"/>
                <a:gd name="T32" fmla="*/ 106 w 514"/>
                <a:gd name="T33" fmla="*/ 42 h 488"/>
                <a:gd name="T34" fmla="*/ 125 w 514"/>
                <a:gd name="T35" fmla="*/ 30 h 488"/>
                <a:gd name="T36" fmla="*/ 144 w 514"/>
                <a:gd name="T37" fmla="*/ 20 h 488"/>
                <a:gd name="T38" fmla="*/ 162 w 514"/>
                <a:gd name="T39" fmla="*/ 12 h 488"/>
                <a:gd name="T40" fmla="*/ 181 w 514"/>
                <a:gd name="T41" fmla="*/ 6 h 488"/>
                <a:gd name="T42" fmla="*/ 201 w 514"/>
                <a:gd name="T43" fmla="*/ 2 h 488"/>
                <a:gd name="T44" fmla="*/ 220 w 514"/>
                <a:gd name="T45" fmla="*/ 0 h 488"/>
                <a:gd name="T46" fmla="*/ 239 w 514"/>
                <a:gd name="T47" fmla="*/ 0 h 488"/>
                <a:gd name="T48" fmla="*/ 258 w 514"/>
                <a:gd name="T49" fmla="*/ 2 h 488"/>
                <a:gd name="T50" fmla="*/ 279 w 514"/>
                <a:gd name="T51" fmla="*/ 6 h 488"/>
                <a:gd name="T52" fmla="*/ 297 w 514"/>
                <a:gd name="T53" fmla="*/ 12 h 488"/>
                <a:gd name="T54" fmla="*/ 316 w 514"/>
                <a:gd name="T55" fmla="*/ 20 h 488"/>
                <a:gd name="T56" fmla="*/ 335 w 514"/>
                <a:gd name="T57" fmla="*/ 31 h 488"/>
                <a:gd name="T58" fmla="*/ 353 w 514"/>
                <a:gd name="T59" fmla="*/ 43 h 488"/>
                <a:gd name="T60" fmla="*/ 370 w 514"/>
                <a:gd name="T61" fmla="*/ 58 h 488"/>
                <a:gd name="T62" fmla="*/ 386 w 514"/>
                <a:gd name="T63" fmla="*/ 75 h 488"/>
                <a:gd name="T64" fmla="*/ 403 w 514"/>
                <a:gd name="T65" fmla="*/ 93 h 488"/>
                <a:gd name="T66" fmla="*/ 418 w 514"/>
                <a:gd name="T67" fmla="*/ 114 h 488"/>
                <a:gd name="T68" fmla="*/ 432 w 514"/>
                <a:gd name="T69" fmla="*/ 138 h 488"/>
                <a:gd name="T70" fmla="*/ 446 w 514"/>
                <a:gd name="T71" fmla="*/ 163 h 488"/>
                <a:gd name="T72" fmla="*/ 458 w 514"/>
                <a:gd name="T73" fmla="*/ 191 h 488"/>
                <a:gd name="T74" fmla="*/ 470 w 514"/>
                <a:gd name="T75" fmla="*/ 220 h 488"/>
                <a:gd name="T76" fmla="*/ 480 w 514"/>
                <a:gd name="T77" fmla="*/ 251 h 488"/>
                <a:gd name="T78" fmla="*/ 489 w 514"/>
                <a:gd name="T79" fmla="*/ 286 h 488"/>
                <a:gd name="T80" fmla="*/ 496 w 514"/>
                <a:gd name="T81" fmla="*/ 322 h 488"/>
                <a:gd name="T82" fmla="*/ 502 w 514"/>
                <a:gd name="T83" fmla="*/ 36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4" h="488">
                  <a:moveTo>
                    <a:pt x="502" y="360"/>
                  </a:moveTo>
                  <a:lnTo>
                    <a:pt x="504" y="377"/>
                  </a:lnTo>
                  <a:lnTo>
                    <a:pt x="506" y="395"/>
                  </a:lnTo>
                  <a:lnTo>
                    <a:pt x="508" y="411"/>
                  </a:lnTo>
                  <a:lnTo>
                    <a:pt x="509" y="427"/>
                  </a:lnTo>
                  <a:lnTo>
                    <a:pt x="511" y="442"/>
                  </a:lnTo>
                  <a:lnTo>
                    <a:pt x="512" y="458"/>
                  </a:lnTo>
                  <a:lnTo>
                    <a:pt x="513" y="474"/>
                  </a:lnTo>
                  <a:lnTo>
                    <a:pt x="514" y="488"/>
                  </a:lnTo>
                  <a:lnTo>
                    <a:pt x="0" y="181"/>
                  </a:lnTo>
                  <a:lnTo>
                    <a:pt x="12" y="156"/>
                  </a:lnTo>
                  <a:lnTo>
                    <a:pt x="26" y="132"/>
                  </a:lnTo>
                  <a:lnTo>
                    <a:pt x="40" y="110"/>
                  </a:lnTo>
                  <a:lnTo>
                    <a:pt x="55" y="90"/>
                  </a:lnTo>
                  <a:lnTo>
                    <a:pt x="72" y="72"/>
                  </a:lnTo>
                  <a:lnTo>
                    <a:pt x="89" y="57"/>
                  </a:lnTo>
                  <a:lnTo>
                    <a:pt x="106" y="42"/>
                  </a:lnTo>
                  <a:lnTo>
                    <a:pt x="125" y="30"/>
                  </a:lnTo>
                  <a:lnTo>
                    <a:pt x="144" y="20"/>
                  </a:lnTo>
                  <a:lnTo>
                    <a:pt x="162" y="12"/>
                  </a:lnTo>
                  <a:lnTo>
                    <a:pt x="181" y="6"/>
                  </a:lnTo>
                  <a:lnTo>
                    <a:pt x="201" y="2"/>
                  </a:lnTo>
                  <a:lnTo>
                    <a:pt x="220" y="0"/>
                  </a:lnTo>
                  <a:lnTo>
                    <a:pt x="239" y="0"/>
                  </a:lnTo>
                  <a:lnTo>
                    <a:pt x="258" y="2"/>
                  </a:lnTo>
                  <a:lnTo>
                    <a:pt x="279" y="6"/>
                  </a:lnTo>
                  <a:lnTo>
                    <a:pt x="297" y="12"/>
                  </a:lnTo>
                  <a:lnTo>
                    <a:pt x="316" y="20"/>
                  </a:lnTo>
                  <a:lnTo>
                    <a:pt x="335" y="31"/>
                  </a:lnTo>
                  <a:lnTo>
                    <a:pt x="353" y="43"/>
                  </a:lnTo>
                  <a:lnTo>
                    <a:pt x="370" y="58"/>
                  </a:lnTo>
                  <a:lnTo>
                    <a:pt x="386" y="75"/>
                  </a:lnTo>
                  <a:lnTo>
                    <a:pt x="403" y="93"/>
                  </a:lnTo>
                  <a:lnTo>
                    <a:pt x="418" y="114"/>
                  </a:lnTo>
                  <a:lnTo>
                    <a:pt x="432" y="138"/>
                  </a:lnTo>
                  <a:lnTo>
                    <a:pt x="446" y="163"/>
                  </a:lnTo>
                  <a:lnTo>
                    <a:pt x="458" y="191"/>
                  </a:lnTo>
                  <a:lnTo>
                    <a:pt x="470" y="220"/>
                  </a:lnTo>
                  <a:lnTo>
                    <a:pt x="480" y="251"/>
                  </a:lnTo>
                  <a:lnTo>
                    <a:pt x="489" y="286"/>
                  </a:lnTo>
                  <a:lnTo>
                    <a:pt x="496" y="322"/>
                  </a:lnTo>
                  <a:lnTo>
                    <a:pt x="502" y="36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4" name="Freeform 127"/>
            <p:cNvSpPr>
              <a:spLocks/>
            </p:cNvSpPr>
            <p:nvPr/>
          </p:nvSpPr>
          <p:spPr bwMode="auto">
            <a:xfrm>
              <a:off x="6856413" y="4943475"/>
              <a:ext cx="455613" cy="287338"/>
            </a:xfrm>
            <a:custGeom>
              <a:avLst/>
              <a:gdLst>
                <a:gd name="T0" fmla="*/ 114 w 2299"/>
                <a:gd name="T1" fmla="*/ 0 h 1449"/>
                <a:gd name="T2" fmla="*/ 1370 w 2299"/>
                <a:gd name="T3" fmla="*/ 749 h 1449"/>
                <a:gd name="T4" fmla="*/ 1386 w 2299"/>
                <a:gd name="T5" fmla="*/ 800 h 1449"/>
                <a:gd name="T6" fmla="*/ 1422 w 2299"/>
                <a:gd name="T7" fmla="*/ 779 h 1449"/>
                <a:gd name="T8" fmla="*/ 2299 w 2299"/>
                <a:gd name="T9" fmla="*/ 1302 h 1449"/>
                <a:gd name="T10" fmla="*/ 2017 w 2299"/>
                <a:gd name="T11" fmla="*/ 1449 h 1449"/>
                <a:gd name="T12" fmla="*/ 0 w 2299"/>
                <a:gd name="T13" fmla="*/ 249 h 1449"/>
                <a:gd name="T14" fmla="*/ 114 w 2299"/>
                <a:gd name="T15" fmla="*/ 0 h 14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99" h="1449">
                  <a:moveTo>
                    <a:pt x="114" y="0"/>
                  </a:moveTo>
                  <a:lnTo>
                    <a:pt x="1370" y="749"/>
                  </a:lnTo>
                  <a:lnTo>
                    <a:pt x="1386" y="800"/>
                  </a:lnTo>
                  <a:lnTo>
                    <a:pt x="1422" y="779"/>
                  </a:lnTo>
                  <a:lnTo>
                    <a:pt x="2299" y="1302"/>
                  </a:lnTo>
                  <a:lnTo>
                    <a:pt x="2017" y="1449"/>
                  </a:lnTo>
                  <a:lnTo>
                    <a:pt x="0" y="249"/>
                  </a:lnTo>
                  <a:lnTo>
                    <a:pt x="114"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5" name="Freeform 128"/>
            <p:cNvSpPr>
              <a:spLocks/>
            </p:cNvSpPr>
            <p:nvPr/>
          </p:nvSpPr>
          <p:spPr bwMode="auto">
            <a:xfrm>
              <a:off x="6591300" y="4799013"/>
              <a:ext cx="176213" cy="141288"/>
            </a:xfrm>
            <a:custGeom>
              <a:avLst/>
              <a:gdLst>
                <a:gd name="T0" fmla="*/ 0 w 889"/>
                <a:gd name="T1" fmla="*/ 184 h 715"/>
                <a:gd name="T2" fmla="*/ 24 w 889"/>
                <a:gd name="T3" fmla="*/ 154 h 715"/>
                <a:gd name="T4" fmla="*/ 48 w 889"/>
                <a:gd name="T5" fmla="*/ 125 h 715"/>
                <a:gd name="T6" fmla="*/ 74 w 889"/>
                <a:gd name="T7" fmla="*/ 99 h 715"/>
                <a:gd name="T8" fmla="*/ 101 w 889"/>
                <a:gd name="T9" fmla="*/ 76 h 715"/>
                <a:gd name="T10" fmla="*/ 114 w 889"/>
                <a:gd name="T11" fmla="*/ 64 h 715"/>
                <a:gd name="T12" fmla="*/ 128 w 889"/>
                <a:gd name="T13" fmla="*/ 53 h 715"/>
                <a:gd name="T14" fmla="*/ 143 w 889"/>
                <a:gd name="T15" fmla="*/ 43 h 715"/>
                <a:gd name="T16" fmla="*/ 158 w 889"/>
                <a:gd name="T17" fmla="*/ 33 h 715"/>
                <a:gd name="T18" fmla="*/ 173 w 889"/>
                <a:gd name="T19" fmla="*/ 24 h 715"/>
                <a:gd name="T20" fmla="*/ 188 w 889"/>
                <a:gd name="T21" fmla="*/ 16 h 715"/>
                <a:gd name="T22" fmla="*/ 204 w 889"/>
                <a:gd name="T23" fmla="*/ 8 h 715"/>
                <a:gd name="T24" fmla="*/ 220 w 889"/>
                <a:gd name="T25" fmla="*/ 0 h 715"/>
                <a:gd name="T26" fmla="*/ 671 w 889"/>
                <a:gd name="T27" fmla="*/ 268 h 715"/>
                <a:gd name="T28" fmla="*/ 889 w 889"/>
                <a:gd name="T29" fmla="*/ 715 h 715"/>
                <a:gd name="T30" fmla="*/ 0 w 889"/>
                <a:gd name="T31" fmla="*/ 184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9" h="715">
                  <a:moveTo>
                    <a:pt x="0" y="184"/>
                  </a:moveTo>
                  <a:lnTo>
                    <a:pt x="24" y="154"/>
                  </a:lnTo>
                  <a:lnTo>
                    <a:pt x="48" y="125"/>
                  </a:lnTo>
                  <a:lnTo>
                    <a:pt x="74" y="99"/>
                  </a:lnTo>
                  <a:lnTo>
                    <a:pt x="101" y="76"/>
                  </a:lnTo>
                  <a:lnTo>
                    <a:pt x="114" y="64"/>
                  </a:lnTo>
                  <a:lnTo>
                    <a:pt x="128" y="53"/>
                  </a:lnTo>
                  <a:lnTo>
                    <a:pt x="143" y="43"/>
                  </a:lnTo>
                  <a:lnTo>
                    <a:pt x="158" y="33"/>
                  </a:lnTo>
                  <a:lnTo>
                    <a:pt x="173" y="24"/>
                  </a:lnTo>
                  <a:lnTo>
                    <a:pt x="188" y="16"/>
                  </a:lnTo>
                  <a:lnTo>
                    <a:pt x="204" y="8"/>
                  </a:lnTo>
                  <a:lnTo>
                    <a:pt x="220" y="0"/>
                  </a:lnTo>
                  <a:lnTo>
                    <a:pt x="671" y="268"/>
                  </a:lnTo>
                  <a:lnTo>
                    <a:pt x="889" y="715"/>
                  </a:lnTo>
                  <a:lnTo>
                    <a:pt x="0" y="18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6" name="Freeform 129"/>
            <p:cNvSpPr>
              <a:spLocks/>
            </p:cNvSpPr>
            <p:nvPr/>
          </p:nvSpPr>
          <p:spPr bwMode="auto">
            <a:xfrm>
              <a:off x="6362700" y="5011738"/>
              <a:ext cx="704850" cy="482600"/>
            </a:xfrm>
            <a:custGeom>
              <a:avLst/>
              <a:gdLst>
                <a:gd name="T0" fmla="*/ 0 w 3553"/>
                <a:gd name="T1" fmla="*/ 0 h 2432"/>
                <a:gd name="T2" fmla="*/ 3553 w 3553"/>
                <a:gd name="T3" fmla="*/ 2117 h 2432"/>
                <a:gd name="T4" fmla="*/ 3553 w 3553"/>
                <a:gd name="T5" fmla="*/ 2432 h 2432"/>
                <a:gd name="T6" fmla="*/ 146 w 3553"/>
                <a:gd name="T7" fmla="*/ 403 h 2432"/>
                <a:gd name="T8" fmla="*/ 0 w 3553"/>
                <a:gd name="T9" fmla="*/ 0 h 2432"/>
              </a:gdLst>
              <a:ahLst/>
              <a:cxnLst>
                <a:cxn ang="0">
                  <a:pos x="T0" y="T1"/>
                </a:cxn>
                <a:cxn ang="0">
                  <a:pos x="T2" y="T3"/>
                </a:cxn>
                <a:cxn ang="0">
                  <a:pos x="T4" y="T5"/>
                </a:cxn>
                <a:cxn ang="0">
                  <a:pos x="T6" y="T7"/>
                </a:cxn>
                <a:cxn ang="0">
                  <a:pos x="T8" y="T9"/>
                </a:cxn>
              </a:cxnLst>
              <a:rect l="0" t="0" r="r" b="b"/>
              <a:pathLst>
                <a:path w="3553" h="2432">
                  <a:moveTo>
                    <a:pt x="0" y="0"/>
                  </a:moveTo>
                  <a:lnTo>
                    <a:pt x="3553" y="2117"/>
                  </a:lnTo>
                  <a:lnTo>
                    <a:pt x="3553" y="2432"/>
                  </a:lnTo>
                  <a:lnTo>
                    <a:pt x="146" y="403"/>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7" name="Freeform 130"/>
            <p:cNvSpPr>
              <a:spLocks/>
            </p:cNvSpPr>
            <p:nvPr/>
          </p:nvSpPr>
          <p:spPr bwMode="auto">
            <a:xfrm>
              <a:off x="6564313" y="4835525"/>
              <a:ext cx="247650" cy="193675"/>
            </a:xfrm>
            <a:custGeom>
              <a:avLst/>
              <a:gdLst>
                <a:gd name="T0" fmla="*/ 1246 w 1246"/>
                <a:gd name="T1" fmla="*/ 976 h 976"/>
                <a:gd name="T2" fmla="*/ 0 w 1246"/>
                <a:gd name="T3" fmla="*/ 235 h 976"/>
                <a:gd name="T4" fmla="*/ 72 w 1246"/>
                <a:gd name="T5" fmla="*/ 103 h 976"/>
                <a:gd name="T6" fmla="*/ 80 w 1246"/>
                <a:gd name="T7" fmla="*/ 89 h 976"/>
                <a:gd name="T8" fmla="*/ 88 w 1246"/>
                <a:gd name="T9" fmla="*/ 75 h 976"/>
                <a:gd name="T10" fmla="*/ 96 w 1246"/>
                <a:gd name="T11" fmla="*/ 62 h 976"/>
                <a:gd name="T12" fmla="*/ 104 w 1246"/>
                <a:gd name="T13" fmla="*/ 49 h 976"/>
                <a:gd name="T14" fmla="*/ 113 w 1246"/>
                <a:gd name="T15" fmla="*/ 37 h 976"/>
                <a:gd name="T16" fmla="*/ 121 w 1246"/>
                <a:gd name="T17" fmla="*/ 25 h 976"/>
                <a:gd name="T18" fmla="*/ 130 w 1246"/>
                <a:gd name="T19" fmla="*/ 12 h 976"/>
                <a:gd name="T20" fmla="*/ 139 w 1246"/>
                <a:gd name="T21" fmla="*/ 0 h 976"/>
                <a:gd name="T22" fmla="*/ 1028 w 1246"/>
                <a:gd name="T23" fmla="*/ 531 h 976"/>
                <a:gd name="T24" fmla="*/ 1246 w 1246"/>
                <a:gd name="T25" fmla="*/ 976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6" h="976">
                  <a:moveTo>
                    <a:pt x="1246" y="976"/>
                  </a:moveTo>
                  <a:lnTo>
                    <a:pt x="0" y="235"/>
                  </a:lnTo>
                  <a:lnTo>
                    <a:pt x="72" y="103"/>
                  </a:lnTo>
                  <a:lnTo>
                    <a:pt x="80" y="89"/>
                  </a:lnTo>
                  <a:lnTo>
                    <a:pt x="88" y="75"/>
                  </a:lnTo>
                  <a:lnTo>
                    <a:pt x="96" y="62"/>
                  </a:lnTo>
                  <a:lnTo>
                    <a:pt x="104" y="49"/>
                  </a:lnTo>
                  <a:lnTo>
                    <a:pt x="113" y="37"/>
                  </a:lnTo>
                  <a:lnTo>
                    <a:pt x="121" y="25"/>
                  </a:lnTo>
                  <a:lnTo>
                    <a:pt x="130" y="12"/>
                  </a:lnTo>
                  <a:lnTo>
                    <a:pt x="139" y="0"/>
                  </a:lnTo>
                  <a:lnTo>
                    <a:pt x="1028" y="531"/>
                  </a:lnTo>
                  <a:lnTo>
                    <a:pt x="1246" y="97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8" name="Freeform 131"/>
            <p:cNvSpPr>
              <a:spLocks/>
            </p:cNvSpPr>
            <p:nvPr/>
          </p:nvSpPr>
          <p:spPr bwMode="auto">
            <a:xfrm>
              <a:off x="6834188" y="4992688"/>
              <a:ext cx="422275" cy="268288"/>
            </a:xfrm>
            <a:custGeom>
              <a:avLst/>
              <a:gdLst>
                <a:gd name="T0" fmla="*/ 112 w 2129"/>
                <a:gd name="T1" fmla="*/ 0 h 1348"/>
                <a:gd name="T2" fmla="*/ 2129 w 2129"/>
                <a:gd name="T3" fmla="*/ 1200 h 1348"/>
                <a:gd name="T4" fmla="*/ 1847 w 2129"/>
                <a:gd name="T5" fmla="*/ 1348 h 1348"/>
                <a:gd name="T6" fmla="*/ 0 w 2129"/>
                <a:gd name="T7" fmla="*/ 248 h 1348"/>
                <a:gd name="T8" fmla="*/ 112 w 2129"/>
                <a:gd name="T9" fmla="*/ 0 h 1348"/>
              </a:gdLst>
              <a:ahLst/>
              <a:cxnLst>
                <a:cxn ang="0">
                  <a:pos x="T0" y="T1"/>
                </a:cxn>
                <a:cxn ang="0">
                  <a:pos x="T2" y="T3"/>
                </a:cxn>
                <a:cxn ang="0">
                  <a:pos x="T4" y="T5"/>
                </a:cxn>
                <a:cxn ang="0">
                  <a:pos x="T6" y="T7"/>
                </a:cxn>
                <a:cxn ang="0">
                  <a:pos x="T8" y="T9"/>
                </a:cxn>
              </a:cxnLst>
              <a:rect l="0" t="0" r="r" b="b"/>
              <a:pathLst>
                <a:path w="2129" h="1348">
                  <a:moveTo>
                    <a:pt x="112" y="0"/>
                  </a:moveTo>
                  <a:lnTo>
                    <a:pt x="2129" y="1200"/>
                  </a:lnTo>
                  <a:lnTo>
                    <a:pt x="1847" y="1348"/>
                  </a:lnTo>
                  <a:lnTo>
                    <a:pt x="0" y="248"/>
                  </a:lnTo>
                  <a:lnTo>
                    <a:pt x="112"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99" name="Freeform 132"/>
            <p:cNvSpPr>
              <a:spLocks/>
            </p:cNvSpPr>
            <p:nvPr/>
          </p:nvSpPr>
          <p:spPr bwMode="auto">
            <a:xfrm>
              <a:off x="6305550" y="4854575"/>
              <a:ext cx="782638" cy="514350"/>
            </a:xfrm>
            <a:custGeom>
              <a:avLst/>
              <a:gdLst>
                <a:gd name="T0" fmla="*/ 0 w 3946"/>
                <a:gd name="T1" fmla="*/ 0 h 2594"/>
                <a:gd name="T2" fmla="*/ 26 w 3946"/>
                <a:gd name="T3" fmla="*/ 7 h 2594"/>
                <a:gd name="T4" fmla="*/ 3946 w 3946"/>
                <a:gd name="T5" fmla="*/ 2342 h 2594"/>
                <a:gd name="T6" fmla="*/ 3839 w 3946"/>
                <a:gd name="T7" fmla="*/ 2398 h 2594"/>
                <a:gd name="T8" fmla="*/ 3839 w 3946"/>
                <a:gd name="T9" fmla="*/ 2594 h 2594"/>
                <a:gd name="T10" fmla="*/ 141 w 3946"/>
                <a:gd name="T11" fmla="*/ 391 h 2594"/>
                <a:gd name="T12" fmla="*/ 0 w 3946"/>
                <a:gd name="T13" fmla="*/ 0 h 2594"/>
              </a:gdLst>
              <a:ahLst/>
              <a:cxnLst>
                <a:cxn ang="0">
                  <a:pos x="T0" y="T1"/>
                </a:cxn>
                <a:cxn ang="0">
                  <a:pos x="T2" y="T3"/>
                </a:cxn>
                <a:cxn ang="0">
                  <a:pos x="T4" y="T5"/>
                </a:cxn>
                <a:cxn ang="0">
                  <a:pos x="T6" y="T7"/>
                </a:cxn>
                <a:cxn ang="0">
                  <a:pos x="T8" y="T9"/>
                </a:cxn>
                <a:cxn ang="0">
                  <a:pos x="T10" y="T11"/>
                </a:cxn>
                <a:cxn ang="0">
                  <a:pos x="T12" y="T13"/>
                </a:cxn>
              </a:cxnLst>
              <a:rect l="0" t="0" r="r" b="b"/>
              <a:pathLst>
                <a:path w="3946" h="2594">
                  <a:moveTo>
                    <a:pt x="0" y="0"/>
                  </a:moveTo>
                  <a:lnTo>
                    <a:pt x="26" y="7"/>
                  </a:lnTo>
                  <a:lnTo>
                    <a:pt x="3946" y="2342"/>
                  </a:lnTo>
                  <a:lnTo>
                    <a:pt x="3839" y="2398"/>
                  </a:lnTo>
                  <a:lnTo>
                    <a:pt x="3839" y="2594"/>
                  </a:lnTo>
                  <a:lnTo>
                    <a:pt x="141" y="391"/>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0" name="Freeform 133"/>
            <p:cNvSpPr>
              <a:spLocks/>
            </p:cNvSpPr>
            <p:nvPr/>
          </p:nvSpPr>
          <p:spPr bwMode="auto">
            <a:xfrm>
              <a:off x="6391275" y="5092700"/>
              <a:ext cx="676275" cy="465138"/>
            </a:xfrm>
            <a:custGeom>
              <a:avLst/>
              <a:gdLst>
                <a:gd name="T0" fmla="*/ 124 w 3407"/>
                <a:gd name="T1" fmla="*/ 346 h 2346"/>
                <a:gd name="T2" fmla="*/ 0 w 3407"/>
                <a:gd name="T3" fmla="*/ 0 h 2346"/>
                <a:gd name="T4" fmla="*/ 3407 w 3407"/>
                <a:gd name="T5" fmla="*/ 2029 h 2346"/>
                <a:gd name="T6" fmla="*/ 3407 w 3407"/>
                <a:gd name="T7" fmla="*/ 2346 h 2346"/>
                <a:gd name="T8" fmla="*/ 106 w 3407"/>
                <a:gd name="T9" fmla="*/ 379 h 2346"/>
                <a:gd name="T10" fmla="*/ 124 w 3407"/>
                <a:gd name="T11" fmla="*/ 346 h 2346"/>
              </a:gdLst>
              <a:ahLst/>
              <a:cxnLst>
                <a:cxn ang="0">
                  <a:pos x="T0" y="T1"/>
                </a:cxn>
                <a:cxn ang="0">
                  <a:pos x="T2" y="T3"/>
                </a:cxn>
                <a:cxn ang="0">
                  <a:pos x="T4" y="T5"/>
                </a:cxn>
                <a:cxn ang="0">
                  <a:pos x="T6" y="T7"/>
                </a:cxn>
                <a:cxn ang="0">
                  <a:pos x="T8" y="T9"/>
                </a:cxn>
                <a:cxn ang="0">
                  <a:pos x="T10" y="T11"/>
                </a:cxn>
              </a:cxnLst>
              <a:rect l="0" t="0" r="r" b="b"/>
              <a:pathLst>
                <a:path w="3407" h="2346">
                  <a:moveTo>
                    <a:pt x="124" y="346"/>
                  </a:moveTo>
                  <a:lnTo>
                    <a:pt x="0" y="0"/>
                  </a:lnTo>
                  <a:lnTo>
                    <a:pt x="3407" y="2029"/>
                  </a:lnTo>
                  <a:lnTo>
                    <a:pt x="3407" y="2346"/>
                  </a:lnTo>
                  <a:lnTo>
                    <a:pt x="106" y="379"/>
                  </a:lnTo>
                  <a:lnTo>
                    <a:pt x="124" y="34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1" name="Freeform 134"/>
            <p:cNvSpPr>
              <a:spLocks/>
            </p:cNvSpPr>
            <p:nvPr/>
          </p:nvSpPr>
          <p:spPr bwMode="auto">
            <a:xfrm>
              <a:off x="6388100" y="5167313"/>
              <a:ext cx="679450" cy="452438"/>
            </a:xfrm>
            <a:custGeom>
              <a:avLst/>
              <a:gdLst>
                <a:gd name="T0" fmla="*/ 911 w 3424"/>
                <a:gd name="T1" fmla="*/ 634 h 2282"/>
                <a:gd name="T2" fmla="*/ 759 w 3424"/>
                <a:gd name="T3" fmla="*/ 695 h 2282"/>
                <a:gd name="T4" fmla="*/ 0 w 3424"/>
                <a:gd name="T5" fmla="*/ 243 h 2282"/>
                <a:gd name="T6" fmla="*/ 2 w 3424"/>
                <a:gd name="T7" fmla="*/ 239 h 2282"/>
                <a:gd name="T8" fmla="*/ 3 w 3424"/>
                <a:gd name="T9" fmla="*/ 234 h 2282"/>
                <a:gd name="T10" fmla="*/ 5 w 3424"/>
                <a:gd name="T11" fmla="*/ 230 h 2282"/>
                <a:gd name="T12" fmla="*/ 6 w 3424"/>
                <a:gd name="T13" fmla="*/ 225 h 2282"/>
                <a:gd name="T14" fmla="*/ 8 w 3424"/>
                <a:gd name="T15" fmla="*/ 221 h 2282"/>
                <a:gd name="T16" fmla="*/ 9 w 3424"/>
                <a:gd name="T17" fmla="*/ 215 h 2282"/>
                <a:gd name="T18" fmla="*/ 11 w 3424"/>
                <a:gd name="T19" fmla="*/ 211 h 2282"/>
                <a:gd name="T20" fmla="*/ 13 w 3424"/>
                <a:gd name="T21" fmla="*/ 206 h 2282"/>
                <a:gd name="T22" fmla="*/ 123 w 3424"/>
                <a:gd name="T23" fmla="*/ 0 h 2282"/>
                <a:gd name="T24" fmla="*/ 3424 w 3424"/>
                <a:gd name="T25" fmla="*/ 1967 h 2282"/>
                <a:gd name="T26" fmla="*/ 3424 w 3424"/>
                <a:gd name="T27" fmla="*/ 2282 h 2282"/>
                <a:gd name="T28" fmla="*/ 910 w 3424"/>
                <a:gd name="T29" fmla="*/ 785 h 2282"/>
                <a:gd name="T30" fmla="*/ 911 w 3424"/>
                <a:gd name="T31" fmla="*/ 634 h 2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424" h="2282">
                  <a:moveTo>
                    <a:pt x="911" y="634"/>
                  </a:moveTo>
                  <a:lnTo>
                    <a:pt x="759" y="695"/>
                  </a:lnTo>
                  <a:lnTo>
                    <a:pt x="0" y="243"/>
                  </a:lnTo>
                  <a:lnTo>
                    <a:pt x="2" y="239"/>
                  </a:lnTo>
                  <a:lnTo>
                    <a:pt x="3" y="234"/>
                  </a:lnTo>
                  <a:lnTo>
                    <a:pt x="5" y="230"/>
                  </a:lnTo>
                  <a:lnTo>
                    <a:pt x="6" y="225"/>
                  </a:lnTo>
                  <a:lnTo>
                    <a:pt x="8" y="221"/>
                  </a:lnTo>
                  <a:lnTo>
                    <a:pt x="9" y="215"/>
                  </a:lnTo>
                  <a:lnTo>
                    <a:pt x="11" y="211"/>
                  </a:lnTo>
                  <a:lnTo>
                    <a:pt x="13" y="206"/>
                  </a:lnTo>
                  <a:lnTo>
                    <a:pt x="123" y="0"/>
                  </a:lnTo>
                  <a:lnTo>
                    <a:pt x="3424" y="1967"/>
                  </a:lnTo>
                  <a:lnTo>
                    <a:pt x="3424" y="2282"/>
                  </a:lnTo>
                  <a:lnTo>
                    <a:pt x="910" y="785"/>
                  </a:lnTo>
                  <a:lnTo>
                    <a:pt x="911" y="63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2" name="Freeform 135"/>
            <p:cNvSpPr>
              <a:spLocks/>
            </p:cNvSpPr>
            <p:nvPr/>
          </p:nvSpPr>
          <p:spPr bwMode="auto">
            <a:xfrm>
              <a:off x="6310313" y="4856163"/>
              <a:ext cx="833438" cy="463550"/>
            </a:xfrm>
            <a:custGeom>
              <a:avLst/>
              <a:gdLst>
                <a:gd name="T0" fmla="*/ 1003 w 4203"/>
                <a:gd name="T1" fmla="*/ 281 h 2335"/>
                <a:gd name="T2" fmla="*/ 4203 w 4203"/>
                <a:gd name="T3" fmla="*/ 2187 h 2335"/>
                <a:gd name="T4" fmla="*/ 3920 w 4203"/>
                <a:gd name="T5" fmla="*/ 2335 h 2335"/>
                <a:gd name="T6" fmla="*/ 0 w 4203"/>
                <a:gd name="T7" fmla="*/ 0 h 2335"/>
                <a:gd name="T8" fmla="*/ 1003 w 4203"/>
                <a:gd name="T9" fmla="*/ 281 h 2335"/>
              </a:gdLst>
              <a:ahLst/>
              <a:cxnLst>
                <a:cxn ang="0">
                  <a:pos x="T0" y="T1"/>
                </a:cxn>
                <a:cxn ang="0">
                  <a:pos x="T2" y="T3"/>
                </a:cxn>
                <a:cxn ang="0">
                  <a:pos x="T4" y="T5"/>
                </a:cxn>
                <a:cxn ang="0">
                  <a:pos x="T6" y="T7"/>
                </a:cxn>
                <a:cxn ang="0">
                  <a:pos x="T8" y="T9"/>
                </a:cxn>
              </a:cxnLst>
              <a:rect l="0" t="0" r="r" b="b"/>
              <a:pathLst>
                <a:path w="4203" h="2335">
                  <a:moveTo>
                    <a:pt x="1003" y="281"/>
                  </a:moveTo>
                  <a:lnTo>
                    <a:pt x="4203" y="2187"/>
                  </a:lnTo>
                  <a:lnTo>
                    <a:pt x="3920" y="2335"/>
                  </a:lnTo>
                  <a:lnTo>
                    <a:pt x="0" y="0"/>
                  </a:lnTo>
                  <a:lnTo>
                    <a:pt x="1003" y="28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 name="Freeform 136"/>
            <p:cNvSpPr>
              <a:spLocks/>
            </p:cNvSpPr>
            <p:nvPr/>
          </p:nvSpPr>
          <p:spPr bwMode="auto">
            <a:xfrm>
              <a:off x="6508750" y="4881563"/>
              <a:ext cx="692150" cy="407988"/>
            </a:xfrm>
            <a:custGeom>
              <a:avLst/>
              <a:gdLst>
                <a:gd name="T0" fmla="*/ 172 w 3483"/>
                <a:gd name="T1" fmla="*/ 199 h 2056"/>
                <a:gd name="T2" fmla="*/ 277 w 3483"/>
                <a:gd name="T3" fmla="*/ 0 h 2056"/>
                <a:gd name="T4" fmla="*/ 1523 w 3483"/>
                <a:gd name="T5" fmla="*/ 741 h 2056"/>
                <a:gd name="T6" fmla="*/ 1596 w 3483"/>
                <a:gd name="T7" fmla="*/ 892 h 2056"/>
                <a:gd name="T8" fmla="*/ 1636 w 3483"/>
                <a:gd name="T9" fmla="*/ 808 h 2056"/>
                <a:gd name="T10" fmla="*/ 3483 w 3483"/>
                <a:gd name="T11" fmla="*/ 1908 h 2056"/>
                <a:gd name="T12" fmla="*/ 3200 w 3483"/>
                <a:gd name="T13" fmla="*/ 2056 h 2056"/>
                <a:gd name="T14" fmla="*/ 0 w 3483"/>
                <a:gd name="T15" fmla="*/ 150 h 2056"/>
                <a:gd name="T16" fmla="*/ 172 w 3483"/>
                <a:gd name="T17" fmla="*/ 199 h 2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83" h="2056">
                  <a:moveTo>
                    <a:pt x="172" y="199"/>
                  </a:moveTo>
                  <a:lnTo>
                    <a:pt x="277" y="0"/>
                  </a:lnTo>
                  <a:lnTo>
                    <a:pt x="1523" y="741"/>
                  </a:lnTo>
                  <a:lnTo>
                    <a:pt x="1596" y="892"/>
                  </a:lnTo>
                  <a:lnTo>
                    <a:pt x="1636" y="808"/>
                  </a:lnTo>
                  <a:lnTo>
                    <a:pt x="3483" y="1908"/>
                  </a:lnTo>
                  <a:lnTo>
                    <a:pt x="3200" y="2056"/>
                  </a:lnTo>
                  <a:lnTo>
                    <a:pt x="0" y="150"/>
                  </a:lnTo>
                  <a:lnTo>
                    <a:pt x="172" y="19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 name="Freeform 137"/>
            <p:cNvSpPr>
              <a:spLocks/>
            </p:cNvSpPr>
            <p:nvPr/>
          </p:nvSpPr>
          <p:spPr bwMode="auto">
            <a:xfrm>
              <a:off x="6326188" y="4875213"/>
              <a:ext cx="520700" cy="412750"/>
            </a:xfrm>
            <a:custGeom>
              <a:avLst/>
              <a:gdLst>
                <a:gd name="T0" fmla="*/ 771 w 2629"/>
                <a:gd name="T1" fmla="*/ 1510 h 2081"/>
                <a:gd name="T2" fmla="*/ 510 w 2629"/>
                <a:gd name="T3" fmla="*/ 1430 h 2081"/>
                <a:gd name="T4" fmla="*/ 0 w 2629"/>
                <a:gd name="T5" fmla="*/ 0 h 2081"/>
                <a:gd name="T6" fmla="*/ 2067 w 2629"/>
                <a:gd name="T7" fmla="*/ 587 h 2081"/>
                <a:gd name="T8" fmla="*/ 2629 w 2629"/>
                <a:gd name="T9" fmla="*/ 2081 h 2081"/>
                <a:gd name="T10" fmla="*/ 1603 w 2629"/>
                <a:gd name="T11" fmla="*/ 1767 h 2081"/>
                <a:gd name="T12" fmla="*/ 1600 w 2629"/>
                <a:gd name="T13" fmla="*/ 1755 h 2081"/>
                <a:gd name="T14" fmla="*/ 1589 w 2629"/>
                <a:gd name="T15" fmla="*/ 1724 h 2081"/>
                <a:gd name="T16" fmla="*/ 1579 w 2629"/>
                <a:gd name="T17" fmla="*/ 1703 h 2081"/>
                <a:gd name="T18" fmla="*/ 1567 w 2629"/>
                <a:gd name="T19" fmla="*/ 1678 h 2081"/>
                <a:gd name="T20" fmla="*/ 1551 w 2629"/>
                <a:gd name="T21" fmla="*/ 1651 h 2081"/>
                <a:gd name="T22" fmla="*/ 1530 w 2629"/>
                <a:gd name="T23" fmla="*/ 1622 h 2081"/>
                <a:gd name="T24" fmla="*/ 1518 w 2629"/>
                <a:gd name="T25" fmla="*/ 1607 h 2081"/>
                <a:gd name="T26" fmla="*/ 1506 w 2629"/>
                <a:gd name="T27" fmla="*/ 1591 h 2081"/>
                <a:gd name="T28" fmla="*/ 1492 w 2629"/>
                <a:gd name="T29" fmla="*/ 1576 h 2081"/>
                <a:gd name="T30" fmla="*/ 1478 w 2629"/>
                <a:gd name="T31" fmla="*/ 1560 h 2081"/>
                <a:gd name="T32" fmla="*/ 1461 w 2629"/>
                <a:gd name="T33" fmla="*/ 1543 h 2081"/>
                <a:gd name="T34" fmla="*/ 1443 w 2629"/>
                <a:gd name="T35" fmla="*/ 1528 h 2081"/>
                <a:gd name="T36" fmla="*/ 1425 w 2629"/>
                <a:gd name="T37" fmla="*/ 1512 h 2081"/>
                <a:gd name="T38" fmla="*/ 1404 w 2629"/>
                <a:gd name="T39" fmla="*/ 1496 h 2081"/>
                <a:gd name="T40" fmla="*/ 1383 w 2629"/>
                <a:gd name="T41" fmla="*/ 1480 h 2081"/>
                <a:gd name="T42" fmla="*/ 1360 w 2629"/>
                <a:gd name="T43" fmla="*/ 1465 h 2081"/>
                <a:gd name="T44" fmla="*/ 1335 w 2629"/>
                <a:gd name="T45" fmla="*/ 1450 h 2081"/>
                <a:gd name="T46" fmla="*/ 1310 w 2629"/>
                <a:gd name="T47" fmla="*/ 1435 h 2081"/>
                <a:gd name="T48" fmla="*/ 1282 w 2629"/>
                <a:gd name="T49" fmla="*/ 1421 h 2081"/>
                <a:gd name="T50" fmla="*/ 1253 w 2629"/>
                <a:gd name="T51" fmla="*/ 1407 h 2081"/>
                <a:gd name="T52" fmla="*/ 1222 w 2629"/>
                <a:gd name="T53" fmla="*/ 1394 h 2081"/>
                <a:gd name="T54" fmla="*/ 1189 w 2629"/>
                <a:gd name="T55" fmla="*/ 1382 h 2081"/>
                <a:gd name="T56" fmla="*/ 1157 w 2629"/>
                <a:gd name="T57" fmla="*/ 1371 h 2081"/>
                <a:gd name="T58" fmla="*/ 1126 w 2629"/>
                <a:gd name="T59" fmla="*/ 1362 h 2081"/>
                <a:gd name="T60" fmla="*/ 1097 w 2629"/>
                <a:gd name="T61" fmla="*/ 1356 h 2081"/>
                <a:gd name="T62" fmla="*/ 1069 w 2629"/>
                <a:gd name="T63" fmla="*/ 1351 h 2081"/>
                <a:gd name="T64" fmla="*/ 1043 w 2629"/>
                <a:gd name="T65" fmla="*/ 1348 h 2081"/>
                <a:gd name="T66" fmla="*/ 1019 w 2629"/>
                <a:gd name="T67" fmla="*/ 1345 h 2081"/>
                <a:gd name="T68" fmla="*/ 995 w 2629"/>
                <a:gd name="T69" fmla="*/ 1345 h 2081"/>
                <a:gd name="T70" fmla="*/ 973 w 2629"/>
                <a:gd name="T71" fmla="*/ 1348 h 2081"/>
                <a:gd name="T72" fmla="*/ 953 w 2629"/>
                <a:gd name="T73" fmla="*/ 1351 h 2081"/>
                <a:gd name="T74" fmla="*/ 935 w 2629"/>
                <a:gd name="T75" fmla="*/ 1355 h 2081"/>
                <a:gd name="T76" fmla="*/ 916 w 2629"/>
                <a:gd name="T77" fmla="*/ 1360 h 2081"/>
                <a:gd name="T78" fmla="*/ 900 w 2629"/>
                <a:gd name="T79" fmla="*/ 1366 h 2081"/>
                <a:gd name="T80" fmla="*/ 885 w 2629"/>
                <a:gd name="T81" fmla="*/ 1373 h 2081"/>
                <a:gd name="T82" fmla="*/ 871 w 2629"/>
                <a:gd name="T83" fmla="*/ 1381 h 2081"/>
                <a:gd name="T84" fmla="*/ 858 w 2629"/>
                <a:gd name="T85" fmla="*/ 1389 h 2081"/>
                <a:gd name="T86" fmla="*/ 846 w 2629"/>
                <a:gd name="T87" fmla="*/ 1398 h 2081"/>
                <a:gd name="T88" fmla="*/ 836 w 2629"/>
                <a:gd name="T89" fmla="*/ 1407 h 2081"/>
                <a:gd name="T90" fmla="*/ 826 w 2629"/>
                <a:gd name="T91" fmla="*/ 1417 h 2081"/>
                <a:gd name="T92" fmla="*/ 817 w 2629"/>
                <a:gd name="T93" fmla="*/ 1427 h 2081"/>
                <a:gd name="T94" fmla="*/ 810 w 2629"/>
                <a:gd name="T95" fmla="*/ 1436 h 2081"/>
                <a:gd name="T96" fmla="*/ 796 w 2629"/>
                <a:gd name="T97" fmla="*/ 1455 h 2081"/>
                <a:gd name="T98" fmla="*/ 786 w 2629"/>
                <a:gd name="T99" fmla="*/ 1472 h 2081"/>
                <a:gd name="T100" fmla="*/ 774 w 2629"/>
                <a:gd name="T101" fmla="*/ 1500 h 2081"/>
                <a:gd name="T102" fmla="*/ 771 w 2629"/>
                <a:gd name="T103" fmla="*/ 1510 h 20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29" h="2081">
                  <a:moveTo>
                    <a:pt x="771" y="1510"/>
                  </a:moveTo>
                  <a:lnTo>
                    <a:pt x="510" y="1430"/>
                  </a:lnTo>
                  <a:lnTo>
                    <a:pt x="0" y="0"/>
                  </a:lnTo>
                  <a:lnTo>
                    <a:pt x="2067" y="587"/>
                  </a:lnTo>
                  <a:lnTo>
                    <a:pt x="2629" y="2081"/>
                  </a:lnTo>
                  <a:lnTo>
                    <a:pt x="1603" y="1767"/>
                  </a:lnTo>
                  <a:lnTo>
                    <a:pt x="1600" y="1755"/>
                  </a:lnTo>
                  <a:lnTo>
                    <a:pt x="1589" y="1724"/>
                  </a:lnTo>
                  <a:lnTo>
                    <a:pt x="1579" y="1703"/>
                  </a:lnTo>
                  <a:lnTo>
                    <a:pt x="1567" y="1678"/>
                  </a:lnTo>
                  <a:lnTo>
                    <a:pt x="1551" y="1651"/>
                  </a:lnTo>
                  <a:lnTo>
                    <a:pt x="1530" y="1622"/>
                  </a:lnTo>
                  <a:lnTo>
                    <a:pt x="1518" y="1607"/>
                  </a:lnTo>
                  <a:lnTo>
                    <a:pt x="1506" y="1591"/>
                  </a:lnTo>
                  <a:lnTo>
                    <a:pt x="1492" y="1576"/>
                  </a:lnTo>
                  <a:lnTo>
                    <a:pt x="1478" y="1560"/>
                  </a:lnTo>
                  <a:lnTo>
                    <a:pt x="1461" y="1543"/>
                  </a:lnTo>
                  <a:lnTo>
                    <a:pt x="1443" y="1528"/>
                  </a:lnTo>
                  <a:lnTo>
                    <a:pt x="1425" y="1512"/>
                  </a:lnTo>
                  <a:lnTo>
                    <a:pt x="1404" y="1496"/>
                  </a:lnTo>
                  <a:lnTo>
                    <a:pt x="1383" y="1480"/>
                  </a:lnTo>
                  <a:lnTo>
                    <a:pt x="1360" y="1465"/>
                  </a:lnTo>
                  <a:lnTo>
                    <a:pt x="1335" y="1450"/>
                  </a:lnTo>
                  <a:lnTo>
                    <a:pt x="1310" y="1435"/>
                  </a:lnTo>
                  <a:lnTo>
                    <a:pt x="1282" y="1421"/>
                  </a:lnTo>
                  <a:lnTo>
                    <a:pt x="1253" y="1407"/>
                  </a:lnTo>
                  <a:lnTo>
                    <a:pt x="1222" y="1394"/>
                  </a:lnTo>
                  <a:lnTo>
                    <a:pt x="1189" y="1382"/>
                  </a:lnTo>
                  <a:lnTo>
                    <a:pt x="1157" y="1371"/>
                  </a:lnTo>
                  <a:lnTo>
                    <a:pt x="1126" y="1362"/>
                  </a:lnTo>
                  <a:lnTo>
                    <a:pt x="1097" y="1356"/>
                  </a:lnTo>
                  <a:lnTo>
                    <a:pt x="1069" y="1351"/>
                  </a:lnTo>
                  <a:lnTo>
                    <a:pt x="1043" y="1348"/>
                  </a:lnTo>
                  <a:lnTo>
                    <a:pt x="1019" y="1345"/>
                  </a:lnTo>
                  <a:lnTo>
                    <a:pt x="995" y="1345"/>
                  </a:lnTo>
                  <a:lnTo>
                    <a:pt x="973" y="1348"/>
                  </a:lnTo>
                  <a:lnTo>
                    <a:pt x="953" y="1351"/>
                  </a:lnTo>
                  <a:lnTo>
                    <a:pt x="935" y="1355"/>
                  </a:lnTo>
                  <a:lnTo>
                    <a:pt x="916" y="1360"/>
                  </a:lnTo>
                  <a:lnTo>
                    <a:pt x="900" y="1366"/>
                  </a:lnTo>
                  <a:lnTo>
                    <a:pt x="885" y="1373"/>
                  </a:lnTo>
                  <a:lnTo>
                    <a:pt x="871" y="1381"/>
                  </a:lnTo>
                  <a:lnTo>
                    <a:pt x="858" y="1389"/>
                  </a:lnTo>
                  <a:lnTo>
                    <a:pt x="846" y="1398"/>
                  </a:lnTo>
                  <a:lnTo>
                    <a:pt x="836" y="1407"/>
                  </a:lnTo>
                  <a:lnTo>
                    <a:pt x="826" y="1417"/>
                  </a:lnTo>
                  <a:lnTo>
                    <a:pt x="817" y="1427"/>
                  </a:lnTo>
                  <a:lnTo>
                    <a:pt x="810" y="1436"/>
                  </a:lnTo>
                  <a:lnTo>
                    <a:pt x="796" y="1455"/>
                  </a:lnTo>
                  <a:lnTo>
                    <a:pt x="786" y="1472"/>
                  </a:lnTo>
                  <a:lnTo>
                    <a:pt x="774" y="1500"/>
                  </a:lnTo>
                  <a:lnTo>
                    <a:pt x="771" y="151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 name="Freeform 138"/>
            <p:cNvSpPr>
              <a:spLocks/>
            </p:cNvSpPr>
            <p:nvPr/>
          </p:nvSpPr>
          <p:spPr bwMode="auto">
            <a:xfrm>
              <a:off x="6043613" y="4975225"/>
              <a:ext cx="357188" cy="452438"/>
            </a:xfrm>
            <a:custGeom>
              <a:avLst/>
              <a:gdLst>
                <a:gd name="T0" fmla="*/ 991 w 1799"/>
                <a:gd name="T1" fmla="*/ 2262 h 2281"/>
                <a:gd name="T2" fmla="*/ 1124 w 1799"/>
                <a:gd name="T3" fmla="*/ 2226 h 2281"/>
                <a:gd name="T4" fmla="*/ 1250 w 1799"/>
                <a:gd name="T5" fmla="*/ 2177 h 2281"/>
                <a:gd name="T6" fmla="*/ 1366 w 1799"/>
                <a:gd name="T7" fmla="*/ 2113 h 2281"/>
                <a:gd name="T8" fmla="*/ 1472 w 1799"/>
                <a:gd name="T9" fmla="*/ 2037 h 2281"/>
                <a:gd name="T10" fmla="*/ 1566 w 1799"/>
                <a:gd name="T11" fmla="*/ 1950 h 2281"/>
                <a:gd name="T12" fmla="*/ 1646 w 1799"/>
                <a:gd name="T13" fmla="*/ 1854 h 2281"/>
                <a:gd name="T14" fmla="*/ 1711 w 1799"/>
                <a:gd name="T15" fmla="*/ 1750 h 2281"/>
                <a:gd name="T16" fmla="*/ 1760 w 1799"/>
                <a:gd name="T17" fmla="*/ 1639 h 2281"/>
                <a:gd name="T18" fmla="*/ 1789 w 1799"/>
                <a:gd name="T19" fmla="*/ 1524 h 2281"/>
                <a:gd name="T20" fmla="*/ 1799 w 1799"/>
                <a:gd name="T21" fmla="*/ 1406 h 2281"/>
                <a:gd name="T22" fmla="*/ 1795 w 1799"/>
                <a:gd name="T23" fmla="*/ 774 h 2281"/>
                <a:gd name="T24" fmla="*/ 1771 w 1799"/>
                <a:gd name="T25" fmla="*/ 658 h 2281"/>
                <a:gd name="T26" fmla="*/ 1729 w 1799"/>
                <a:gd name="T27" fmla="*/ 546 h 2281"/>
                <a:gd name="T28" fmla="*/ 1669 w 1799"/>
                <a:gd name="T29" fmla="*/ 442 h 2281"/>
                <a:gd name="T30" fmla="*/ 1594 w 1799"/>
                <a:gd name="T31" fmla="*/ 344 h 2281"/>
                <a:gd name="T32" fmla="*/ 1505 w 1799"/>
                <a:gd name="T33" fmla="*/ 257 h 2281"/>
                <a:gd name="T34" fmla="*/ 1402 w 1799"/>
                <a:gd name="T35" fmla="*/ 179 h 2281"/>
                <a:gd name="T36" fmla="*/ 1290 w 1799"/>
                <a:gd name="T37" fmla="*/ 114 h 2281"/>
                <a:gd name="T38" fmla="*/ 1167 w 1799"/>
                <a:gd name="T39" fmla="*/ 62 h 2281"/>
                <a:gd name="T40" fmla="*/ 1036 w 1799"/>
                <a:gd name="T41" fmla="*/ 25 h 2281"/>
                <a:gd name="T42" fmla="*/ 899 w 1799"/>
                <a:gd name="T43" fmla="*/ 3 h 2281"/>
                <a:gd name="T44" fmla="*/ 762 w 1799"/>
                <a:gd name="T45" fmla="*/ 2 h 2281"/>
                <a:gd name="T46" fmla="*/ 632 w 1799"/>
                <a:gd name="T47" fmla="*/ 22 h 2281"/>
                <a:gd name="T48" fmla="*/ 509 w 1799"/>
                <a:gd name="T49" fmla="*/ 59 h 2281"/>
                <a:gd name="T50" fmla="*/ 397 w 1799"/>
                <a:gd name="T51" fmla="*/ 114 h 2281"/>
                <a:gd name="T52" fmla="*/ 294 w 1799"/>
                <a:gd name="T53" fmla="*/ 186 h 2281"/>
                <a:gd name="T54" fmla="*/ 205 w 1799"/>
                <a:gd name="T55" fmla="*/ 272 h 2281"/>
                <a:gd name="T56" fmla="*/ 130 w 1799"/>
                <a:gd name="T57" fmla="*/ 372 h 2281"/>
                <a:gd name="T58" fmla="*/ 70 w 1799"/>
                <a:gd name="T59" fmla="*/ 482 h 2281"/>
                <a:gd name="T60" fmla="*/ 27 w 1799"/>
                <a:gd name="T61" fmla="*/ 604 h 2281"/>
                <a:gd name="T62" fmla="*/ 4 w 1799"/>
                <a:gd name="T63" fmla="*/ 736 h 2281"/>
                <a:gd name="T64" fmla="*/ 0 w 1799"/>
                <a:gd name="T65" fmla="*/ 1475 h 2281"/>
                <a:gd name="T66" fmla="*/ 10 w 1799"/>
                <a:gd name="T67" fmla="*/ 1611 h 2281"/>
                <a:gd name="T68" fmla="*/ 39 w 1799"/>
                <a:gd name="T69" fmla="*/ 1737 h 2281"/>
                <a:gd name="T70" fmla="*/ 88 w 1799"/>
                <a:gd name="T71" fmla="*/ 1855 h 2281"/>
                <a:gd name="T72" fmla="*/ 153 w 1799"/>
                <a:gd name="T73" fmla="*/ 1961 h 2281"/>
                <a:gd name="T74" fmla="*/ 233 w 1799"/>
                <a:gd name="T75" fmla="*/ 2054 h 2281"/>
                <a:gd name="T76" fmla="*/ 326 w 1799"/>
                <a:gd name="T77" fmla="*/ 2133 h 2281"/>
                <a:gd name="T78" fmla="*/ 432 w 1799"/>
                <a:gd name="T79" fmla="*/ 2197 h 2281"/>
                <a:gd name="T80" fmla="*/ 549 w 1799"/>
                <a:gd name="T81" fmla="*/ 2244 h 2281"/>
                <a:gd name="T82" fmla="*/ 675 w 1799"/>
                <a:gd name="T83" fmla="*/ 2272 h 2281"/>
                <a:gd name="T84" fmla="*/ 808 w 1799"/>
                <a:gd name="T85" fmla="*/ 228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99" h="2281">
                  <a:moveTo>
                    <a:pt x="899" y="2276"/>
                  </a:moveTo>
                  <a:lnTo>
                    <a:pt x="946" y="2270"/>
                  </a:lnTo>
                  <a:lnTo>
                    <a:pt x="991" y="2262"/>
                  </a:lnTo>
                  <a:lnTo>
                    <a:pt x="1036" y="2252"/>
                  </a:lnTo>
                  <a:lnTo>
                    <a:pt x="1081" y="2241"/>
                  </a:lnTo>
                  <a:lnTo>
                    <a:pt x="1124" y="2226"/>
                  </a:lnTo>
                  <a:lnTo>
                    <a:pt x="1167" y="2211"/>
                  </a:lnTo>
                  <a:lnTo>
                    <a:pt x="1209" y="2195"/>
                  </a:lnTo>
                  <a:lnTo>
                    <a:pt x="1250" y="2177"/>
                  </a:lnTo>
                  <a:lnTo>
                    <a:pt x="1290" y="2156"/>
                  </a:lnTo>
                  <a:lnTo>
                    <a:pt x="1328" y="2135"/>
                  </a:lnTo>
                  <a:lnTo>
                    <a:pt x="1366" y="2113"/>
                  </a:lnTo>
                  <a:lnTo>
                    <a:pt x="1402" y="2089"/>
                  </a:lnTo>
                  <a:lnTo>
                    <a:pt x="1438" y="2063"/>
                  </a:lnTo>
                  <a:lnTo>
                    <a:pt x="1472" y="2037"/>
                  </a:lnTo>
                  <a:lnTo>
                    <a:pt x="1505" y="2009"/>
                  </a:lnTo>
                  <a:lnTo>
                    <a:pt x="1536" y="1980"/>
                  </a:lnTo>
                  <a:lnTo>
                    <a:pt x="1566" y="1950"/>
                  </a:lnTo>
                  <a:lnTo>
                    <a:pt x="1594" y="1919"/>
                  </a:lnTo>
                  <a:lnTo>
                    <a:pt x="1621" y="1887"/>
                  </a:lnTo>
                  <a:lnTo>
                    <a:pt x="1646" y="1854"/>
                  </a:lnTo>
                  <a:lnTo>
                    <a:pt x="1669" y="1820"/>
                  </a:lnTo>
                  <a:lnTo>
                    <a:pt x="1691" y="1785"/>
                  </a:lnTo>
                  <a:lnTo>
                    <a:pt x="1711" y="1750"/>
                  </a:lnTo>
                  <a:lnTo>
                    <a:pt x="1729" y="1714"/>
                  </a:lnTo>
                  <a:lnTo>
                    <a:pt x="1745" y="1677"/>
                  </a:lnTo>
                  <a:lnTo>
                    <a:pt x="1760" y="1639"/>
                  </a:lnTo>
                  <a:lnTo>
                    <a:pt x="1771" y="1601"/>
                  </a:lnTo>
                  <a:lnTo>
                    <a:pt x="1781" y="1563"/>
                  </a:lnTo>
                  <a:lnTo>
                    <a:pt x="1789" y="1524"/>
                  </a:lnTo>
                  <a:lnTo>
                    <a:pt x="1795" y="1485"/>
                  </a:lnTo>
                  <a:lnTo>
                    <a:pt x="1798" y="1445"/>
                  </a:lnTo>
                  <a:lnTo>
                    <a:pt x="1799" y="1406"/>
                  </a:lnTo>
                  <a:lnTo>
                    <a:pt x="1799" y="853"/>
                  </a:lnTo>
                  <a:lnTo>
                    <a:pt x="1798" y="813"/>
                  </a:lnTo>
                  <a:lnTo>
                    <a:pt x="1795" y="774"/>
                  </a:lnTo>
                  <a:lnTo>
                    <a:pt x="1789" y="734"/>
                  </a:lnTo>
                  <a:lnTo>
                    <a:pt x="1781" y="695"/>
                  </a:lnTo>
                  <a:lnTo>
                    <a:pt x="1771" y="658"/>
                  </a:lnTo>
                  <a:lnTo>
                    <a:pt x="1760" y="620"/>
                  </a:lnTo>
                  <a:lnTo>
                    <a:pt x="1745" y="583"/>
                  </a:lnTo>
                  <a:lnTo>
                    <a:pt x="1729" y="546"/>
                  </a:lnTo>
                  <a:lnTo>
                    <a:pt x="1711" y="511"/>
                  </a:lnTo>
                  <a:lnTo>
                    <a:pt x="1691" y="476"/>
                  </a:lnTo>
                  <a:lnTo>
                    <a:pt x="1669" y="442"/>
                  </a:lnTo>
                  <a:lnTo>
                    <a:pt x="1646" y="408"/>
                  </a:lnTo>
                  <a:lnTo>
                    <a:pt x="1621" y="376"/>
                  </a:lnTo>
                  <a:lnTo>
                    <a:pt x="1594" y="344"/>
                  </a:lnTo>
                  <a:lnTo>
                    <a:pt x="1566" y="314"/>
                  </a:lnTo>
                  <a:lnTo>
                    <a:pt x="1536" y="285"/>
                  </a:lnTo>
                  <a:lnTo>
                    <a:pt x="1505" y="257"/>
                  </a:lnTo>
                  <a:lnTo>
                    <a:pt x="1472" y="230"/>
                  </a:lnTo>
                  <a:lnTo>
                    <a:pt x="1438" y="203"/>
                  </a:lnTo>
                  <a:lnTo>
                    <a:pt x="1402" y="179"/>
                  </a:lnTo>
                  <a:lnTo>
                    <a:pt x="1366" y="156"/>
                  </a:lnTo>
                  <a:lnTo>
                    <a:pt x="1328" y="134"/>
                  </a:lnTo>
                  <a:lnTo>
                    <a:pt x="1290" y="114"/>
                  </a:lnTo>
                  <a:lnTo>
                    <a:pt x="1250" y="95"/>
                  </a:lnTo>
                  <a:lnTo>
                    <a:pt x="1209" y="78"/>
                  </a:lnTo>
                  <a:lnTo>
                    <a:pt x="1167" y="62"/>
                  </a:lnTo>
                  <a:lnTo>
                    <a:pt x="1124" y="48"/>
                  </a:lnTo>
                  <a:lnTo>
                    <a:pt x="1081" y="35"/>
                  </a:lnTo>
                  <a:lnTo>
                    <a:pt x="1036" y="25"/>
                  </a:lnTo>
                  <a:lnTo>
                    <a:pt x="991" y="16"/>
                  </a:lnTo>
                  <a:lnTo>
                    <a:pt x="946" y="9"/>
                  </a:lnTo>
                  <a:lnTo>
                    <a:pt x="899" y="3"/>
                  </a:lnTo>
                  <a:lnTo>
                    <a:pt x="853" y="1"/>
                  </a:lnTo>
                  <a:lnTo>
                    <a:pt x="808" y="0"/>
                  </a:lnTo>
                  <a:lnTo>
                    <a:pt x="762" y="2"/>
                  </a:lnTo>
                  <a:lnTo>
                    <a:pt x="718" y="7"/>
                  </a:lnTo>
                  <a:lnTo>
                    <a:pt x="675" y="13"/>
                  </a:lnTo>
                  <a:lnTo>
                    <a:pt x="632" y="22"/>
                  </a:lnTo>
                  <a:lnTo>
                    <a:pt x="589" y="32"/>
                  </a:lnTo>
                  <a:lnTo>
                    <a:pt x="549" y="44"/>
                  </a:lnTo>
                  <a:lnTo>
                    <a:pt x="509" y="59"/>
                  </a:lnTo>
                  <a:lnTo>
                    <a:pt x="471" y="76"/>
                  </a:lnTo>
                  <a:lnTo>
                    <a:pt x="432" y="94"/>
                  </a:lnTo>
                  <a:lnTo>
                    <a:pt x="397" y="114"/>
                  </a:lnTo>
                  <a:lnTo>
                    <a:pt x="361" y="136"/>
                  </a:lnTo>
                  <a:lnTo>
                    <a:pt x="326" y="161"/>
                  </a:lnTo>
                  <a:lnTo>
                    <a:pt x="294" y="186"/>
                  </a:lnTo>
                  <a:lnTo>
                    <a:pt x="263" y="212"/>
                  </a:lnTo>
                  <a:lnTo>
                    <a:pt x="233" y="242"/>
                  </a:lnTo>
                  <a:lnTo>
                    <a:pt x="205" y="272"/>
                  </a:lnTo>
                  <a:lnTo>
                    <a:pt x="178" y="304"/>
                  </a:lnTo>
                  <a:lnTo>
                    <a:pt x="153" y="337"/>
                  </a:lnTo>
                  <a:lnTo>
                    <a:pt x="130" y="372"/>
                  </a:lnTo>
                  <a:lnTo>
                    <a:pt x="108" y="407"/>
                  </a:lnTo>
                  <a:lnTo>
                    <a:pt x="88" y="445"/>
                  </a:lnTo>
                  <a:lnTo>
                    <a:pt x="70" y="482"/>
                  </a:lnTo>
                  <a:lnTo>
                    <a:pt x="53" y="522"/>
                  </a:lnTo>
                  <a:lnTo>
                    <a:pt x="39" y="563"/>
                  </a:lnTo>
                  <a:lnTo>
                    <a:pt x="27" y="604"/>
                  </a:lnTo>
                  <a:lnTo>
                    <a:pt x="18" y="648"/>
                  </a:lnTo>
                  <a:lnTo>
                    <a:pt x="10" y="691"/>
                  </a:lnTo>
                  <a:lnTo>
                    <a:pt x="4" y="736"/>
                  </a:lnTo>
                  <a:lnTo>
                    <a:pt x="1" y="781"/>
                  </a:lnTo>
                  <a:lnTo>
                    <a:pt x="0" y="827"/>
                  </a:lnTo>
                  <a:lnTo>
                    <a:pt x="0" y="1475"/>
                  </a:lnTo>
                  <a:lnTo>
                    <a:pt x="1" y="1520"/>
                  </a:lnTo>
                  <a:lnTo>
                    <a:pt x="4" y="1566"/>
                  </a:lnTo>
                  <a:lnTo>
                    <a:pt x="10" y="1611"/>
                  </a:lnTo>
                  <a:lnTo>
                    <a:pt x="18" y="1654"/>
                  </a:lnTo>
                  <a:lnTo>
                    <a:pt x="27" y="1697"/>
                  </a:lnTo>
                  <a:lnTo>
                    <a:pt x="39" y="1737"/>
                  </a:lnTo>
                  <a:lnTo>
                    <a:pt x="53" y="1778"/>
                  </a:lnTo>
                  <a:lnTo>
                    <a:pt x="70" y="1818"/>
                  </a:lnTo>
                  <a:lnTo>
                    <a:pt x="88" y="1855"/>
                  </a:lnTo>
                  <a:lnTo>
                    <a:pt x="108" y="1892"/>
                  </a:lnTo>
                  <a:lnTo>
                    <a:pt x="130" y="1927"/>
                  </a:lnTo>
                  <a:lnTo>
                    <a:pt x="153" y="1961"/>
                  </a:lnTo>
                  <a:lnTo>
                    <a:pt x="178" y="1994"/>
                  </a:lnTo>
                  <a:lnTo>
                    <a:pt x="205" y="2025"/>
                  </a:lnTo>
                  <a:lnTo>
                    <a:pt x="233" y="2054"/>
                  </a:lnTo>
                  <a:lnTo>
                    <a:pt x="263" y="2082"/>
                  </a:lnTo>
                  <a:lnTo>
                    <a:pt x="294" y="2109"/>
                  </a:lnTo>
                  <a:lnTo>
                    <a:pt x="326" y="2133"/>
                  </a:lnTo>
                  <a:lnTo>
                    <a:pt x="361" y="2156"/>
                  </a:lnTo>
                  <a:lnTo>
                    <a:pt x="397" y="2178"/>
                  </a:lnTo>
                  <a:lnTo>
                    <a:pt x="432" y="2197"/>
                  </a:lnTo>
                  <a:lnTo>
                    <a:pt x="471" y="2214"/>
                  </a:lnTo>
                  <a:lnTo>
                    <a:pt x="509" y="2231"/>
                  </a:lnTo>
                  <a:lnTo>
                    <a:pt x="549" y="2244"/>
                  </a:lnTo>
                  <a:lnTo>
                    <a:pt x="589" y="2256"/>
                  </a:lnTo>
                  <a:lnTo>
                    <a:pt x="632" y="2265"/>
                  </a:lnTo>
                  <a:lnTo>
                    <a:pt x="675" y="2272"/>
                  </a:lnTo>
                  <a:lnTo>
                    <a:pt x="718" y="2277"/>
                  </a:lnTo>
                  <a:lnTo>
                    <a:pt x="762" y="2280"/>
                  </a:lnTo>
                  <a:lnTo>
                    <a:pt x="808" y="2281"/>
                  </a:lnTo>
                  <a:lnTo>
                    <a:pt x="853" y="2280"/>
                  </a:lnTo>
                  <a:lnTo>
                    <a:pt x="899" y="2276"/>
                  </a:lnTo>
                  <a:close/>
                </a:path>
              </a:pathLst>
            </a:custGeom>
            <a:ln w="381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06" name="Freeform 139"/>
            <p:cNvSpPr>
              <a:spLocks/>
            </p:cNvSpPr>
            <p:nvPr/>
          </p:nvSpPr>
          <p:spPr bwMode="auto">
            <a:xfrm>
              <a:off x="5943600" y="5414963"/>
              <a:ext cx="676275" cy="817563"/>
            </a:xfrm>
            <a:custGeom>
              <a:avLst/>
              <a:gdLst>
                <a:gd name="T0" fmla="*/ 0 w 3407"/>
                <a:gd name="T1" fmla="*/ 613 h 4126"/>
                <a:gd name="T2" fmla="*/ 36 w 3407"/>
                <a:gd name="T3" fmla="*/ 559 h 4126"/>
                <a:gd name="T4" fmla="*/ 76 w 3407"/>
                <a:gd name="T5" fmla="*/ 510 h 4126"/>
                <a:gd name="T6" fmla="*/ 119 w 3407"/>
                <a:gd name="T7" fmla="*/ 464 h 4126"/>
                <a:gd name="T8" fmla="*/ 166 w 3407"/>
                <a:gd name="T9" fmla="*/ 421 h 4126"/>
                <a:gd name="T10" fmla="*/ 214 w 3407"/>
                <a:gd name="T11" fmla="*/ 382 h 4126"/>
                <a:gd name="T12" fmla="*/ 266 w 3407"/>
                <a:gd name="T13" fmla="*/ 345 h 4126"/>
                <a:gd name="T14" fmla="*/ 320 w 3407"/>
                <a:gd name="T15" fmla="*/ 313 h 4126"/>
                <a:gd name="T16" fmla="*/ 376 w 3407"/>
                <a:gd name="T17" fmla="*/ 283 h 4126"/>
                <a:gd name="T18" fmla="*/ 434 w 3407"/>
                <a:gd name="T19" fmla="*/ 257 h 4126"/>
                <a:gd name="T20" fmla="*/ 493 w 3407"/>
                <a:gd name="T21" fmla="*/ 234 h 4126"/>
                <a:gd name="T22" fmla="*/ 552 w 3407"/>
                <a:gd name="T23" fmla="*/ 214 h 4126"/>
                <a:gd name="T24" fmla="*/ 614 w 3407"/>
                <a:gd name="T25" fmla="*/ 197 h 4126"/>
                <a:gd name="T26" fmla="*/ 675 w 3407"/>
                <a:gd name="T27" fmla="*/ 183 h 4126"/>
                <a:gd name="T28" fmla="*/ 738 w 3407"/>
                <a:gd name="T29" fmla="*/ 172 h 4126"/>
                <a:gd name="T30" fmla="*/ 800 w 3407"/>
                <a:gd name="T31" fmla="*/ 165 h 4126"/>
                <a:gd name="T32" fmla="*/ 862 w 3407"/>
                <a:gd name="T33" fmla="*/ 159 h 4126"/>
                <a:gd name="T34" fmla="*/ 2195 w 3407"/>
                <a:gd name="T35" fmla="*/ 9 h 4126"/>
                <a:gd name="T36" fmla="*/ 2257 w 3407"/>
                <a:gd name="T37" fmla="*/ 4 h 4126"/>
                <a:gd name="T38" fmla="*/ 2314 w 3407"/>
                <a:gd name="T39" fmla="*/ 1 h 4126"/>
                <a:gd name="T40" fmla="*/ 2369 w 3407"/>
                <a:gd name="T41" fmla="*/ 1 h 4126"/>
                <a:gd name="T42" fmla="*/ 2421 w 3407"/>
                <a:gd name="T43" fmla="*/ 3 h 4126"/>
                <a:gd name="T44" fmla="*/ 2470 w 3407"/>
                <a:gd name="T45" fmla="*/ 9 h 4126"/>
                <a:gd name="T46" fmla="*/ 2516 w 3407"/>
                <a:gd name="T47" fmla="*/ 18 h 4126"/>
                <a:gd name="T48" fmla="*/ 2560 w 3407"/>
                <a:gd name="T49" fmla="*/ 29 h 4126"/>
                <a:gd name="T50" fmla="*/ 2602 w 3407"/>
                <a:gd name="T51" fmla="*/ 43 h 4126"/>
                <a:gd name="T52" fmla="*/ 2640 w 3407"/>
                <a:gd name="T53" fmla="*/ 60 h 4126"/>
                <a:gd name="T54" fmla="*/ 2678 w 3407"/>
                <a:gd name="T55" fmla="*/ 79 h 4126"/>
                <a:gd name="T56" fmla="*/ 2713 w 3407"/>
                <a:gd name="T57" fmla="*/ 102 h 4126"/>
                <a:gd name="T58" fmla="*/ 2748 w 3407"/>
                <a:gd name="T59" fmla="*/ 127 h 4126"/>
                <a:gd name="T60" fmla="*/ 2780 w 3407"/>
                <a:gd name="T61" fmla="*/ 156 h 4126"/>
                <a:gd name="T62" fmla="*/ 2812 w 3407"/>
                <a:gd name="T63" fmla="*/ 187 h 4126"/>
                <a:gd name="T64" fmla="*/ 2842 w 3407"/>
                <a:gd name="T65" fmla="*/ 220 h 4126"/>
                <a:gd name="T66" fmla="*/ 2873 w 3407"/>
                <a:gd name="T67" fmla="*/ 257 h 4126"/>
                <a:gd name="T68" fmla="*/ 3351 w 3407"/>
                <a:gd name="T69" fmla="*/ 1214 h 4126"/>
                <a:gd name="T70" fmla="*/ 3373 w 3407"/>
                <a:gd name="T71" fmla="*/ 1304 h 4126"/>
                <a:gd name="T72" fmla="*/ 3389 w 3407"/>
                <a:gd name="T73" fmla="*/ 1388 h 4126"/>
                <a:gd name="T74" fmla="*/ 3401 w 3407"/>
                <a:gd name="T75" fmla="*/ 1465 h 4126"/>
                <a:gd name="T76" fmla="*/ 3406 w 3407"/>
                <a:gd name="T77" fmla="*/ 1538 h 4126"/>
                <a:gd name="T78" fmla="*/ 3407 w 3407"/>
                <a:gd name="T79" fmla="*/ 1605 h 4126"/>
                <a:gd name="T80" fmla="*/ 3402 w 3407"/>
                <a:gd name="T81" fmla="*/ 1668 h 4126"/>
                <a:gd name="T82" fmla="*/ 3393 w 3407"/>
                <a:gd name="T83" fmla="*/ 1728 h 4126"/>
                <a:gd name="T84" fmla="*/ 3380 w 3407"/>
                <a:gd name="T85" fmla="*/ 1783 h 4126"/>
                <a:gd name="T86" fmla="*/ 3364 w 3407"/>
                <a:gd name="T87" fmla="*/ 1836 h 4126"/>
                <a:gd name="T88" fmla="*/ 3344 w 3407"/>
                <a:gd name="T89" fmla="*/ 1886 h 4126"/>
                <a:gd name="T90" fmla="*/ 3320 w 3407"/>
                <a:gd name="T91" fmla="*/ 1934 h 4126"/>
                <a:gd name="T92" fmla="*/ 3294 w 3407"/>
                <a:gd name="T93" fmla="*/ 1981 h 4126"/>
                <a:gd name="T94" fmla="*/ 3266 w 3407"/>
                <a:gd name="T95" fmla="*/ 2026 h 4126"/>
                <a:gd name="T96" fmla="*/ 3219 w 3407"/>
                <a:gd name="T97" fmla="*/ 2094 h 4126"/>
                <a:gd name="T98" fmla="*/ 2933 w 3407"/>
                <a:gd name="T99" fmla="*/ 2327 h 4126"/>
                <a:gd name="T100" fmla="*/ 0 w 3407"/>
                <a:gd name="T101" fmla="*/ 4126 h 4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407" h="4126">
                  <a:moveTo>
                    <a:pt x="0" y="4126"/>
                  </a:moveTo>
                  <a:lnTo>
                    <a:pt x="0" y="613"/>
                  </a:lnTo>
                  <a:lnTo>
                    <a:pt x="18" y="586"/>
                  </a:lnTo>
                  <a:lnTo>
                    <a:pt x="36" y="559"/>
                  </a:lnTo>
                  <a:lnTo>
                    <a:pt x="56" y="534"/>
                  </a:lnTo>
                  <a:lnTo>
                    <a:pt x="76" y="510"/>
                  </a:lnTo>
                  <a:lnTo>
                    <a:pt x="98" y="486"/>
                  </a:lnTo>
                  <a:lnTo>
                    <a:pt x="119" y="464"/>
                  </a:lnTo>
                  <a:lnTo>
                    <a:pt x="142" y="442"/>
                  </a:lnTo>
                  <a:lnTo>
                    <a:pt x="166" y="421"/>
                  </a:lnTo>
                  <a:lnTo>
                    <a:pt x="190" y="401"/>
                  </a:lnTo>
                  <a:lnTo>
                    <a:pt x="214" y="382"/>
                  </a:lnTo>
                  <a:lnTo>
                    <a:pt x="240" y="364"/>
                  </a:lnTo>
                  <a:lnTo>
                    <a:pt x="266" y="345"/>
                  </a:lnTo>
                  <a:lnTo>
                    <a:pt x="293" y="329"/>
                  </a:lnTo>
                  <a:lnTo>
                    <a:pt x="320" y="313"/>
                  </a:lnTo>
                  <a:lnTo>
                    <a:pt x="348" y="298"/>
                  </a:lnTo>
                  <a:lnTo>
                    <a:pt x="376" y="283"/>
                  </a:lnTo>
                  <a:lnTo>
                    <a:pt x="404" y="270"/>
                  </a:lnTo>
                  <a:lnTo>
                    <a:pt x="434" y="257"/>
                  </a:lnTo>
                  <a:lnTo>
                    <a:pt x="463" y="245"/>
                  </a:lnTo>
                  <a:lnTo>
                    <a:pt x="493" y="234"/>
                  </a:lnTo>
                  <a:lnTo>
                    <a:pt x="523" y="223"/>
                  </a:lnTo>
                  <a:lnTo>
                    <a:pt x="552" y="214"/>
                  </a:lnTo>
                  <a:lnTo>
                    <a:pt x="583" y="205"/>
                  </a:lnTo>
                  <a:lnTo>
                    <a:pt x="614" y="197"/>
                  </a:lnTo>
                  <a:lnTo>
                    <a:pt x="645" y="190"/>
                  </a:lnTo>
                  <a:lnTo>
                    <a:pt x="675" y="183"/>
                  </a:lnTo>
                  <a:lnTo>
                    <a:pt x="707" y="177"/>
                  </a:lnTo>
                  <a:lnTo>
                    <a:pt x="738" y="172"/>
                  </a:lnTo>
                  <a:lnTo>
                    <a:pt x="769" y="168"/>
                  </a:lnTo>
                  <a:lnTo>
                    <a:pt x="800" y="165"/>
                  </a:lnTo>
                  <a:lnTo>
                    <a:pt x="831" y="162"/>
                  </a:lnTo>
                  <a:lnTo>
                    <a:pt x="862" y="159"/>
                  </a:lnTo>
                  <a:lnTo>
                    <a:pt x="1683" y="1391"/>
                  </a:lnTo>
                  <a:lnTo>
                    <a:pt x="2195" y="9"/>
                  </a:lnTo>
                  <a:lnTo>
                    <a:pt x="2226" y="6"/>
                  </a:lnTo>
                  <a:lnTo>
                    <a:pt x="2257" y="4"/>
                  </a:lnTo>
                  <a:lnTo>
                    <a:pt x="2286" y="2"/>
                  </a:lnTo>
                  <a:lnTo>
                    <a:pt x="2314" y="1"/>
                  </a:lnTo>
                  <a:lnTo>
                    <a:pt x="2343" y="0"/>
                  </a:lnTo>
                  <a:lnTo>
                    <a:pt x="2369" y="1"/>
                  </a:lnTo>
                  <a:lnTo>
                    <a:pt x="2396" y="2"/>
                  </a:lnTo>
                  <a:lnTo>
                    <a:pt x="2421" y="3"/>
                  </a:lnTo>
                  <a:lnTo>
                    <a:pt x="2446" y="6"/>
                  </a:lnTo>
                  <a:lnTo>
                    <a:pt x="2470" y="9"/>
                  </a:lnTo>
                  <a:lnTo>
                    <a:pt x="2493" y="13"/>
                  </a:lnTo>
                  <a:lnTo>
                    <a:pt x="2516" y="18"/>
                  </a:lnTo>
                  <a:lnTo>
                    <a:pt x="2539" y="23"/>
                  </a:lnTo>
                  <a:lnTo>
                    <a:pt x="2560" y="29"/>
                  </a:lnTo>
                  <a:lnTo>
                    <a:pt x="2581" y="36"/>
                  </a:lnTo>
                  <a:lnTo>
                    <a:pt x="2602" y="43"/>
                  </a:lnTo>
                  <a:lnTo>
                    <a:pt x="2621" y="51"/>
                  </a:lnTo>
                  <a:lnTo>
                    <a:pt x="2640" y="60"/>
                  </a:lnTo>
                  <a:lnTo>
                    <a:pt x="2660" y="69"/>
                  </a:lnTo>
                  <a:lnTo>
                    <a:pt x="2678" y="79"/>
                  </a:lnTo>
                  <a:lnTo>
                    <a:pt x="2696" y="91"/>
                  </a:lnTo>
                  <a:lnTo>
                    <a:pt x="2713" y="102"/>
                  </a:lnTo>
                  <a:lnTo>
                    <a:pt x="2731" y="114"/>
                  </a:lnTo>
                  <a:lnTo>
                    <a:pt x="2748" y="127"/>
                  </a:lnTo>
                  <a:lnTo>
                    <a:pt x="2764" y="141"/>
                  </a:lnTo>
                  <a:lnTo>
                    <a:pt x="2780" y="156"/>
                  </a:lnTo>
                  <a:lnTo>
                    <a:pt x="2797" y="171"/>
                  </a:lnTo>
                  <a:lnTo>
                    <a:pt x="2812" y="187"/>
                  </a:lnTo>
                  <a:lnTo>
                    <a:pt x="2827" y="203"/>
                  </a:lnTo>
                  <a:lnTo>
                    <a:pt x="2842" y="220"/>
                  </a:lnTo>
                  <a:lnTo>
                    <a:pt x="2858" y="239"/>
                  </a:lnTo>
                  <a:lnTo>
                    <a:pt x="2873" y="257"/>
                  </a:lnTo>
                  <a:lnTo>
                    <a:pt x="3338" y="1166"/>
                  </a:lnTo>
                  <a:lnTo>
                    <a:pt x="3351" y="1214"/>
                  </a:lnTo>
                  <a:lnTo>
                    <a:pt x="3363" y="1260"/>
                  </a:lnTo>
                  <a:lnTo>
                    <a:pt x="3373" y="1304"/>
                  </a:lnTo>
                  <a:lnTo>
                    <a:pt x="3382" y="1347"/>
                  </a:lnTo>
                  <a:lnTo>
                    <a:pt x="3389" y="1388"/>
                  </a:lnTo>
                  <a:lnTo>
                    <a:pt x="3395" y="1428"/>
                  </a:lnTo>
                  <a:lnTo>
                    <a:pt x="3401" y="1465"/>
                  </a:lnTo>
                  <a:lnTo>
                    <a:pt x="3404" y="1503"/>
                  </a:lnTo>
                  <a:lnTo>
                    <a:pt x="3406" y="1538"/>
                  </a:lnTo>
                  <a:lnTo>
                    <a:pt x="3407" y="1573"/>
                  </a:lnTo>
                  <a:lnTo>
                    <a:pt x="3407" y="1605"/>
                  </a:lnTo>
                  <a:lnTo>
                    <a:pt x="3405" y="1638"/>
                  </a:lnTo>
                  <a:lnTo>
                    <a:pt x="3402" y="1668"/>
                  </a:lnTo>
                  <a:lnTo>
                    <a:pt x="3397" y="1699"/>
                  </a:lnTo>
                  <a:lnTo>
                    <a:pt x="3393" y="1728"/>
                  </a:lnTo>
                  <a:lnTo>
                    <a:pt x="3387" y="1756"/>
                  </a:lnTo>
                  <a:lnTo>
                    <a:pt x="3380" y="1783"/>
                  </a:lnTo>
                  <a:lnTo>
                    <a:pt x="3372" y="1810"/>
                  </a:lnTo>
                  <a:lnTo>
                    <a:pt x="3364" y="1836"/>
                  </a:lnTo>
                  <a:lnTo>
                    <a:pt x="3354" y="1861"/>
                  </a:lnTo>
                  <a:lnTo>
                    <a:pt x="3344" y="1886"/>
                  </a:lnTo>
                  <a:lnTo>
                    <a:pt x="3333" y="1911"/>
                  </a:lnTo>
                  <a:lnTo>
                    <a:pt x="3320" y="1934"/>
                  </a:lnTo>
                  <a:lnTo>
                    <a:pt x="3308" y="1957"/>
                  </a:lnTo>
                  <a:lnTo>
                    <a:pt x="3294" y="1981"/>
                  </a:lnTo>
                  <a:lnTo>
                    <a:pt x="3281" y="2004"/>
                  </a:lnTo>
                  <a:lnTo>
                    <a:pt x="3266" y="2026"/>
                  </a:lnTo>
                  <a:lnTo>
                    <a:pt x="3250" y="2050"/>
                  </a:lnTo>
                  <a:lnTo>
                    <a:pt x="3219" y="2094"/>
                  </a:lnTo>
                  <a:lnTo>
                    <a:pt x="3185" y="2140"/>
                  </a:lnTo>
                  <a:lnTo>
                    <a:pt x="2933" y="2327"/>
                  </a:lnTo>
                  <a:lnTo>
                    <a:pt x="2949" y="3591"/>
                  </a:lnTo>
                  <a:lnTo>
                    <a:pt x="0" y="4126"/>
                  </a:lnTo>
                  <a:close/>
                </a:path>
              </a:pathLst>
            </a:custGeom>
            <a:ln w="381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07" name="Freeform 140"/>
            <p:cNvSpPr>
              <a:spLocks/>
            </p:cNvSpPr>
            <p:nvPr/>
          </p:nvSpPr>
          <p:spPr bwMode="auto">
            <a:xfrm>
              <a:off x="5940425" y="5749925"/>
              <a:ext cx="2398713" cy="1104900"/>
            </a:xfrm>
            <a:custGeom>
              <a:avLst/>
              <a:gdLst>
                <a:gd name="T0" fmla="*/ 0 w 12089"/>
                <a:gd name="T1" fmla="*/ 1056 h 5571"/>
                <a:gd name="T2" fmla="*/ 5467 w 12089"/>
                <a:gd name="T3" fmla="*/ 0 h 5571"/>
                <a:gd name="T4" fmla="*/ 12089 w 12089"/>
                <a:gd name="T5" fmla="*/ 1211 h 5571"/>
                <a:gd name="T6" fmla="*/ 9496 w 12089"/>
                <a:gd name="T7" fmla="*/ 5563 h 5571"/>
                <a:gd name="T8" fmla="*/ 13 w 12089"/>
                <a:gd name="T9" fmla="*/ 5571 h 5571"/>
                <a:gd name="T10" fmla="*/ 0 w 12089"/>
                <a:gd name="T11" fmla="*/ 1056 h 5571"/>
              </a:gdLst>
              <a:ahLst/>
              <a:cxnLst>
                <a:cxn ang="0">
                  <a:pos x="T0" y="T1"/>
                </a:cxn>
                <a:cxn ang="0">
                  <a:pos x="T2" y="T3"/>
                </a:cxn>
                <a:cxn ang="0">
                  <a:pos x="T4" y="T5"/>
                </a:cxn>
                <a:cxn ang="0">
                  <a:pos x="T6" y="T7"/>
                </a:cxn>
                <a:cxn ang="0">
                  <a:pos x="T8" y="T9"/>
                </a:cxn>
                <a:cxn ang="0">
                  <a:pos x="T10" y="T11"/>
                </a:cxn>
              </a:cxnLst>
              <a:rect l="0" t="0" r="r" b="b"/>
              <a:pathLst>
                <a:path w="12089" h="5571">
                  <a:moveTo>
                    <a:pt x="0" y="1056"/>
                  </a:moveTo>
                  <a:lnTo>
                    <a:pt x="5467" y="0"/>
                  </a:lnTo>
                  <a:lnTo>
                    <a:pt x="12089" y="1211"/>
                  </a:lnTo>
                  <a:lnTo>
                    <a:pt x="9496" y="5563"/>
                  </a:lnTo>
                  <a:lnTo>
                    <a:pt x="13" y="5571"/>
                  </a:lnTo>
                  <a:lnTo>
                    <a:pt x="0" y="1056"/>
                  </a:lnTo>
                  <a:close/>
                </a:path>
              </a:pathLst>
            </a:cu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08" name="Freeform 141"/>
            <p:cNvSpPr>
              <a:spLocks/>
            </p:cNvSpPr>
            <p:nvPr/>
          </p:nvSpPr>
          <p:spPr bwMode="auto">
            <a:xfrm>
              <a:off x="8639175" y="5083175"/>
              <a:ext cx="441325" cy="558800"/>
            </a:xfrm>
            <a:custGeom>
              <a:avLst/>
              <a:gdLst>
                <a:gd name="T0" fmla="*/ 1225 w 2223"/>
                <a:gd name="T1" fmla="*/ 2791 h 2816"/>
                <a:gd name="T2" fmla="*/ 1390 w 2223"/>
                <a:gd name="T3" fmla="*/ 2748 h 2816"/>
                <a:gd name="T4" fmla="*/ 1544 w 2223"/>
                <a:gd name="T5" fmla="*/ 2686 h 2816"/>
                <a:gd name="T6" fmla="*/ 1688 w 2223"/>
                <a:gd name="T7" fmla="*/ 2608 h 2816"/>
                <a:gd name="T8" fmla="*/ 1819 w 2223"/>
                <a:gd name="T9" fmla="*/ 2513 h 2816"/>
                <a:gd name="T10" fmla="*/ 1935 w 2223"/>
                <a:gd name="T11" fmla="*/ 2406 h 2816"/>
                <a:gd name="T12" fmla="*/ 2033 w 2223"/>
                <a:gd name="T13" fmla="*/ 2287 h 2816"/>
                <a:gd name="T14" fmla="*/ 2113 w 2223"/>
                <a:gd name="T15" fmla="*/ 2159 h 2816"/>
                <a:gd name="T16" fmla="*/ 2173 w 2223"/>
                <a:gd name="T17" fmla="*/ 2023 h 2816"/>
                <a:gd name="T18" fmla="*/ 2210 w 2223"/>
                <a:gd name="T19" fmla="*/ 1881 h 2816"/>
                <a:gd name="T20" fmla="*/ 2223 w 2223"/>
                <a:gd name="T21" fmla="*/ 1734 h 2816"/>
                <a:gd name="T22" fmla="*/ 2217 w 2223"/>
                <a:gd name="T23" fmla="*/ 954 h 2816"/>
                <a:gd name="T24" fmla="*/ 2188 w 2223"/>
                <a:gd name="T25" fmla="*/ 811 h 2816"/>
                <a:gd name="T26" fmla="*/ 2136 w 2223"/>
                <a:gd name="T27" fmla="*/ 674 h 2816"/>
                <a:gd name="T28" fmla="*/ 2061 w 2223"/>
                <a:gd name="T29" fmla="*/ 544 h 2816"/>
                <a:gd name="T30" fmla="*/ 1969 w 2223"/>
                <a:gd name="T31" fmla="*/ 424 h 2816"/>
                <a:gd name="T32" fmla="*/ 1858 w 2223"/>
                <a:gd name="T33" fmla="*/ 316 h 2816"/>
                <a:gd name="T34" fmla="*/ 1733 w 2223"/>
                <a:gd name="T35" fmla="*/ 220 h 2816"/>
                <a:gd name="T36" fmla="*/ 1594 w 2223"/>
                <a:gd name="T37" fmla="*/ 139 h 2816"/>
                <a:gd name="T38" fmla="*/ 1442 w 2223"/>
                <a:gd name="T39" fmla="*/ 75 h 2816"/>
                <a:gd name="T40" fmla="*/ 1281 w 2223"/>
                <a:gd name="T41" fmla="*/ 30 h 2816"/>
                <a:gd name="T42" fmla="*/ 1111 w 2223"/>
                <a:gd name="T43" fmla="*/ 4 h 2816"/>
                <a:gd name="T44" fmla="*/ 942 w 2223"/>
                <a:gd name="T45" fmla="*/ 2 h 2816"/>
                <a:gd name="T46" fmla="*/ 781 w 2223"/>
                <a:gd name="T47" fmla="*/ 26 h 2816"/>
                <a:gd name="T48" fmla="*/ 629 w 2223"/>
                <a:gd name="T49" fmla="*/ 72 h 2816"/>
                <a:gd name="T50" fmla="*/ 490 w 2223"/>
                <a:gd name="T51" fmla="*/ 140 h 2816"/>
                <a:gd name="T52" fmla="*/ 364 w 2223"/>
                <a:gd name="T53" fmla="*/ 228 h 2816"/>
                <a:gd name="T54" fmla="*/ 254 w 2223"/>
                <a:gd name="T55" fmla="*/ 335 h 2816"/>
                <a:gd name="T56" fmla="*/ 160 w 2223"/>
                <a:gd name="T57" fmla="*/ 458 h 2816"/>
                <a:gd name="T58" fmla="*/ 87 w 2223"/>
                <a:gd name="T59" fmla="*/ 595 h 2816"/>
                <a:gd name="T60" fmla="*/ 34 w 2223"/>
                <a:gd name="T61" fmla="*/ 745 h 2816"/>
                <a:gd name="T62" fmla="*/ 6 w 2223"/>
                <a:gd name="T63" fmla="*/ 907 h 2816"/>
                <a:gd name="T64" fmla="*/ 0 w 2223"/>
                <a:gd name="T65" fmla="*/ 1819 h 2816"/>
                <a:gd name="T66" fmla="*/ 13 w 2223"/>
                <a:gd name="T67" fmla="*/ 1987 h 2816"/>
                <a:gd name="T68" fmla="*/ 50 w 2223"/>
                <a:gd name="T69" fmla="*/ 2144 h 2816"/>
                <a:gd name="T70" fmla="*/ 110 w 2223"/>
                <a:gd name="T71" fmla="*/ 2289 h 2816"/>
                <a:gd name="T72" fmla="*/ 190 w 2223"/>
                <a:gd name="T73" fmla="*/ 2420 h 2816"/>
                <a:gd name="T74" fmla="*/ 288 w 2223"/>
                <a:gd name="T75" fmla="*/ 2535 h 2816"/>
                <a:gd name="T76" fmla="*/ 404 w 2223"/>
                <a:gd name="T77" fmla="*/ 2633 h 2816"/>
                <a:gd name="T78" fmla="*/ 535 w 2223"/>
                <a:gd name="T79" fmla="*/ 2711 h 2816"/>
                <a:gd name="T80" fmla="*/ 679 w 2223"/>
                <a:gd name="T81" fmla="*/ 2769 h 2816"/>
                <a:gd name="T82" fmla="*/ 833 w 2223"/>
                <a:gd name="T83" fmla="*/ 2805 h 2816"/>
                <a:gd name="T84" fmla="*/ 998 w 2223"/>
                <a:gd name="T85" fmla="*/ 2816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23" h="2816">
                  <a:moveTo>
                    <a:pt x="1111" y="2809"/>
                  </a:moveTo>
                  <a:lnTo>
                    <a:pt x="1168" y="2802"/>
                  </a:lnTo>
                  <a:lnTo>
                    <a:pt x="1225" y="2791"/>
                  </a:lnTo>
                  <a:lnTo>
                    <a:pt x="1281" y="2779"/>
                  </a:lnTo>
                  <a:lnTo>
                    <a:pt x="1336" y="2765"/>
                  </a:lnTo>
                  <a:lnTo>
                    <a:pt x="1390" y="2748"/>
                  </a:lnTo>
                  <a:lnTo>
                    <a:pt x="1442" y="2729"/>
                  </a:lnTo>
                  <a:lnTo>
                    <a:pt x="1493" y="2709"/>
                  </a:lnTo>
                  <a:lnTo>
                    <a:pt x="1544" y="2686"/>
                  </a:lnTo>
                  <a:lnTo>
                    <a:pt x="1594" y="2662"/>
                  </a:lnTo>
                  <a:lnTo>
                    <a:pt x="1641" y="2635"/>
                  </a:lnTo>
                  <a:lnTo>
                    <a:pt x="1688" y="2608"/>
                  </a:lnTo>
                  <a:lnTo>
                    <a:pt x="1733" y="2577"/>
                  </a:lnTo>
                  <a:lnTo>
                    <a:pt x="1776" y="2546"/>
                  </a:lnTo>
                  <a:lnTo>
                    <a:pt x="1819" y="2513"/>
                  </a:lnTo>
                  <a:lnTo>
                    <a:pt x="1858" y="2479"/>
                  </a:lnTo>
                  <a:lnTo>
                    <a:pt x="1897" y="2443"/>
                  </a:lnTo>
                  <a:lnTo>
                    <a:pt x="1935" y="2406"/>
                  </a:lnTo>
                  <a:lnTo>
                    <a:pt x="1969" y="2367"/>
                  </a:lnTo>
                  <a:lnTo>
                    <a:pt x="2002" y="2328"/>
                  </a:lnTo>
                  <a:lnTo>
                    <a:pt x="2033" y="2287"/>
                  </a:lnTo>
                  <a:lnTo>
                    <a:pt x="2061" y="2246"/>
                  </a:lnTo>
                  <a:lnTo>
                    <a:pt x="2089" y="2203"/>
                  </a:lnTo>
                  <a:lnTo>
                    <a:pt x="2113" y="2159"/>
                  </a:lnTo>
                  <a:lnTo>
                    <a:pt x="2136" y="2115"/>
                  </a:lnTo>
                  <a:lnTo>
                    <a:pt x="2156" y="2069"/>
                  </a:lnTo>
                  <a:lnTo>
                    <a:pt x="2173" y="2023"/>
                  </a:lnTo>
                  <a:lnTo>
                    <a:pt x="2188" y="1977"/>
                  </a:lnTo>
                  <a:lnTo>
                    <a:pt x="2200" y="1929"/>
                  </a:lnTo>
                  <a:lnTo>
                    <a:pt x="2210" y="1881"/>
                  </a:lnTo>
                  <a:lnTo>
                    <a:pt x="2217" y="1833"/>
                  </a:lnTo>
                  <a:lnTo>
                    <a:pt x="2222" y="1784"/>
                  </a:lnTo>
                  <a:lnTo>
                    <a:pt x="2223" y="1734"/>
                  </a:lnTo>
                  <a:lnTo>
                    <a:pt x="2223" y="1051"/>
                  </a:lnTo>
                  <a:lnTo>
                    <a:pt x="2222" y="1003"/>
                  </a:lnTo>
                  <a:lnTo>
                    <a:pt x="2217" y="954"/>
                  </a:lnTo>
                  <a:lnTo>
                    <a:pt x="2210" y="905"/>
                  </a:lnTo>
                  <a:lnTo>
                    <a:pt x="2200" y="858"/>
                  </a:lnTo>
                  <a:lnTo>
                    <a:pt x="2188" y="811"/>
                  </a:lnTo>
                  <a:lnTo>
                    <a:pt x="2173" y="764"/>
                  </a:lnTo>
                  <a:lnTo>
                    <a:pt x="2156" y="719"/>
                  </a:lnTo>
                  <a:lnTo>
                    <a:pt x="2136" y="674"/>
                  </a:lnTo>
                  <a:lnTo>
                    <a:pt x="2113" y="629"/>
                  </a:lnTo>
                  <a:lnTo>
                    <a:pt x="2089" y="587"/>
                  </a:lnTo>
                  <a:lnTo>
                    <a:pt x="2061" y="544"/>
                  </a:lnTo>
                  <a:lnTo>
                    <a:pt x="2033" y="503"/>
                  </a:lnTo>
                  <a:lnTo>
                    <a:pt x="2002" y="463"/>
                  </a:lnTo>
                  <a:lnTo>
                    <a:pt x="1969" y="424"/>
                  </a:lnTo>
                  <a:lnTo>
                    <a:pt x="1935" y="387"/>
                  </a:lnTo>
                  <a:lnTo>
                    <a:pt x="1897" y="350"/>
                  </a:lnTo>
                  <a:lnTo>
                    <a:pt x="1858" y="316"/>
                  </a:lnTo>
                  <a:lnTo>
                    <a:pt x="1819" y="282"/>
                  </a:lnTo>
                  <a:lnTo>
                    <a:pt x="1776" y="251"/>
                  </a:lnTo>
                  <a:lnTo>
                    <a:pt x="1733" y="220"/>
                  </a:lnTo>
                  <a:lnTo>
                    <a:pt x="1688" y="192"/>
                  </a:lnTo>
                  <a:lnTo>
                    <a:pt x="1641" y="165"/>
                  </a:lnTo>
                  <a:lnTo>
                    <a:pt x="1594" y="139"/>
                  </a:lnTo>
                  <a:lnTo>
                    <a:pt x="1544" y="116"/>
                  </a:lnTo>
                  <a:lnTo>
                    <a:pt x="1493" y="95"/>
                  </a:lnTo>
                  <a:lnTo>
                    <a:pt x="1442" y="75"/>
                  </a:lnTo>
                  <a:lnTo>
                    <a:pt x="1390" y="58"/>
                  </a:lnTo>
                  <a:lnTo>
                    <a:pt x="1336" y="43"/>
                  </a:lnTo>
                  <a:lnTo>
                    <a:pt x="1281" y="30"/>
                  </a:lnTo>
                  <a:lnTo>
                    <a:pt x="1225" y="18"/>
                  </a:lnTo>
                  <a:lnTo>
                    <a:pt x="1168" y="10"/>
                  </a:lnTo>
                  <a:lnTo>
                    <a:pt x="1111" y="4"/>
                  </a:lnTo>
                  <a:lnTo>
                    <a:pt x="1055" y="0"/>
                  </a:lnTo>
                  <a:lnTo>
                    <a:pt x="998" y="0"/>
                  </a:lnTo>
                  <a:lnTo>
                    <a:pt x="942" y="2"/>
                  </a:lnTo>
                  <a:lnTo>
                    <a:pt x="887" y="7"/>
                  </a:lnTo>
                  <a:lnTo>
                    <a:pt x="833" y="14"/>
                  </a:lnTo>
                  <a:lnTo>
                    <a:pt x="781" y="26"/>
                  </a:lnTo>
                  <a:lnTo>
                    <a:pt x="729" y="39"/>
                  </a:lnTo>
                  <a:lnTo>
                    <a:pt x="679" y="54"/>
                  </a:lnTo>
                  <a:lnTo>
                    <a:pt x="629" y="72"/>
                  </a:lnTo>
                  <a:lnTo>
                    <a:pt x="582" y="93"/>
                  </a:lnTo>
                  <a:lnTo>
                    <a:pt x="535" y="115"/>
                  </a:lnTo>
                  <a:lnTo>
                    <a:pt x="490" y="140"/>
                  </a:lnTo>
                  <a:lnTo>
                    <a:pt x="447" y="168"/>
                  </a:lnTo>
                  <a:lnTo>
                    <a:pt x="404" y="197"/>
                  </a:lnTo>
                  <a:lnTo>
                    <a:pt x="364" y="228"/>
                  </a:lnTo>
                  <a:lnTo>
                    <a:pt x="326" y="262"/>
                  </a:lnTo>
                  <a:lnTo>
                    <a:pt x="288" y="297"/>
                  </a:lnTo>
                  <a:lnTo>
                    <a:pt x="254" y="335"/>
                  </a:lnTo>
                  <a:lnTo>
                    <a:pt x="220" y="374"/>
                  </a:lnTo>
                  <a:lnTo>
                    <a:pt x="190" y="414"/>
                  </a:lnTo>
                  <a:lnTo>
                    <a:pt x="160" y="458"/>
                  </a:lnTo>
                  <a:lnTo>
                    <a:pt x="134" y="501"/>
                  </a:lnTo>
                  <a:lnTo>
                    <a:pt x="110" y="547"/>
                  </a:lnTo>
                  <a:lnTo>
                    <a:pt x="87" y="595"/>
                  </a:lnTo>
                  <a:lnTo>
                    <a:pt x="67" y="643"/>
                  </a:lnTo>
                  <a:lnTo>
                    <a:pt x="50" y="694"/>
                  </a:lnTo>
                  <a:lnTo>
                    <a:pt x="34" y="745"/>
                  </a:lnTo>
                  <a:lnTo>
                    <a:pt x="22" y="798"/>
                  </a:lnTo>
                  <a:lnTo>
                    <a:pt x="13" y="852"/>
                  </a:lnTo>
                  <a:lnTo>
                    <a:pt x="6" y="907"/>
                  </a:lnTo>
                  <a:lnTo>
                    <a:pt x="1" y="963"/>
                  </a:lnTo>
                  <a:lnTo>
                    <a:pt x="0" y="1020"/>
                  </a:lnTo>
                  <a:lnTo>
                    <a:pt x="0" y="1819"/>
                  </a:lnTo>
                  <a:lnTo>
                    <a:pt x="1" y="1876"/>
                  </a:lnTo>
                  <a:lnTo>
                    <a:pt x="6" y="1932"/>
                  </a:lnTo>
                  <a:lnTo>
                    <a:pt x="13" y="1987"/>
                  </a:lnTo>
                  <a:lnTo>
                    <a:pt x="22" y="2041"/>
                  </a:lnTo>
                  <a:lnTo>
                    <a:pt x="34" y="2093"/>
                  </a:lnTo>
                  <a:lnTo>
                    <a:pt x="50" y="2144"/>
                  </a:lnTo>
                  <a:lnTo>
                    <a:pt x="67" y="2194"/>
                  </a:lnTo>
                  <a:lnTo>
                    <a:pt x="87" y="2242"/>
                  </a:lnTo>
                  <a:lnTo>
                    <a:pt x="110" y="2289"/>
                  </a:lnTo>
                  <a:lnTo>
                    <a:pt x="134" y="2335"/>
                  </a:lnTo>
                  <a:lnTo>
                    <a:pt x="160" y="2378"/>
                  </a:lnTo>
                  <a:lnTo>
                    <a:pt x="190" y="2420"/>
                  </a:lnTo>
                  <a:lnTo>
                    <a:pt x="220" y="2461"/>
                  </a:lnTo>
                  <a:lnTo>
                    <a:pt x="254" y="2498"/>
                  </a:lnTo>
                  <a:lnTo>
                    <a:pt x="288" y="2535"/>
                  </a:lnTo>
                  <a:lnTo>
                    <a:pt x="326" y="2569"/>
                  </a:lnTo>
                  <a:lnTo>
                    <a:pt x="364" y="2603"/>
                  </a:lnTo>
                  <a:lnTo>
                    <a:pt x="404" y="2633"/>
                  </a:lnTo>
                  <a:lnTo>
                    <a:pt x="447" y="2662"/>
                  </a:lnTo>
                  <a:lnTo>
                    <a:pt x="490" y="2687"/>
                  </a:lnTo>
                  <a:lnTo>
                    <a:pt x="535" y="2711"/>
                  </a:lnTo>
                  <a:lnTo>
                    <a:pt x="582" y="2733"/>
                  </a:lnTo>
                  <a:lnTo>
                    <a:pt x="629" y="2752"/>
                  </a:lnTo>
                  <a:lnTo>
                    <a:pt x="679" y="2769"/>
                  </a:lnTo>
                  <a:lnTo>
                    <a:pt x="729" y="2783"/>
                  </a:lnTo>
                  <a:lnTo>
                    <a:pt x="781" y="2795"/>
                  </a:lnTo>
                  <a:lnTo>
                    <a:pt x="833" y="2805"/>
                  </a:lnTo>
                  <a:lnTo>
                    <a:pt x="887" y="2811"/>
                  </a:lnTo>
                  <a:lnTo>
                    <a:pt x="942" y="2815"/>
                  </a:lnTo>
                  <a:lnTo>
                    <a:pt x="998" y="2816"/>
                  </a:lnTo>
                  <a:lnTo>
                    <a:pt x="1055" y="2814"/>
                  </a:lnTo>
                  <a:lnTo>
                    <a:pt x="1111" y="2809"/>
                  </a:lnTo>
                  <a:close/>
                </a:path>
              </a:pathLst>
            </a:custGeom>
            <a:ln w="762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09" name="Freeform 142"/>
            <p:cNvSpPr>
              <a:spLocks/>
            </p:cNvSpPr>
            <p:nvPr/>
          </p:nvSpPr>
          <p:spPr bwMode="auto">
            <a:xfrm>
              <a:off x="7175500" y="5624513"/>
              <a:ext cx="1987550" cy="1233488"/>
            </a:xfrm>
            <a:custGeom>
              <a:avLst/>
              <a:gdLst>
                <a:gd name="T0" fmla="*/ 9956 w 10014"/>
                <a:gd name="T1" fmla="*/ 66 h 6218"/>
                <a:gd name="T2" fmla="*/ 9863 w 10014"/>
                <a:gd name="T3" fmla="*/ 33 h 6218"/>
                <a:gd name="T4" fmla="*/ 9758 w 10014"/>
                <a:gd name="T5" fmla="*/ 11 h 6218"/>
                <a:gd name="T6" fmla="*/ 9643 w 10014"/>
                <a:gd name="T7" fmla="*/ 0 h 6218"/>
                <a:gd name="T8" fmla="*/ 9514 w 10014"/>
                <a:gd name="T9" fmla="*/ 4 h 6218"/>
                <a:gd name="T10" fmla="*/ 8718 w 10014"/>
                <a:gd name="T11" fmla="*/ 281 h 6218"/>
                <a:gd name="T12" fmla="*/ 7492 w 10014"/>
                <a:gd name="T13" fmla="*/ 207 h 6218"/>
                <a:gd name="T14" fmla="*/ 7399 w 10014"/>
                <a:gd name="T15" fmla="*/ 229 h 6218"/>
                <a:gd name="T16" fmla="*/ 7301 w 10014"/>
                <a:gd name="T17" fmla="*/ 262 h 6218"/>
                <a:gd name="T18" fmla="*/ 7200 w 10014"/>
                <a:gd name="T19" fmla="*/ 306 h 6218"/>
                <a:gd name="T20" fmla="*/ 7099 w 10014"/>
                <a:gd name="T21" fmla="*/ 363 h 6218"/>
                <a:gd name="T22" fmla="*/ 6999 w 10014"/>
                <a:gd name="T23" fmla="*/ 431 h 6218"/>
                <a:gd name="T24" fmla="*/ 6903 w 10014"/>
                <a:gd name="T25" fmla="*/ 512 h 6218"/>
                <a:gd name="T26" fmla="*/ 6814 w 10014"/>
                <a:gd name="T27" fmla="*/ 606 h 6218"/>
                <a:gd name="T28" fmla="*/ 6734 w 10014"/>
                <a:gd name="T29" fmla="*/ 714 h 6218"/>
                <a:gd name="T30" fmla="*/ 6666 w 10014"/>
                <a:gd name="T31" fmla="*/ 836 h 6218"/>
                <a:gd name="T32" fmla="*/ 6610 w 10014"/>
                <a:gd name="T33" fmla="*/ 970 h 6218"/>
                <a:gd name="T34" fmla="*/ 6026 w 10014"/>
                <a:gd name="T35" fmla="*/ 967 h 6218"/>
                <a:gd name="T36" fmla="*/ 5952 w 10014"/>
                <a:gd name="T37" fmla="*/ 883 h 6218"/>
                <a:gd name="T38" fmla="*/ 5874 w 10014"/>
                <a:gd name="T39" fmla="*/ 808 h 6218"/>
                <a:gd name="T40" fmla="*/ 5792 w 10014"/>
                <a:gd name="T41" fmla="*/ 745 h 6218"/>
                <a:gd name="T42" fmla="*/ 5703 w 10014"/>
                <a:gd name="T43" fmla="*/ 691 h 6218"/>
                <a:gd name="T44" fmla="*/ 5609 w 10014"/>
                <a:gd name="T45" fmla="*/ 649 h 6218"/>
                <a:gd name="T46" fmla="*/ 5506 w 10014"/>
                <a:gd name="T47" fmla="*/ 616 h 6218"/>
                <a:gd name="T48" fmla="*/ 5395 w 10014"/>
                <a:gd name="T49" fmla="*/ 594 h 6218"/>
                <a:gd name="T50" fmla="*/ 5274 w 10014"/>
                <a:gd name="T51" fmla="*/ 582 h 6218"/>
                <a:gd name="T52" fmla="*/ 5141 w 10014"/>
                <a:gd name="T53" fmla="*/ 580 h 6218"/>
                <a:gd name="T54" fmla="*/ 4997 w 10014"/>
                <a:gd name="T55" fmla="*/ 589 h 6218"/>
                <a:gd name="T56" fmla="*/ 2476 w 10014"/>
                <a:gd name="T57" fmla="*/ 842 h 6218"/>
                <a:gd name="T58" fmla="*/ 2361 w 10014"/>
                <a:gd name="T59" fmla="*/ 861 h 6218"/>
                <a:gd name="T60" fmla="*/ 2236 w 10014"/>
                <a:gd name="T61" fmla="*/ 894 h 6218"/>
                <a:gd name="T62" fmla="*/ 2105 w 10014"/>
                <a:gd name="T63" fmla="*/ 943 h 6218"/>
                <a:gd name="T64" fmla="*/ 1971 w 10014"/>
                <a:gd name="T65" fmla="*/ 1007 h 6218"/>
                <a:gd name="T66" fmla="*/ 1837 w 10014"/>
                <a:gd name="T67" fmla="*/ 1086 h 6218"/>
                <a:gd name="T68" fmla="*/ 1707 w 10014"/>
                <a:gd name="T69" fmla="*/ 1181 h 6218"/>
                <a:gd name="T70" fmla="*/ 1583 w 10014"/>
                <a:gd name="T71" fmla="*/ 1295 h 6218"/>
                <a:gd name="T72" fmla="*/ 1470 w 10014"/>
                <a:gd name="T73" fmla="*/ 1425 h 6218"/>
                <a:gd name="T74" fmla="*/ 1368 w 10014"/>
                <a:gd name="T75" fmla="*/ 1573 h 6218"/>
                <a:gd name="T76" fmla="*/ 1283 w 10014"/>
                <a:gd name="T77" fmla="*/ 1740 h 6218"/>
                <a:gd name="T78" fmla="*/ 98 w 10014"/>
                <a:gd name="T79" fmla="*/ 4956 h 6218"/>
                <a:gd name="T80" fmla="*/ 51 w 10014"/>
                <a:gd name="T81" fmla="*/ 5157 h 6218"/>
                <a:gd name="T82" fmla="*/ 22 w 10014"/>
                <a:gd name="T83" fmla="*/ 5321 h 6218"/>
                <a:gd name="T84" fmla="*/ 7 w 10014"/>
                <a:gd name="T85" fmla="*/ 5464 h 6218"/>
                <a:gd name="T86" fmla="*/ 0 w 10014"/>
                <a:gd name="T87" fmla="*/ 5617 h 6218"/>
                <a:gd name="T88" fmla="*/ 6 w 10014"/>
                <a:gd name="T89" fmla="*/ 5775 h 6218"/>
                <a:gd name="T90" fmla="*/ 27 w 10014"/>
                <a:gd name="T91" fmla="*/ 5931 h 6218"/>
                <a:gd name="T92" fmla="*/ 69 w 10014"/>
                <a:gd name="T93" fmla="*/ 6081 h 6218"/>
                <a:gd name="T94" fmla="*/ 135 w 10014"/>
                <a:gd name="T95" fmla="*/ 6218 h 6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14" h="6218">
                  <a:moveTo>
                    <a:pt x="10014" y="96"/>
                  </a:moveTo>
                  <a:lnTo>
                    <a:pt x="9986" y="81"/>
                  </a:lnTo>
                  <a:lnTo>
                    <a:pt x="9956" y="66"/>
                  </a:lnTo>
                  <a:lnTo>
                    <a:pt x="9926" y="54"/>
                  </a:lnTo>
                  <a:lnTo>
                    <a:pt x="9894" y="42"/>
                  </a:lnTo>
                  <a:lnTo>
                    <a:pt x="9863" y="33"/>
                  </a:lnTo>
                  <a:lnTo>
                    <a:pt x="9829" y="24"/>
                  </a:lnTo>
                  <a:lnTo>
                    <a:pt x="9794" y="17"/>
                  </a:lnTo>
                  <a:lnTo>
                    <a:pt x="9758" y="11"/>
                  </a:lnTo>
                  <a:lnTo>
                    <a:pt x="9722" y="6"/>
                  </a:lnTo>
                  <a:lnTo>
                    <a:pt x="9683" y="3"/>
                  </a:lnTo>
                  <a:lnTo>
                    <a:pt x="9643" y="0"/>
                  </a:lnTo>
                  <a:lnTo>
                    <a:pt x="9602" y="0"/>
                  </a:lnTo>
                  <a:lnTo>
                    <a:pt x="9558" y="2"/>
                  </a:lnTo>
                  <a:lnTo>
                    <a:pt x="9514" y="4"/>
                  </a:lnTo>
                  <a:lnTo>
                    <a:pt x="9468" y="7"/>
                  </a:lnTo>
                  <a:lnTo>
                    <a:pt x="9420" y="12"/>
                  </a:lnTo>
                  <a:lnTo>
                    <a:pt x="8718" y="281"/>
                  </a:lnTo>
                  <a:lnTo>
                    <a:pt x="7549" y="198"/>
                  </a:lnTo>
                  <a:lnTo>
                    <a:pt x="7521" y="202"/>
                  </a:lnTo>
                  <a:lnTo>
                    <a:pt x="7492" y="207"/>
                  </a:lnTo>
                  <a:lnTo>
                    <a:pt x="7461" y="214"/>
                  </a:lnTo>
                  <a:lnTo>
                    <a:pt x="7431" y="221"/>
                  </a:lnTo>
                  <a:lnTo>
                    <a:pt x="7399" y="229"/>
                  </a:lnTo>
                  <a:lnTo>
                    <a:pt x="7367" y="239"/>
                  </a:lnTo>
                  <a:lnTo>
                    <a:pt x="7334" y="250"/>
                  </a:lnTo>
                  <a:lnTo>
                    <a:pt x="7301" y="262"/>
                  </a:lnTo>
                  <a:lnTo>
                    <a:pt x="7267" y="275"/>
                  </a:lnTo>
                  <a:lnTo>
                    <a:pt x="7234" y="290"/>
                  </a:lnTo>
                  <a:lnTo>
                    <a:pt x="7200" y="306"/>
                  </a:lnTo>
                  <a:lnTo>
                    <a:pt x="7167" y="323"/>
                  </a:lnTo>
                  <a:lnTo>
                    <a:pt x="7132" y="342"/>
                  </a:lnTo>
                  <a:lnTo>
                    <a:pt x="7099" y="363"/>
                  </a:lnTo>
                  <a:lnTo>
                    <a:pt x="7065" y="384"/>
                  </a:lnTo>
                  <a:lnTo>
                    <a:pt x="7032" y="406"/>
                  </a:lnTo>
                  <a:lnTo>
                    <a:pt x="6999" y="431"/>
                  </a:lnTo>
                  <a:lnTo>
                    <a:pt x="6967" y="456"/>
                  </a:lnTo>
                  <a:lnTo>
                    <a:pt x="6934" y="483"/>
                  </a:lnTo>
                  <a:lnTo>
                    <a:pt x="6903" y="512"/>
                  </a:lnTo>
                  <a:lnTo>
                    <a:pt x="6873" y="542"/>
                  </a:lnTo>
                  <a:lnTo>
                    <a:pt x="6843" y="574"/>
                  </a:lnTo>
                  <a:lnTo>
                    <a:pt x="6814" y="606"/>
                  </a:lnTo>
                  <a:lnTo>
                    <a:pt x="6786" y="641"/>
                  </a:lnTo>
                  <a:lnTo>
                    <a:pt x="6760" y="676"/>
                  </a:lnTo>
                  <a:lnTo>
                    <a:pt x="6734" y="714"/>
                  </a:lnTo>
                  <a:lnTo>
                    <a:pt x="6709" y="752"/>
                  </a:lnTo>
                  <a:lnTo>
                    <a:pt x="6687" y="793"/>
                  </a:lnTo>
                  <a:lnTo>
                    <a:pt x="6666" y="836"/>
                  </a:lnTo>
                  <a:lnTo>
                    <a:pt x="6645" y="879"/>
                  </a:lnTo>
                  <a:lnTo>
                    <a:pt x="6627" y="924"/>
                  </a:lnTo>
                  <a:lnTo>
                    <a:pt x="6610" y="970"/>
                  </a:lnTo>
                  <a:lnTo>
                    <a:pt x="6370" y="1623"/>
                  </a:lnTo>
                  <a:lnTo>
                    <a:pt x="6050" y="998"/>
                  </a:lnTo>
                  <a:lnTo>
                    <a:pt x="6026" y="967"/>
                  </a:lnTo>
                  <a:lnTo>
                    <a:pt x="6002" y="938"/>
                  </a:lnTo>
                  <a:lnTo>
                    <a:pt x="5977" y="910"/>
                  </a:lnTo>
                  <a:lnTo>
                    <a:pt x="5952" y="883"/>
                  </a:lnTo>
                  <a:lnTo>
                    <a:pt x="5927" y="857"/>
                  </a:lnTo>
                  <a:lnTo>
                    <a:pt x="5900" y="832"/>
                  </a:lnTo>
                  <a:lnTo>
                    <a:pt x="5874" y="808"/>
                  </a:lnTo>
                  <a:lnTo>
                    <a:pt x="5847" y="786"/>
                  </a:lnTo>
                  <a:lnTo>
                    <a:pt x="5819" y="766"/>
                  </a:lnTo>
                  <a:lnTo>
                    <a:pt x="5792" y="745"/>
                  </a:lnTo>
                  <a:lnTo>
                    <a:pt x="5763" y="726"/>
                  </a:lnTo>
                  <a:lnTo>
                    <a:pt x="5734" y="708"/>
                  </a:lnTo>
                  <a:lnTo>
                    <a:pt x="5703" y="691"/>
                  </a:lnTo>
                  <a:lnTo>
                    <a:pt x="5673" y="676"/>
                  </a:lnTo>
                  <a:lnTo>
                    <a:pt x="5641" y="662"/>
                  </a:lnTo>
                  <a:lnTo>
                    <a:pt x="5609" y="649"/>
                  </a:lnTo>
                  <a:lnTo>
                    <a:pt x="5575" y="637"/>
                  </a:lnTo>
                  <a:lnTo>
                    <a:pt x="5541" y="625"/>
                  </a:lnTo>
                  <a:lnTo>
                    <a:pt x="5506" y="616"/>
                  </a:lnTo>
                  <a:lnTo>
                    <a:pt x="5470" y="607"/>
                  </a:lnTo>
                  <a:lnTo>
                    <a:pt x="5433" y="600"/>
                  </a:lnTo>
                  <a:lnTo>
                    <a:pt x="5395" y="594"/>
                  </a:lnTo>
                  <a:lnTo>
                    <a:pt x="5355" y="589"/>
                  </a:lnTo>
                  <a:lnTo>
                    <a:pt x="5316" y="585"/>
                  </a:lnTo>
                  <a:lnTo>
                    <a:pt x="5274" y="582"/>
                  </a:lnTo>
                  <a:lnTo>
                    <a:pt x="5230" y="580"/>
                  </a:lnTo>
                  <a:lnTo>
                    <a:pt x="5187" y="580"/>
                  </a:lnTo>
                  <a:lnTo>
                    <a:pt x="5141" y="580"/>
                  </a:lnTo>
                  <a:lnTo>
                    <a:pt x="5094" y="582"/>
                  </a:lnTo>
                  <a:lnTo>
                    <a:pt x="5047" y="585"/>
                  </a:lnTo>
                  <a:lnTo>
                    <a:pt x="4997" y="589"/>
                  </a:lnTo>
                  <a:lnTo>
                    <a:pt x="4946" y="594"/>
                  </a:lnTo>
                  <a:lnTo>
                    <a:pt x="3900" y="956"/>
                  </a:lnTo>
                  <a:lnTo>
                    <a:pt x="2476" y="842"/>
                  </a:lnTo>
                  <a:lnTo>
                    <a:pt x="2439" y="847"/>
                  </a:lnTo>
                  <a:lnTo>
                    <a:pt x="2400" y="853"/>
                  </a:lnTo>
                  <a:lnTo>
                    <a:pt x="2361" y="861"/>
                  </a:lnTo>
                  <a:lnTo>
                    <a:pt x="2320" y="870"/>
                  </a:lnTo>
                  <a:lnTo>
                    <a:pt x="2279" y="881"/>
                  </a:lnTo>
                  <a:lnTo>
                    <a:pt x="2236" y="894"/>
                  </a:lnTo>
                  <a:lnTo>
                    <a:pt x="2192" y="909"/>
                  </a:lnTo>
                  <a:lnTo>
                    <a:pt x="2149" y="925"/>
                  </a:lnTo>
                  <a:lnTo>
                    <a:pt x="2105" y="943"/>
                  </a:lnTo>
                  <a:lnTo>
                    <a:pt x="2060" y="962"/>
                  </a:lnTo>
                  <a:lnTo>
                    <a:pt x="2016" y="984"/>
                  </a:lnTo>
                  <a:lnTo>
                    <a:pt x="1971" y="1007"/>
                  </a:lnTo>
                  <a:lnTo>
                    <a:pt x="1926" y="1031"/>
                  </a:lnTo>
                  <a:lnTo>
                    <a:pt x="1882" y="1058"/>
                  </a:lnTo>
                  <a:lnTo>
                    <a:pt x="1837" y="1086"/>
                  </a:lnTo>
                  <a:lnTo>
                    <a:pt x="1794" y="1117"/>
                  </a:lnTo>
                  <a:lnTo>
                    <a:pt x="1750" y="1148"/>
                  </a:lnTo>
                  <a:lnTo>
                    <a:pt x="1707" y="1181"/>
                  </a:lnTo>
                  <a:lnTo>
                    <a:pt x="1666" y="1218"/>
                  </a:lnTo>
                  <a:lnTo>
                    <a:pt x="1624" y="1256"/>
                  </a:lnTo>
                  <a:lnTo>
                    <a:pt x="1583" y="1295"/>
                  </a:lnTo>
                  <a:lnTo>
                    <a:pt x="1544" y="1336"/>
                  </a:lnTo>
                  <a:lnTo>
                    <a:pt x="1506" y="1379"/>
                  </a:lnTo>
                  <a:lnTo>
                    <a:pt x="1470" y="1425"/>
                  </a:lnTo>
                  <a:lnTo>
                    <a:pt x="1434" y="1472"/>
                  </a:lnTo>
                  <a:lnTo>
                    <a:pt x="1401" y="1521"/>
                  </a:lnTo>
                  <a:lnTo>
                    <a:pt x="1368" y="1573"/>
                  </a:lnTo>
                  <a:lnTo>
                    <a:pt x="1338" y="1626"/>
                  </a:lnTo>
                  <a:lnTo>
                    <a:pt x="1309" y="1682"/>
                  </a:lnTo>
                  <a:lnTo>
                    <a:pt x="1283" y="1740"/>
                  </a:lnTo>
                  <a:lnTo>
                    <a:pt x="1259" y="1799"/>
                  </a:lnTo>
                  <a:lnTo>
                    <a:pt x="1236" y="1860"/>
                  </a:lnTo>
                  <a:lnTo>
                    <a:pt x="98" y="4956"/>
                  </a:lnTo>
                  <a:lnTo>
                    <a:pt x="88" y="4991"/>
                  </a:lnTo>
                  <a:lnTo>
                    <a:pt x="65" y="5089"/>
                  </a:lnTo>
                  <a:lnTo>
                    <a:pt x="51" y="5157"/>
                  </a:lnTo>
                  <a:lnTo>
                    <a:pt x="36" y="5234"/>
                  </a:lnTo>
                  <a:lnTo>
                    <a:pt x="29" y="5276"/>
                  </a:lnTo>
                  <a:lnTo>
                    <a:pt x="22" y="5321"/>
                  </a:lnTo>
                  <a:lnTo>
                    <a:pt x="17" y="5367"/>
                  </a:lnTo>
                  <a:lnTo>
                    <a:pt x="11" y="5414"/>
                  </a:lnTo>
                  <a:lnTo>
                    <a:pt x="7" y="5464"/>
                  </a:lnTo>
                  <a:lnTo>
                    <a:pt x="4" y="5514"/>
                  </a:lnTo>
                  <a:lnTo>
                    <a:pt x="1" y="5565"/>
                  </a:lnTo>
                  <a:lnTo>
                    <a:pt x="0" y="5617"/>
                  </a:lnTo>
                  <a:lnTo>
                    <a:pt x="0" y="5669"/>
                  </a:lnTo>
                  <a:lnTo>
                    <a:pt x="2" y="5722"/>
                  </a:lnTo>
                  <a:lnTo>
                    <a:pt x="6" y="5775"/>
                  </a:lnTo>
                  <a:lnTo>
                    <a:pt x="11" y="5827"/>
                  </a:lnTo>
                  <a:lnTo>
                    <a:pt x="18" y="5879"/>
                  </a:lnTo>
                  <a:lnTo>
                    <a:pt x="27" y="5931"/>
                  </a:lnTo>
                  <a:lnTo>
                    <a:pt x="39" y="5982"/>
                  </a:lnTo>
                  <a:lnTo>
                    <a:pt x="53" y="6032"/>
                  </a:lnTo>
                  <a:lnTo>
                    <a:pt x="69" y="6081"/>
                  </a:lnTo>
                  <a:lnTo>
                    <a:pt x="88" y="6128"/>
                  </a:lnTo>
                  <a:lnTo>
                    <a:pt x="111" y="6174"/>
                  </a:lnTo>
                  <a:lnTo>
                    <a:pt x="135" y="6218"/>
                  </a:lnTo>
                  <a:lnTo>
                    <a:pt x="10005" y="6196"/>
                  </a:lnTo>
                  <a:lnTo>
                    <a:pt x="10014" y="96"/>
                  </a:lnTo>
                  <a:close/>
                </a:path>
              </a:pathLst>
            </a:custGeom>
            <a:ln w="762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10" name="Freeform 143"/>
            <p:cNvSpPr>
              <a:spLocks/>
            </p:cNvSpPr>
            <p:nvPr/>
          </p:nvSpPr>
          <p:spPr bwMode="auto">
            <a:xfrm>
              <a:off x="7621588" y="5024438"/>
              <a:ext cx="581025" cy="736600"/>
            </a:xfrm>
            <a:custGeom>
              <a:avLst/>
              <a:gdLst>
                <a:gd name="T0" fmla="*/ 1617 w 2934"/>
                <a:gd name="T1" fmla="*/ 3684 h 3716"/>
                <a:gd name="T2" fmla="*/ 1833 w 2934"/>
                <a:gd name="T3" fmla="*/ 3627 h 3716"/>
                <a:gd name="T4" fmla="*/ 2038 w 2934"/>
                <a:gd name="T5" fmla="*/ 3546 h 3716"/>
                <a:gd name="T6" fmla="*/ 2227 w 2934"/>
                <a:gd name="T7" fmla="*/ 3442 h 3716"/>
                <a:gd name="T8" fmla="*/ 2400 w 2934"/>
                <a:gd name="T9" fmla="*/ 3318 h 3716"/>
                <a:gd name="T10" fmla="*/ 2553 w 2934"/>
                <a:gd name="T11" fmla="*/ 3176 h 3716"/>
                <a:gd name="T12" fmla="*/ 2684 w 2934"/>
                <a:gd name="T13" fmla="*/ 3019 h 3716"/>
                <a:gd name="T14" fmla="*/ 2789 w 2934"/>
                <a:gd name="T15" fmla="*/ 2850 h 3716"/>
                <a:gd name="T16" fmla="*/ 2868 w 2934"/>
                <a:gd name="T17" fmla="*/ 2670 h 3716"/>
                <a:gd name="T18" fmla="*/ 2917 w 2934"/>
                <a:gd name="T19" fmla="*/ 2483 h 3716"/>
                <a:gd name="T20" fmla="*/ 2934 w 2934"/>
                <a:gd name="T21" fmla="*/ 2290 h 3716"/>
                <a:gd name="T22" fmla="*/ 2926 w 2934"/>
                <a:gd name="T23" fmla="*/ 1259 h 3716"/>
                <a:gd name="T24" fmla="*/ 2888 w 2934"/>
                <a:gd name="T25" fmla="*/ 1070 h 3716"/>
                <a:gd name="T26" fmla="*/ 2819 w 2934"/>
                <a:gd name="T27" fmla="*/ 889 h 3716"/>
                <a:gd name="T28" fmla="*/ 2721 w 2934"/>
                <a:gd name="T29" fmla="*/ 718 h 3716"/>
                <a:gd name="T30" fmla="*/ 2599 w 2934"/>
                <a:gd name="T31" fmla="*/ 560 h 3716"/>
                <a:gd name="T32" fmla="*/ 2453 w 2934"/>
                <a:gd name="T33" fmla="*/ 417 h 3716"/>
                <a:gd name="T34" fmla="*/ 2287 w 2934"/>
                <a:gd name="T35" fmla="*/ 290 h 3716"/>
                <a:gd name="T36" fmla="*/ 2103 w 2934"/>
                <a:gd name="T37" fmla="*/ 184 h 3716"/>
                <a:gd name="T38" fmla="*/ 1903 w 2934"/>
                <a:gd name="T39" fmla="*/ 99 h 3716"/>
                <a:gd name="T40" fmla="*/ 1690 w 2934"/>
                <a:gd name="T41" fmla="*/ 39 h 3716"/>
                <a:gd name="T42" fmla="*/ 1467 w 2934"/>
                <a:gd name="T43" fmla="*/ 5 h 3716"/>
                <a:gd name="T44" fmla="*/ 1244 w 2934"/>
                <a:gd name="T45" fmla="*/ 3 h 3716"/>
                <a:gd name="T46" fmla="*/ 1030 w 2934"/>
                <a:gd name="T47" fmla="*/ 33 h 3716"/>
                <a:gd name="T48" fmla="*/ 830 w 2934"/>
                <a:gd name="T49" fmla="*/ 95 h 3716"/>
                <a:gd name="T50" fmla="*/ 647 w 2934"/>
                <a:gd name="T51" fmla="*/ 185 h 3716"/>
                <a:gd name="T52" fmla="*/ 480 w 2934"/>
                <a:gd name="T53" fmla="*/ 301 h 3716"/>
                <a:gd name="T54" fmla="*/ 335 w 2934"/>
                <a:gd name="T55" fmla="*/ 441 h 3716"/>
                <a:gd name="T56" fmla="*/ 212 w 2934"/>
                <a:gd name="T57" fmla="*/ 604 h 3716"/>
                <a:gd name="T58" fmla="*/ 115 w 2934"/>
                <a:gd name="T59" fmla="*/ 785 h 3716"/>
                <a:gd name="T60" fmla="*/ 46 w 2934"/>
                <a:gd name="T61" fmla="*/ 984 h 3716"/>
                <a:gd name="T62" fmla="*/ 7 w 2934"/>
                <a:gd name="T63" fmla="*/ 1197 h 3716"/>
                <a:gd name="T64" fmla="*/ 0 w 2934"/>
                <a:gd name="T65" fmla="*/ 2401 h 3716"/>
                <a:gd name="T66" fmla="*/ 16 w 2934"/>
                <a:gd name="T67" fmla="*/ 2623 h 3716"/>
                <a:gd name="T68" fmla="*/ 65 w 2934"/>
                <a:gd name="T69" fmla="*/ 2831 h 3716"/>
                <a:gd name="T70" fmla="*/ 144 w 2934"/>
                <a:gd name="T71" fmla="*/ 3021 h 3716"/>
                <a:gd name="T72" fmla="*/ 250 w 2934"/>
                <a:gd name="T73" fmla="*/ 3195 h 3716"/>
                <a:gd name="T74" fmla="*/ 381 w 2934"/>
                <a:gd name="T75" fmla="*/ 3346 h 3716"/>
                <a:gd name="T76" fmla="*/ 533 w 2934"/>
                <a:gd name="T77" fmla="*/ 3475 h 3716"/>
                <a:gd name="T78" fmla="*/ 706 w 2934"/>
                <a:gd name="T79" fmla="*/ 3579 h 3716"/>
                <a:gd name="T80" fmla="*/ 895 w 2934"/>
                <a:gd name="T81" fmla="*/ 3656 h 3716"/>
                <a:gd name="T82" fmla="*/ 1100 w 2934"/>
                <a:gd name="T83" fmla="*/ 3702 h 3716"/>
                <a:gd name="T84" fmla="*/ 1317 w 2934"/>
                <a:gd name="T85" fmla="*/ 3716 h 3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934" h="3716">
                  <a:moveTo>
                    <a:pt x="1467" y="3707"/>
                  </a:moveTo>
                  <a:lnTo>
                    <a:pt x="1542" y="3697"/>
                  </a:lnTo>
                  <a:lnTo>
                    <a:pt x="1617" y="3684"/>
                  </a:lnTo>
                  <a:lnTo>
                    <a:pt x="1690" y="3669"/>
                  </a:lnTo>
                  <a:lnTo>
                    <a:pt x="1762" y="3650"/>
                  </a:lnTo>
                  <a:lnTo>
                    <a:pt x="1833" y="3627"/>
                  </a:lnTo>
                  <a:lnTo>
                    <a:pt x="1903" y="3603"/>
                  </a:lnTo>
                  <a:lnTo>
                    <a:pt x="1971" y="3575"/>
                  </a:lnTo>
                  <a:lnTo>
                    <a:pt x="2038" y="3546"/>
                  </a:lnTo>
                  <a:lnTo>
                    <a:pt x="2103" y="3514"/>
                  </a:lnTo>
                  <a:lnTo>
                    <a:pt x="2166" y="3479"/>
                  </a:lnTo>
                  <a:lnTo>
                    <a:pt x="2227" y="3442"/>
                  </a:lnTo>
                  <a:lnTo>
                    <a:pt x="2287" y="3402"/>
                  </a:lnTo>
                  <a:lnTo>
                    <a:pt x="2345" y="3361"/>
                  </a:lnTo>
                  <a:lnTo>
                    <a:pt x="2400" y="3318"/>
                  </a:lnTo>
                  <a:lnTo>
                    <a:pt x="2453" y="3272"/>
                  </a:lnTo>
                  <a:lnTo>
                    <a:pt x="2504" y="3225"/>
                  </a:lnTo>
                  <a:lnTo>
                    <a:pt x="2553" y="3176"/>
                  </a:lnTo>
                  <a:lnTo>
                    <a:pt x="2599" y="3125"/>
                  </a:lnTo>
                  <a:lnTo>
                    <a:pt x="2642" y="3073"/>
                  </a:lnTo>
                  <a:lnTo>
                    <a:pt x="2684" y="3019"/>
                  </a:lnTo>
                  <a:lnTo>
                    <a:pt x="2721" y="2965"/>
                  </a:lnTo>
                  <a:lnTo>
                    <a:pt x="2757" y="2908"/>
                  </a:lnTo>
                  <a:lnTo>
                    <a:pt x="2789" y="2850"/>
                  </a:lnTo>
                  <a:lnTo>
                    <a:pt x="2819" y="2791"/>
                  </a:lnTo>
                  <a:lnTo>
                    <a:pt x="2845" y="2731"/>
                  </a:lnTo>
                  <a:lnTo>
                    <a:pt x="2868" y="2670"/>
                  </a:lnTo>
                  <a:lnTo>
                    <a:pt x="2888" y="2609"/>
                  </a:lnTo>
                  <a:lnTo>
                    <a:pt x="2904" y="2546"/>
                  </a:lnTo>
                  <a:lnTo>
                    <a:pt x="2917" y="2483"/>
                  </a:lnTo>
                  <a:lnTo>
                    <a:pt x="2926" y="2419"/>
                  </a:lnTo>
                  <a:lnTo>
                    <a:pt x="2933" y="2355"/>
                  </a:lnTo>
                  <a:lnTo>
                    <a:pt x="2934" y="2290"/>
                  </a:lnTo>
                  <a:lnTo>
                    <a:pt x="2934" y="1388"/>
                  </a:lnTo>
                  <a:lnTo>
                    <a:pt x="2933" y="1323"/>
                  </a:lnTo>
                  <a:lnTo>
                    <a:pt x="2926" y="1259"/>
                  </a:lnTo>
                  <a:lnTo>
                    <a:pt x="2917" y="1195"/>
                  </a:lnTo>
                  <a:lnTo>
                    <a:pt x="2904" y="1132"/>
                  </a:lnTo>
                  <a:lnTo>
                    <a:pt x="2888" y="1070"/>
                  </a:lnTo>
                  <a:lnTo>
                    <a:pt x="2868" y="1008"/>
                  </a:lnTo>
                  <a:lnTo>
                    <a:pt x="2845" y="949"/>
                  </a:lnTo>
                  <a:lnTo>
                    <a:pt x="2819" y="889"/>
                  </a:lnTo>
                  <a:lnTo>
                    <a:pt x="2789" y="831"/>
                  </a:lnTo>
                  <a:lnTo>
                    <a:pt x="2757" y="774"/>
                  </a:lnTo>
                  <a:lnTo>
                    <a:pt x="2721" y="718"/>
                  </a:lnTo>
                  <a:lnTo>
                    <a:pt x="2684" y="665"/>
                  </a:lnTo>
                  <a:lnTo>
                    <a:pt x="2642" y="612"/>
                  </a:lnTo>
                  <a:lnTo>
                    <a:pt x="2599" y="560"/>
                  </a:lnTo>
                  <a:lnTo>
                    <a:pt x="2553" y="510"/>
                  </a:lnTo>
                  <a:lnTo>
                    <a:pt x="2504" y="463"/>
                  </a:lnTo>
                  <a:lnTo>
                    <a:pt x="2453" y="417"/>
                  </a:lnTo>
                  <a:lnTo>
                    <a:pt x="2400" y="372"/>
                  </a:lnTo>
                  <a:lnTo>
                    <a:pt x="2345" y="331"/>
                  </a:lnTo>
                  <a:lnTo>
                    <a:pt x="2287" y="290"/>
                  </a:lnTo>
                  <a:lnTo>
                    <a:pt x="2227" y="253"/>
                  </a:lnTo>
                  <a:lnTo>
                    <a:pt x="2166" y="217"/>
                  </a:lnTo>
                  <a:lnTo>
                    <a:pt x="2103" y="184"/>
                  </a:lnTo>
                  <a:lnTo>
                    <a:pt x="2038" y="153"/>
                  </a:lnTo>
                  <a:lnTo>
                    <a:pt x="1971" y="125"/>
                  </a:lnTo>
                  <a:lnTo>
                    <a:pt x="1903" y="99"/>
                  </a:lnTo>
                  <a:lnTo>
                    <a:pt x="1833" y="76"/>
                  </a:lnTo>
                  <a:lnTo>
                    <a:pt x="1762" y="56"/>
                  </a:lnTo>
                  <a:lnTo>
                    <a:pt x="1690" y="39"/>
                  </a:lnTo>
                  <a:lnTo>
                    <a:pt x="1617" y="24"/>
                  </a:lnTo>
                  <a:lnTo>
                    <a:pt x="1542" y="13"/>
                  </a:lnTo>
                  <a:lnTo>
                    <a:pt x="1467" y="5"/>
                  </a:lnTo>
                  <a:lnTo>
                    <a:pt x="1392" y="0"/>
                  </a:lnTo>
                  <a:lnTo>
                    <a:pt x="1317" y="0"/>
                  </a:lnTo>
                  <a:lnTo>
                    <a:pt x="1244" y="3"/>
                  </a:lnTo>
                  <a:lnTo>
                    <a:pt x="1171" y="9"/>
                  </a:lnTo>
                  <a:lnTo>
                    <a:pt x="1100" y="19"/>
                  </a:lnTo>
                  <a:lnTo>
                    <a:pt x="1030" y="33"/>
                  </a:lnTo>
                  <a:lnTo>
                    <a:pt x="962" y="51"/>
                  </a:lnTo>
                  <a:lnTo>
                    <a:pt x="895" y="71"/>
                  </a:lnTo>
                  <a:lnTo>
                    <a:pt x="830" y="95"/>
                  </a:lnTo>
                  <a:lnTo>
                    <a:pt x="768" y="122"/>
                  </a:lnTo>
                  <a:lnTo>
                    <a:pt x="706" y="152"/>
                  </a:lnTo>
                  <a:lnTo>
                    <a:pt x="647" y="185"/>
                  </a:lnTo>
                  <a:lnTo>
                    <a:pt x="589" y="221"/>
                  </a:lnTo>
                  <a:lnTo>
                    <a:pt x="533" y="260"/>
                  </a:lnTo>
                  <a:lnTo>
                    <a:pt x="480" y="301"/>
                  </a:lnTo>
                  <a:lnTo>
                    <a:pt x="430" y="346"/>
                  </a:lnTo>
                  <a:lnTo>
                    <a:pt x="381" y="393"/>
                  </a:lnTo>
                  <a:lnTo>
                    <a:pt x="335" y="441"/>
                  </a:lnTo>
                  <a:lnTo>
                    <a:pt x="291" y="493"/>
                  </a:lnTo>
                  <a:lnTo>
                    <a:pt x="250" y="548"/>
                  </a:lnTo>
                  <a:lnTo>
                    <a:pt x="212" y="604"/>
                  </a:lnTo>
                  <a:lnTo>
                    <a:pt x="177" y="663"/>
                  </a:lnTo>
                  <a:lnTo>
                    <a:pt x="144" y="722"/>
                  </a:lnTo>
                  <a:lnTo>
                    <a:pt x="115" y="785"/>
                  </a:lnTo>
                  <a:lnTo>
                    <a:pt x="88" y="849"/>
                  </a:lnTo>
                  <a:lnTo>
                    <a:pt x="65" y="916"/>
                  </a:lnTo>
                  <a:lnTo>
                    <a:pt x="46" y="984"/>
                  </a:lnTo>
                  <a:lnTo>
                    <a:pt x="30" y="1053"/>
                  </a:lnTo>
                  <a:lnTo>
                    <a:pt x="16" y="1124"/>
                  </a:lnTo>
                  <a:lnTo>
                    <a:pt x="7" y="1197"/>
                  </a:lnTo>
                  <a:lnTo>
                    <a:pt x="1" y="1271"/>
                  </a:lnTo>
                  <a:lnTo>
                    <a:pt x="0" y="1346"/>
                  </a:lnTo>
                  <a:lnTo>
                    <a:pt x="0" y="2401"/>
                  </a:lnTo>
                  <a:lnTo>
                    <a:pt x="1" y="2477"/>
                  </a:lnTo>
                  <a:lnTo>
                    <a:pt x="7" y="2551"/>
                  </a:lnTo>
                  <a:lnTo>
                    <a:pt x="16" y="2623"/>
                  </a:lnTo>
                  <a:lnTo>
                    <a:pt x="30" y="2694"/>
                  </a:lnTo>
                  <a:lnTo>
                    <a:pt x="46" y="2763"/>
                  </a:lnTo>
                  <a:lnTo>
                    <a:pt x="65" y="2831"/>
                  </a:lnTo>
                  <a:lnTo>
                    <a:pt x="88" y="2897"/>
                  </a:lnTo>
                  <a:lnTo>
                    <a:pt x="115" y="2960"/>
                  </a:lnTo>
                  <a:lnTo>
                    <a:pt x="144" y="3021"/>
                  </a:lnTo>
                  <a:lnTo>
                    <a:pt x="177" y="3081"/>
                  </a:lnTo>
                  <a:lnTo>
                    <a:pt x="212" y="3139"/>
                  </a:lnTo>
                  <a:lnTo>
                    <a:pt x="250" y="3195"/>
                  </a:lnTo>
                  <a:lnTo>
                    <a:pt x="291" y="3248"/>
                  </a:lnTo>
                  <a:lnTo>
                    <a:pt x="335" y="3298"/>
                  </a:lnTo>
                  <a:lnTo>
                    <a:pt x="381" y="3346"/>
                  </a:lnTo>
                  <a:lnTo>
                    <a:pt x="430" y="3392"/>
                  </a:lnTo>
                  <a:lnTo>
                    <a:pt x="480" y="3435"/>
                  </a:lnTo>
                  <a:lnTo>
                    <a:pt x="533" y="3475"/>
                  </a:lnTo>
                  <a:lnTo>
                    <a:pt x="589" y="3513"/>
                  </a:lnTo>
                  <a:lnTo>
                    <a:pt x="647" y="3547"/>
                  </a:lnTo>
                  <a:lnTo>
                    <a:pt x="706" y="3579"/>
                  </a:lnTo>
                  <a:lnTo>
                    <a:pt x="768" y="3608"/>
                  </a:lnTo>
                  <a:lnTo>
                    <a:pt x="830" y="3633"/>
                  </a:lnTo>
                  <a:lnTo>
                    <a:pt x="895" y="3656"/>
                  </a:lnTo>
                  <a:lnTo>
                    <a:pt x="962" y="3674"/>
                  </a:lnTo>
                  <a:lnTo>
                    <a:pt x="1030" y="3690"/>
                  </a:lnTo>
                  <a:lnTo>
                    <a:pt x="1100" y="3702"/>
                  </a:lnTo>
                  <a:lnTo>
                    <a:pt x="1171" y="3710"/>
                  </a:lnTo>
                  <a:lnTo>
                    <a:pt x="1244" y="3715"/>
                  </a:lnTo>
                  <a:lnTo>
                    <a:pt x="1317" y="3716"/>
                  </a:lnTo>
                  <a:lnTo>
                    <a:pt x="1392" y="3714"/>
                  </a:lnTo>
                  <a:lnTo>
                    <a:pt x="1467" y="3707"/>
                  </a:lnTo>
                  <a:close/>
                </a:path>
              </a:pathLst>
            </a:custGeom>
            <a:ln w="762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grpSp>
      <p:grpSp>
        <p:nvGrpSpPr>
          <p:cNvPr id="111" name="グループ化 110"/>
          <p:cNvGrpSpPr/>
          <p:nvPr/>
        </p:nvGrpSpPr>
        <p:grpSpPr>
          <a:xfrm>
            <a:off x="7263449" y="4062621"/>
            <a:ext cx="1666717" cy="1139923"/>
            <a:chOff x="2592388" y="2344991"/>
            <a:chExt cx="3606800" cy="2184147"/>
          </a:xfrm>
        </p:grpSpPr>
        <p:grpSp>
          <p:nvGrpSpPr>
            <p:cNvPr id="112" name="グループ化 111"/>
            <p:cNvGrpSpPr/>
            <p:nvPr/>
          </p:nvGrpSpPr>
          <p:grpSpPr>
            <a:xfrm>
              <a:off x="2838883" y="2379663"/>
              <a:ext cx="1308086" cy="1428750"/>
              <a:chOff x="266700" y="2387600"/>
              <a:chExt cx="1927225" cy="1679575"/>
            </a:xfrm>
          </p:grpSpPr>
          <p:sp>
            <p:nvSpPr>
              <p:cNvPr id="165" name="Freeform 49"/>
              <p:cNvSpPr>
                <a:spLocks/>
              </p:cNvSpPr>
              <p:nvPr/>
            </p:nvSpPr>
            <p:spPr bwMode="auto">
              <a:xfrm>
                <a:off x="266700" y="3937000"/>
                <a:ext cx="1927225" cy="130175"/>
              </a:xfrm>
              <a:custGeom>
                <a:avLst/>
                <a:gdLst>
                  <a:gd name="T0" fmla="*/ 1214 w 1214"/>
                  <a:gd name="T1" fmla="*/ 42 h 82"/>
                  <a:gd name="T2" fmla="*/ 1214 w 1214"/>
                  <a:gd name="T3" fmla="*/ 42 h 82"/>
                  <a:gd name="T4" fmla="*/ 1214 w 1214"/>
                  <a:gd name="T5" fmla="*/ 38 h 82"/>
                  <a:gd name="T6" fmla="*/ 1212 w 1214"/>
                  <a:gd name="T7" fmla="*/ 36 h 82"/>
                  <a:gd name="T8" fmla="*/ 1202 w 1214"/>
                  <a:gd name="T9" fmla="*/ 32 h 82"/>
                  <a:gd name="T10" fmla="*/ 1186 w 1214"/>
                  <a:gd name="T11" fmla="*/ 28 h 82"/>
                  <a:gd name="T12" fmla="*/ 1166 w 1214"/>
                  <a:gd name="T13" fmla="*/ 26 h 82"/>
                  <a:gd name="T14" fmla="*/ 1110 w 1214"/>
                  <a:gd name="T15" fmla="*/ 18 h 82"/>
                  <a:gd name="T16" fmla="*/ 1036 w 1214"/>
                  <a:gd name="T17" fmla="*/ 12 h 82"/>
                  <a:gd name="T18" fmla="*/ 946 w 1214"/>
                  <a:gd name="T19" fmla="*/ 8 h 82"/>
                  <a:gd name="T20" fmla="*/ 844 w 1214"/>
                  <a:gd name="T21" fmla="*/ 4 h 82"/>
                  <a:gd name="T22" fmla="*/ 730 w 1214"/>
                  <a:gd name="T23" fmla="*/ 2 h 82"/>
                  <a:gd name="T24" fmla="*/ 606 w 1214"/>
                  <a:gd name="T25" fmla="*/ 0 h 82"/>
                  <a:gd name="T26" fmla="*/ 606 w 1214"/>
                  <a:gd name="T27" fmla="*/ 0 h 82"/>
                  <a:gd name="T28" fmla="*/ 484 w 1214"/>
                  <a:gd name="T29" fmla="*/ 2 h 82"/>
                  <a:gd name="T30" fmla="*/ 370 w 1214"/>
                  <a:gd name="T31" fmla="*/ 4 h 82"/>
                  <a:gd name="T32" fmla="*/ 266 w 1214"/>
                  <a:gd name="T33" fmla="*/ 8 h 82"/>
                  <a:gd name="T34" fmla="*/ 178 w 1214"/>
                  <a:gd name="T35" fmla="*/ 12 h 82"/>
                  <a:gd name="T36" fmla="*/ 102 w 1214"/>
                  <a:gd name="T37" fmla="*/ 18 h 82"/>
                  <a:gd name="T38" fmla="*/ 46 w 1214"/>
                  <a:gd name="T39" fmla="*/ 26 h 82"/>
                  <a:gd name="T40" fmla="*/ 26 w 1214"/>
                  <a:gd name="T41" fmla="*/ 28 h 82"/>
                  <a:gd name="T42" fmla="*/ 12 w 1214"/>
                  <a:gd name="T43" fmla="*/ 32 h 82"/>
                  <a:gd name="T44" fmla="*/ 2 w 1214"/>
                  <a:gd name="T45" fmla="*/ 36 h 82"/>
                  <a:gd name="T46" fmla="*/ 0 w 1214"/>
                  <a:gd name="T47" fmla="*/ 38 h 82"/>
                  <a:gd name="T48" fmla="*/ 0 w 1214"/>
                  <a:gd name="T49" fmla="*/ 42 h 82"/>
                  <a:gd name="T50" fmla="*/ 0 w 1214"/>
                  <a:gd name="T51" fmla="*/ 42 h 82"/>
                  <a:gd name="T52" fmla="*/ 0 w 1214"/>
                  <a:gd name="T53" fmla="*/ 44 h 82"/>
                  <a:gd name="T54" fmla="*/ 2 w 1214"/>
                  <a:gd name="T55" fmla="*/ 46 h 82"/>
                  <a:gd name="T56" fmla="*/ 12 w 1214"/>
                  <a:gd name="T57" fmla="*/ 50 h 82"/>
                  <a:gd name="T58" fmla="*/ 26 w 1214"/>
                  <a:gd name="T59" fmla="*/ 54 h 82"/>
                  <a:gd name="T60" fmla="*/ 46 w 1214"/>
                  <a:gd name="T61" fmla="*/ 56 h 82"/>
                  <a:gd name="T62" fmla="*/ 102 w 1214"/>
                  <a:gd name="T63" fmla="*/ 64 h 82"/>
                  <a:gd name="T64" fmla="*/ 178 w 1214"/>
                  <a:gd name="T65" fmla="*/ 70 h 82"/>
                  <a:gd name="T66" fmla="*/ 266 w 1214"/>
                  <a:gd name="T67" fmla="*/ 74 h 82"/>
                  <a:gd name="T68" fmla="*/ 370 w 1214"/>
                  <a:gd name="T69" fmla="*/ 78 h 82"/>
                  <a:gd name="T70" fmla="*/ 484 w 1214"/>
                  <a:gd name="T71" fmla="*/ 82 h 82"/>
                  <a:gd name="T72" fmla="*/ 606 w 1214"/>
                  <a:gd name="T73" fmla="*/ 82 h 82"/>
                  <a:gd name="T74" fmla="*/ 606 w 1214"/>
                  <a:gd name="T75" fmla="*/ 82 h 82"/>
                  <a:gd name="T76" fmla="*/ 730 w 1214"/>
                  <a:gd name="T77" fmla="*/ 82 h 82"/>
                  <a:gd name="T78" fmla="*/ 844 w 1214"/>
                  <a:gd name="T79" fmla="*/ 78 h 82"/>
                  <a:gd name="T80" fmla="*/ 946 w 1214"/>
                  <a:gd name="T81" fmla="*/ 74 h 82"/>
                  <a:gd name="T82" fmla="*/ 1036 w 1214"/>
                  <a:gd name="T83" fmla="*/ 70 h 82"/>
                  <a:gd name="T84" fmla="*/ 1110 w 1214"/>
                  <a:gd name="T85" fmla="*/ 64 h 82"/>
                  <a:gd name="T86" fmla="*/ 1166 w 1214"/>
                  <a:gd name="T87" fmla="*/ 56 h 82"/>
                  <a:gd name="T88" fmla="*/ 1186 w 1214"/>
                  <a:gd name="T89" fmla="*/ 54 h 82"/>
                  <a:gd name="T90" fmla="*/ 1202 w 1214"/>
                  <a:gd name="T91" fmla="*/ 50 h 82"/>
                  <a:gd name="T92" fmla="*/ 1212 w 1214"/>
                  <a:gd name="T93" fmla="*/ 46 h 82"/>
                  <a:gd name="T94" fmla="*/ 1214 w 1214"/>
                  <a:gd name="T95" fmla="*/ 44 h 82"/>
                  <a:gd name="T96" fmla="*/ 1214 w 1214"/>
                  <a:gd name="T97" fmla="*/ 42 h 82"/>
                  <a:gd name="T98" fmla="*/ 1214 w 1214"/>
                  <a:gd name="T99" fmla="*/ 4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14" h="82">
                    <a:moveTo>
                      <a:pt x="1214" y="42"/>
                    </a:moveTo>
                    <a:lnTo>
                      <a:pt x="1214" y="42"/>
                    </a:lnTo>
                    <a:lnTo>
                      <a:pt x="1214" y="38"/>
                    </a:lnTo>
                    <a:lnTo>
                      <a:pt x="1212" y="36"/>
                    </a:lnTo>
                    <a:lnTo>
                      <a:pt x="1202" y="32"/>
                    </a:lnTo>
                    <a:lnTo>
                      <a:pt x="1186" y="28"/>
                    </a:lnTo>
                    <a:lnTo>
                      <a:pt x="1166" y="26"/>
                    </a:lnTo>
                    <a:lnTo>
                      <a:pt x="1110" y="18"/>
                    </a:lnTo>
                    <a:lnTo>
                      <a:pt x="1036" y="12"/>
                    </a:lnTo>
                    <a:lnTo>
                      <a:pt x="946" y="8"/>
                    </a:lnTo>
                    <a:lnTo>
                      <a:pt x="844" y="4"/>
                    </a:lnTo>
                    <a:lnTo>
                      <a:pt x="730" y="2"/>
                    </a:lnTo>
                    <a:lnTo>
                      <a:pt x="606" y="0"/>
                    </a:lnTo>
                    <a:lnTo>
                      <a:pt x="606" y="0"/>
                    </a:lnTo>
                    <a:lnTo>
                      <a:pt x="484" y="2"/>
                    </a:lnTo>
                    <a:lnTo>
                      <a:pt x="370" y="4"/>
                    </a:lnTo>
                    <a:lnTo>
                      <a:pt x="266" y="8"/>
                    </a:lnTo>
                    <a:lnTo>
                      <a:pt x="178" y="12"/>
                    </a:lnTo>
                    <a:lnTo>
                      <a:pt x="102" y="18"/>
                    </a:lnTo>
                    <a:lnTo>
                      <a:pt x="46" y="26"/>
                    </a:lnTo>
                    <a:lnTo>
                      <a:pt x="26" y="28"/>
                    </a:lnTo>
                    <a:lnTo>
                      <a:pt x="12" y="32"/>
                    </a:lnTo>
                    <a:lnTo>
                      <a:pt x="2" y="36"/>
                    </a:lnTo>
                    <a:lnTo>
                      <a:pt x="0" y="38"/>
                    </a:lnTo>
                    <a:lnTo>
                      <a:pt x="0" y="42"/>
                    </a:lnTo>
                    <a:lnTo>
                      <a:pt x="0" y="42"/>
                    </a:lnTo>
                    <a:lnTo>
                      <a:pt x="0" y="44"/>
                    </a:lnTo>
                    <a:lnTo>
                      <a:pt x="2" y="46"/>
                    </a:lnTo>
                    <a:lnTo>
                      <a:pt x="12" y="50"/>
                    </a:lnTo>
                    <a:lnTo>
                      <a:pt x="26" y="54"/>
                    </a:lnTo>
                    <a:lnTo>
                      <a:pt x="46" y="56"/>
                    </a:lnTo>
                    <a:lnTo>
                      <a:pt x="102" y="64"/>
                    </a:lnTo>
                    <a:lnTo>
                      <a:pt x="178" y="70"/>
                    </a:lnTo>
                    <a:lnTo>
                      <a:pt x="266" y="74"/>
                    </a:lnTo>
                    <a:lnTo>
                      <a:pt x="370" y="78"/>
                    </a:lnTo>
                    <a:lnTo>
                      <a:pt x="484" y="82"/>
                    </a:lnTo>
                    <a:lnTo>
                      <a:pt x="606" y="82"/>
                    </a:lnTo>
                    <a:lnTo>
                      <a:pt x="606" y="82"/>
                    </a:lnTo>
                    <a:lnTo>
                      <a:pt x="730" y="82"/>
                    </a:lnTo>
                    <a:lnTo>
                      <a:pt x="844" y="78"/>
                    </a:lnTo>
                    <a:lnTo>
                      <a:pt x="946" y="74"/>
                    </a:lnTo>
                    <a:lnTo>
                      <a:pt x="1036" y="70"/>
                    </a:lnTo>
                    <a:lnTo>
                      <a:pt x="1110" y="64"/>
                    </a:lnTo>
                    <a:lnTo>
                      <a:pt x="1166" y="56"/>
                    </a:lnTo>
                    <a:lnTo>
                      <a:pt x="1186" y="54"/>
                    </a:lnTo>
                    <a:lnTo>
                      <a:pt x="1202" y="50"/>
                    </a:lnTo>
                    <a:lnTo>
                      <a:pt x="1212" y="46"/>
                    </a:lnTo>
                    <a:lnTo>
                      <a:pt x="1214" y="44"/>
                    </a:lnTo>
                    <a:lnTo>
                      <a:pt x="1214" y="42"/>
                    </a:lnTo>
                    <a:lnTo>
                      <a:pt x="1214" y="4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6" name="Freeform 51"/>
              <p:cNvSpPr>
                <a:spLocks/>
              </p:cNvSpPr>
              <p:nvPr/>
            </p:nvSpPr>
            <p:spPr bwMode="auto">
              <a:xfrm>
                <a:off x="1009650" y="2387600"/>
                <a:ext cx="1158875" cy="974725"/>
              </a:xfrm>
              <a:custGeom>
                <a:avLst/>
                <a:gdLst>
                  <a:gd name="T0" fmla="*/ 492 w 730"/>
                  <a:gd name="T1" fmla="*/ 484 h 614"/>
                  <a:gd name="T2" fmla="*/ 536 w 730"/>
                  <a:gd name="T3" fmla="*/ 450 h 614"/>
                  <a:gd name="T4" fmla="*/ 600 w 730"/>
                  <a:gd name="T5" fmla="*/ 414 h 614"/>
                  <a:gd name="T6" fmla="*/ 638 w 730"/>
                  <a:gd name="T7" fmla="*/ 400 h 614"/>
                  <a:gd name="T8" fmla="*/ 676 w 730"/>
                  <a:gd name="T9" fmla="*/ 394 h 614"/>
                  <a:gd name="T10" fmla="*/ 714 w 730"/>
                  <a:gd name="T11" fmla="*/ 398 h 614"/>
                  <a:gd name="T12" fmla="*/ 722 w 730"/>
                  <a:gd name="T13" fmla="*/ 376 h 614"/>
                  <a:gd name="T14" fmla="*/ 730 w 730"/>
                  <a:gd name="T15" fmla="*/ 330 h 614"/>
                  <a:gd name="T16" fmla="*/ 730 w 730"/>
                  <a:gd name="T17" fmla="*/ 308 h 614"/>
                  <a:gd name="T18" fmla="*/ 722 w 730"/>
                  <a:gd name="T19" fmla="*/ 246 h 614"/>
                  <a:gd name="T20" fmla="*/ 702 w 730"/>
                  <a:gd name="T21" fmla="*/ 188 h 614"/>
                  <a:gd name="T22" fmla="*/ 668 w 730"/>
                  <a:gd name="T23" fmla="*/ 136 h 614"/>
                  <a:gd name="T24" fmla="*/ 624 w 730"/>
                  <a:gd name="T25" fmla="*/ 90 h 614"/>
                  <a:gd name="T26" fmla="*/ 570 w 730"/>
                  <a:gd name="T27" fmla="*/ 54 h 614"/>
                  <a:gd name="T28" fmla="*/ 508 w 730"/>
                  <a:gd name="T29" fmla="*/ 24 h 614"/>
                  <a:gd name="T30" fmla="*/ 438 w 730"/>
                  <a:gd name="T31" fmla="*/ 8 h 614"/>
                  <a:gd name="T32" fmla="*/ 366 w 730"/>
                  <a:gd name="T33" fmla="*/ 0 h 614"/>
                  <a:gd name="T34" fmla="*/ 328 w 730"/>
                  <a:gd name="T35" fmla="*/ 2 h 614"/>
                  <a:gd name="T36" fmla="*/ 256 w 730"/>
                  <a:gd name="T37" fmla="*/ 14 h 614"/>
                  <a:gd name="T38" fmla="*/ 190 w 730"/>
                  <a:gd name="T39" fmla="*/ 38 h 614"/>
                  <a:gd name="T40" fmla="*/ 132 w 730"/>
                  <a:gd name="T41" fmla="*/ 70 h 614"/>
                  <a:gd name="T42" fmla="*/ 84 w 730"/>
                  <a:gd name="T43" fmla="*/ 112 h 614"/>
                  <a:gd name="T44" fmla="*/ 44 w 730"/>
                  <a:gd name="T45" fmla="*/ 162 h 614"/>
                  <a:gd name="T46" fmla="*/ 16 w 730"/>
                  <a:gd name="T47" fmla="*/ 216 h 614"/>
                  <a:gd name="T48" fmla="*/ 2 w 730"/>
                  <a:gd name="T49" fmla="*/ 276 h 614"/>
                  <a:gd name="T50" fmla="*/ 0 w 730"/>
                  <a:gd name="T51" fmla="*/ 308 h 614"/>
                  <a:gd name="T52" fmla="*/ 8 w 730"/>
                  <a:gd name="T53" fmla="*/ 368 h 614"/>
                  <a:gd name="T54" fmla="*/ 28 w 730"/>
                  <a:gd name="T55" fmla="*/ 426 h 614"/>
                  <a:gd name="T56" fmla="*/ 62 w 730"/>
                  <a:gd name="T57" fmla="*/ 478 h 614"/>
                  <a:gd name="T58" fmla="*/ 106 w 730"/>
                  <a:gd name="T59" fmla="*/ 524 h 614"/>
                  <a:gd name="T60" fmla="*/ 160 w 730"/>
                  <a:gd name="T61" fmla="*/ 562 h 614"/>
                  <a:gd name="T62" fmla="*/ 222 w 730"/>
                  <a:gd name="T63" fmla="*/ 590 h 614"/>
                  <a:gd name="T64" fmla="*/ 292 w 730"/>
                  <a:gd name="T65" fmla="*/ 608 h 614"/>
                  <a:gd name="T66" fmla="*/ 366 w 730"/>
                  <a:gd name="T67" fmla="*/ 614 h 614"/>
                  <a:gd name="T68" fmla="*/ 390 w 730"/>
                  <a:gd name="T69" fmla="*/ 612 h 614"/>
                  <a:gd name="T70" fmla="*/ 438 w 730"/>
                  <a:gd name="T71" fmla="*/ 608 h 614"/>
                  <a:gd name="T72" fmla="*/ 484 w 730"/>
                  <a:gd name="T73" fmla="*/ 596 h 614"/>
                  <a:gd name="T74" fmla="*/ 528 w 730"/>
                  <a:gd name="T75" fmla="*/ 582 h 614"/>
                  <a:gd name="T76" fmla="*/ 568 w 730"/>
                  <a:gd name="T77" fmla="*/ 562 h 614"/>
                  <a:gd name="T78" fmla="*/ 604 w 730"/>
                  <a:gd name="T79" fmla="*/ 538 h 614"/>
                  <a:gd name="T80" fmla="*/ 638 w 730"/>
                  <a:gd name="T81" fmla="*/ 510 h 614"/>
                  <a:gd name="T82" fmla="*/ 666 w 730"/>
                  <a:gd name="T83" fmla="*/ 480 h 614"/>
                  <a:gd name="T84" fmla="*/ 678 w 730"/>
                  <a:gd name="T85" fmla="*/ 464 h 614"/>
                  <a:gd name="T86" fmla="*/ 596 w 730"/>
                  <a:gd name="T87" fmla="*/ 468 h 614"/>
                  <a:gd name="T88" fmla="*/ 492 w 730"/>
                  <a:gd name="T89" fmla="*/ 484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30" h="614">
                    <a:moveTo>
                      <a:pt x="492" y="484"/>
                    </a:moveTo>
                    <a:lnTo>
                      <a:pt x="492" y="484"/>
                    </a:lnTo>
                    <a:lnTo>
                      <a:pt x="514" y="466"/>
                    </a:lnTo>
                    <a:lnTo>
                      <a:pt x="536" y="450"/>
                    </a:lnTo>
                    <a:lnTo>
                      <a:pt x="566" y="430"/>
                    </a:lnTo>
                    <a:lnTo>
                      <a:pt x="600" y="414"/>
                    </a:lnTo>
                    <a:lnTo>
                      <a:pt x="620" y="406"/>
                    </a:lnTo>
                    <a:lnTo>
                      <a:pt x="638" y="400"/>
                    </a:lnTo>
                    <a:lnTo>
                      <a:pt x="658" y="396"/>
                    </a:lnTo>
                    <a:lnTo>
                      <a:pt x="676" y="394"/>
                    </a:lnTo>
                    <a:lnTo>
                      <a:pt x="696" y="394"/>
                    </a:lnTo>
                    <a:lnTo>
                      <a:pt x="714" y="398"/>
                    </a:lnTo>
                    <a:lnTo>
                      <a:pt x="714" y="398"/>
                    </a:lnTo>
                    <a:lnTo>
                      <a:pt x="722" y="376"/>
                    </a:lnTo>
                    <a:lnTo>
                      <a:pt x="726" y="354"/>
                    </a:lnTo>
                    <a:lnTo>
                      <a:pt x="730" y="330"/>
                    </a:lnTo>
                    <a:lnTo>
                      <a:pt x="730" y="308"/>
                    </a:lnTo>
                    <a:lnTo>
                      <a:pt x="730" y="308"/>
                    </a:lnTo>
                    <a:lnTo>
                      <a:pt x="728" y="276"/>
                    </a:lnTo>
                    <a:lnTo>
                      <a:pt x="722" y="246"/>
                    </a:lnTo>
                    <a:lnTo>
                      <a:pt x="714" y="216"/>
                    </a:lnTo>
                    <a:lnTo>
                      <a:pt x="702" y="188"/>
                    </a:lnTo>
                    <a:lnTo>
                      <a:pt x="686" y="162"/>
                    </a:lnTo>
                    <a:lnTo>
                      <a:pt x="668" y="136"/>
                    </a:lnTo>
                    <a:lnTo>
                      <a:pt x="646" y="112"/>
                    </a:lnTo>
                    <a:lnTo>
                      <a:pt x="624" y="90"/>
                    </a:lnTo>
                    <a:lnTo>
                      <a:pt x="598" y="70"/>
                    </a:lnTo>
                    <a:lnTo>
                      <a:pt x="570" y="54"/>
                    </a:lnTo>
                    <a:lnTo>
                      <a:pt x="540" y="38"/>
                    </a:lnTo>
                    <a:lnTo>
                      <a:pt x="508" y="24"/>
                    </a:lnTo>
                    <a:lnTo>
                      <a:pt x="474" y="14"/>
                    </a:lnTo>
                    <a:lnTo>
                      <a:pt x="438" y="8"/>
                    </a:lnTo>
                    <a:lnTo>
                      <a:pt x="402" y="2"/>
                    </a:lnTo>
                    <a:lnTo>
                      <a:pt x="366" y="0"/>
                    </a:lnTo>
                    <a:lnTo>
                      <a:pt x="366" y="0"/>
                    </a:lnTo>
                    <a:lnTo>
                      <a:pt x="328" y="2"/>
                    </a:lnTo>
                    <a:lnTo>
                      <a:pt x="292" y="8"/>
                    </a:lnTo>
                    <a:lnTo>
                      <a:pt x="256" y="14"/>
                    </a:lnTo>
                    <a:lnTo>
                      <a:pt x="222" y="24"/>
                    </a:lnTo>
                    <a:lnTo>
                      <a:pt x="190" y="38"/>
                    </a:lnTo>
                    <a:lnTo>
                      <a:pt x="160" y="54"/>
                    </a:lnTo>
                    <a:lnTo>
                      <a:pt x="132" y="70"/>
                    </a:lnTo>
                    <a:lnTo>
                      <a:pt x="106" y="90"/>
                    </a:lnTo>
                    <a:lnTo>
                      <a:pt x="84" y="112"/>
                    </a:lnTo>
                    <a:lnTo>
                      <a:pt x="62" y="136"/>
                    </a:lnTo>
                    <a:lnTo>
                      <a:pt x="44" y="162"/>
                    </a:lnTo>
                    <a:lnTo>
                      <a:pt x="28" y="188"/>
                    </a:lnTo>
                    <a:lnTo>
                      <a:pt x="16" y="216"/>
                    </a:lnTo>
                    <a:lnTo>
                      <a:pt x="8" y="246"/>
                    </a:lnTo>
                    <a:lnTo>
                      <a:pt x="2" y="276"/>
                    </a:lnTo>
                    <a:lnTo>
                      <a:pt x="0" y="308"/>
                    </a:lnTo>
                    <a:lnTo>
                      <a:pt x="0" y="308"/>
                    </a:lnTo>
                    <a:lnTo>
                      <a:pt x="2" y="338"/>
                    </a:lnTo>
                    <a:lnTo>
                      <a:pt x="8" y="368"/>
                    </a:lnTo>
                    <a:lnTo>
                      <a:pt x="16" y="398"/>
                    </a:lnTo>
                    <a:lnTo>
                      <a:pt x="28" y="426"/>
                    </a:lnTo>
                    <a:lnTo>
                      <a:pt x="44" y="454"/>
                    </a:lnTo>
                    <a:lnTo>
                      <a:pt x="62" y="478"/>
                    </a:lnTo>
                    <a:lnTo>
                      <a:pt x="84" y="502"/>
                    </a:lnTo>
                    <a:lnTo>
                      <a:pt x="106" y="524"/>
                    </a:lnTo>
                    <a:lnTo>
                      <a:pt x="132" y="544"/>
                    </a:lnTo>
                    <a:lnTo>
                      <a:pt x="160" y="562"/>
                    </a:lnTo>
                    <a:lnTo>
                      <a:pt x="190" y="576"/>
                    </a:lnTo>
                    <a:lnTo>
                      <a:pt x="222" y="590"/>
                    </a:lnTo>
                    <a:lnTo>
                      <a:pt x="256" y="600"/>
                    </a:lnTo>
                    <a:lnTo>
                      <a:pt x="292" y="608"/>
                    </a:lnTo>
                    <a:lnTo>
                      <a:pt x="328" y="612"/>
                    </a:lnTo>
                    <a:lnTo>
                      <a:pt x="366" y="614"/>
                    </a:lnTo>
                    <a:lnTo>
                      <a:pt x="366" y="614"/>
                    </a:lnTo>
                    <a:lnTo>
                      <a:pt x="390" y="612"/>
                    </a:lnTo>
                    <a:lnTo>
                      <a:pt x="414" y="610"/>
                    </a:lnTo>
                    <a:lnTo>
                      <a:pt x="438" y="608"/>
                    </a:lnTo>
                    <a:lnTo>
                      <a:pt x="462" y="602"/>
                    </a:lnTo>
                    <a:lnTo>
                      <a:pt x="484" y="596"/>
                    </a:lnTo>
                    <a:lnTo>
                      <a:pt x="506" y="590"/>
                    </a:lnTo>
                    <a:lnTo>
                      <a:pt x="528" y="582"/>
                    </a:lnTo>
                    <a:lnTo>
                      <a:pt x="548" y="572"/>
                    </a:lnTo>
                    <a:lnTo>
                      <a:pt x="568" y="562"/>
                    </a:lnTo>
                    <a:lnTo>
                      <a:pt x="586" y="550"/>
                    </a:lnTo>
                    <a:lnTo>
                      <a:pt x="604" y="538"/>
                    </a:lnTo>
                    <a:lnTo>
                      <a:pt x="622" y="524"/>
                    </a:lnTo>
                    <a:lnTo>
                      <a:pt x="638" y="510"/>
                    </a:lnTo>
                    <a:lnTo>
                      <a:pt x="652" y="496"/>
                    </a:lnTo>
                    <a:lnTo>
                      <a:pt x="666" y="480"/>
                    </a:lnTo>
                    <a:lnTo>
                      <a:pt x="678" y="464"/>
                    </a:lnTo>
                    <a:lnTo>
                      <a:pt x="678" y="464"/>
                    </a:lnTo>
                    <a:lnTo>
                      <a:pt x="640" y="464"/>
                    </a:lnTo>
                    <a:lnTo>
                      <a:pt x="596" y="468"/>
                    </a:lnTo>
                    <a:lnTo>
                      <a:pt x="546" y="474"/>
                    </a:lnTo>
                    <a:lnTo>
                      <a:pt x="492" y="484"/>
                    </a:lnTo>
                    <a:lnTo>
                      <a:pt x="492" y="4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7" name="Freeform 52"/>
              <p:cNvSpPr>
                <a:spLocks/>
              </p:cNvSpPr>
              <p:nvPr/>
            </p:nvSpPr>
            <p:spPr bwMode="auto">
              <a:xfrm>
                <a:off x="1974850" y="2638425"/>
                <a:ext cx="114300" cy="206375"/>
              </a:xfrm>
              <a:custGeom>
                <a:avLst/>
                <a:gdLst>
                  <a:gd name="T0" fmla="*/ 22 w 72"/>
                  <a:gd name="T1" fmla="*/ 130 h 130"/>
                  <a:gd name="T2" fmla="*/ 22 w 72"/>
                  <a:gd name="T3" fmla="*/ 130 h 130"/>
                  <a:gd name="T4" fmla="*/ 34 w 72"/>
                  <a:gd name="T5" fmla="*/ 126 h 130"/>
                  <a:gd name="T6" fmla="*/ 34 w 72"/>
                  <a:gd name="T7" fmla="*/ 126 h 130"/>
                  <a:gd name="T8" fmla="*/ 52 w 72"/>
                  <a:gd name="T9" fmla="*/ 122 h 130"/>
                  <a:gd name="T10" fmla="*/ 68 w 72"/>
                  <a:gd name="T11" fmla="*/ 124 h 130"/>
                  <a:gd name="T12" fmla="*/ 68 w 72"/>
                  <a:gd name="T13" fmla="*/ 124 h 130"/>
                  <a:gd name="T14" fmla="*/ 70 w 72"/>
                  <a:gd name="T15" fmla="*/ 108 h 130"/>
                  <a:gd name="T16" fmla="*/ 72 w 72"/>
                  <a:gd name="T17" fmla="*/ 90 h 130"/>
                  <a:gd name="T18" fmla="*/ 72 w 72"/>
                  <a:gd name="T19" fmla="*/ 90 h 130"/>
                  <a:gd name="T20" fmla="*/ 70 w 72"/>
                  <a:gd name="T21" fmla="*/ 76 h 130"/>
                  <a:gd name="T22" fmla="*/ 68 w 72"/>
                  <a:gd name="T23" fmla="*/ 62 h 130"/>
                  <a:gd name="T24" fmla="*/ 64 w 72"/>
                  <a:gd name="T25" fmla="*/ 48 h 130"/>
                  <a:gd name="T26" fmla="*/ 58 w 72"/>
                  <a:gd name="T27" fmla="*/ 36 h 130"/>
                  <a:gd name="T28" fmla="*/ 54 w 72"/>
                  <a:gd name="T29" fmla="*/ 24 h 130"/>
                  <a:gd name="T30" fmla="*/ 46 w 72"/>
                  <a:gd name="T31" fmla="*/ 14 h 130"/>
                  <a:gd name="T32" fmla="*/ 40 w 72"/>
                  <a:gd name="T33" fmla="*/ 6 h 130"/>
                  <a:gd name="T34" fmla="*/ 32 w 72"/>
                  <a:gd name="T35" fmla="*/ 2 h 130"/>
                  <a:gd name="T36" fmla="*/ 32 w 72"/>
                  <a:gd name="T37" fmla="*/ 2 h 130"/>
                  <a:gd name="T38" fmla="*/ 26 w 72"/>
                  <a:gd name="T39" fmla="*/ 0 h 130"/>
                  <a:gd name="T40" fmla="*/ 18 w 72"/>
                  <a:gd name="T41" fmla="*/ 0 h 130"/>
                  <a:gd name="T42" fmla="*/ 14 w 72"/>
                  <a:gd name="T43" fmla="*/ 4 h 130"/>
                  <a:gd name="T44" fmla="*/ 8 w 72"/>
                  <a:gd name="T45" fmla="*/ 10 h 130"/>
                  <a:gd name="T46" fmla="*/ 4 w 72"/>
                  <a:gd name="T47" fmla="*/ 18 h 130"/>
                  <a:gd name="T48" fmla="*/ 2 w 72"/>
                  <a:gd name="T49" fmla="*/ 30 h 130"/>
                  <a:gd name="T50" fmla="*/ 0 w 72"/>
                  <a:gd name="T51" fmla="*/ 42 h 130"/>
                  <a:gd name="T52" fmla="*/ 0 w 72"/>
                  <a:gd name="T53" fmla="*/ 56 h 130"/>
                  <a:gd name="T54" fmla="*/ 0 w 72"/>
                  <a:gd name="T55" fmla="*/ 56 h 130"/>
                  <a:gd name="T56" fmla="*/ 2 w 72"/>
                  <a:gd name="T57" fmla="*/ 76 h 130"/>
                  <a:gd name="T58" fmla="*/ 6 w 72"/>
                  <a:gd name="T59" fmla="*/ 96 h 130"/>
                  <a:gd name="T60" fmla="*/ 14 w 72"/>
                  <a:gd name="T61" fmla="*/ 114 h 130"/>
                  <a:gd name="T62" fmla="*/ 22 w 72"/>
                  <a:gd name="T63" fmla="*/ 130 h 130"/>
                  <a:gd name="T64" fmla="*/ 22 w 72"/>
                  <a:gd name="T65" fmla="*/ 1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30">
                    <a:moveTo>
                      <a:pt x="22" y="130"/>
                    </a:moveTo>
                    <a:lnTo>
                      <a:pt x="22" y="130"/>
                    </a:lnTo>
                    <a:lnTo>
                      <a:pt x="34" y="126"/>
                    </a:lnTo>
                    <a:lnTo>
                      <a:pt x="34" y="126"/>
                    </a:lnTo>
                    <a:lnTo>
                      <a:pt x="52" y="122"/>
                    </a:lnTo>
                    <a:lnTo>
                      <a:pt x="68" y="124"/>
                    </a:lnTo>
                    <a:lnTo>
                      <a:pt x="68" y="124"/>
                    </a:lnTo>
                    <a:lnTo>
                      <a:pt x="70" y="108"/>
                    </a:lnTo>
                    <a:lnTo>
                      <a:pt x="72" y="90"/>
                    </a:lnTo>
                    <a:lnTo>
                      <a:pt x="72" y="90"/>
                    </a:lnTo>
                    <a:lnTo>
                      <a:pt x="70" y="76"/>
                    </a:lnTo>
                    <a:lnTo>
                      <a:pt x="68" y="62"/>
                    </a:lnTo>
                    <a:lnTo>
                      <a:pt x="64" y="48"/>
                    </a:lnTo>
                    <a:lnTo>
                      <a:pt x="58" y="36"/>
                    </a:lnTo>
                    <a:lnTo>
                      <a:pt x="54" y="24"/>
                    </a:lnTo>
                    <a:lnTo>
                      <a:pt x="46" y="14"/>
                    </a:lnTo>
                    <a:lnTo>
                      <a:pt x="40" y="6"/>
                    </a:lnTo>
                    <a:lnTo>
                      <a:pt x="32" y="2"/>
                    </a:lnTo>
                    <a:lnTo>
                      <a:pt x="32" y="2"/>
                    </a:lnTo>
                    <a:lnTo>
                      <a:pt x="26" y="0"/>
                    </a:lnTo>
                    <a:lnTo>
                      <a:pt x="18" y="0"/>
                    </a:lnTo>
                    <a:lnTo>
                      <a:pt x="14" y="4"/>
                    </a:lnTo>
                    <a:lnTo>
                      <a:pt x="8" y="10"/>
                    </a:lnTo>
                    <a:lnTo>
                      <a:pt x="4" y="18"/>
                    </a:lnTo>
                    <a:lnTo>
                      <a:pt x="2" y="30"/>
                    </a:lnTo>
                    <a:lnTo>
                      <a:pt x="0" y="42"/>
                    </a:lnTo>
                    <a:lnTo>
                      <a:pt x="0" y="56"/>
                    </a:lnTo>
                    <a:lnTo>
                      <a:pt x="0" y="56"/>
                    </a:lnTo>
                    <a:lnTo>
                      <a:pt x="2" y="76"/>
                    </a:lnTo>
                    <a:lnTo>
                      <a:pt x="6" y="96"/>
                    </a:lnTo>
                    <a:lnTo>
                      <a:pt x="14" y="114"/>
                    </a:lnTo>
                    <a:lnTo>
                      <a:pt x="22" y="130"/>
                    </a:lnTo>
                    <a:lnTo>
                      <a:pt x="22"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Freeform 53"/>
              <p:cNvSpPr>
                <a:spLocks/>
              </p:cNvSpPr>
              <p:nvPr/>
            </p:nvSpPr>
            <p:spPr bwMode="auto">
              <a:xfrm>
                <a:off x="2022475" y="2733675"/>
                <a:ext cx="57150" cy="139700"/>
              </a:xfrm>
              <a:custGeom>
                <a:avLst/>
                <a:gdLst>
                  <a:gd name="T0" fmla="*/ 4 w 36"/>
                  <a:gd name="T1" fmla="*/ 48 h 88"/>
                  <a:gd name="T2" fmla="*/ 4 w 36"/>
                  <a:gd name="T3" fmla="*/ 48 h 88"/>
                  <a:gd name="T4" fmla="*/ 2 w 36"/>
                  <a:gd name="T5" fmla="*/ 30 h 88"/>
                  <a:gd name="T6" fmla="*/ 0 w 36"/>
                  <a:gd name="T7" fmla="*/ 16 h 88"/>
                  <a:gd name="T8" fmla="*/ 4 w 36"/>
                  <a:gd name="T9" fmla="*/ 4 h 88"/>
                  <a:gd name="T10" fmla="*/ 6 w 36"/>
                  <a:gd name="T11" fmla="*/ 2 h 88"/>
                  <a:gd name="T12" fmla="*/ 8 w 36"/>
                  <a:gd name="T13" fmla="*/ 0 h 88"/>
                  <a:gd name="T14" fmla="*/ 8 w 36"/>
                  <a:gd name="T15" fmla="*/ 0 h 88"/>
                  <a:gd name="T16" fmla="*/ 10 w 36"/>
                  <a:gd name="T17" fmla="*/ 0 h 88"/>
                  <a:gd name="T18" fmla="*/ 14 w 36"/>
                  <a:gd name="T19" fmla="*/ 2 h 88"/>
                  <a:gd name="T20" fmla="*/ 22 w 36"/>
                  <a:gd name="T21" fmla="*/ 10 h 88"/>
                  <a:gd name="T22" fmla="*/ 28 w 36"/>
                  <a:gd name="T23" fmla="*/ 24 h 88"/>
                  <a:gd name="T24" fmla="*/ 34 w 36"/>
                  <a:gd name="T25" fmla="*/ 40 h 88"/>
                  <a:gd name="T26" fmla="*/ 34 w 36"/>
                  <a:gd name="T27" fmla="*/ 40 h 88"/>
                  <a:gd name="T28" fmla="*/ 36 w 36"/>
                  <a:gd name="T29" fmla="*/ 58 h 88"/>
                  <a:gd name="T30" fmla="*/ 36 w 36"/>
                  <a:gd name="T31" fmla="*/ 74 h 88"/>
                  <a:gd name="T32" fmla="*/ 34 w 36"/>
                  <a:gd name="T33" fmla="*/ 84 h 88"/>
                  <a:gd name="T34" fmla="*/ 32 w 36"/>
                  <a:gd name="T35" fmla="*/ 88 h 88"/>
                  <a:gd name="T36" fmla="*/ 30 w 36"/>
                  <a:gd name="T37" fmla="*/ 88 h 88"/>
                  <a:gd name="T38" fmla="*/ 30 w 36"/>
                  <a:gd name="T39" fmla="*/ 88 h 88"/>
                  <a:gd name="T40" fmla="*/ 26 w 36"/>
                  <a:gd name="T41" fmla="*/ 88 h 88"/>
                  <a:gd name="T42" fmla="*/ 24 w 36"/>
                  <a:gd name="T43" fmla="*/ 86 h 88"/>
                  <a:gd name="T44" fmla="*/ 16 w 36"/>
                  <a:gd name="T45" fmla="*/ 78 h 88"/>
                  <a:gd name="T46" fmla="*/ 10 w 36"/>
                  <a:gd name="T47" fmla="*/ 64 h 88"/>
                  <a:gd name="T48" fmla="*/ 4 w 36"/>
                  <a:gd name="T49" fmla="*/ 48 h 88"/>
                  <a:gd name="T50" fmla="*/ 4 w 36"/>
                  <a:gd name="T51" fmla="*/ 4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 h="88">
                    <a:moveTo>
                      <a:pt x="4" y="48"/>
                    </a:moveTo>
                    <a:lnTo>
                      <a:pt x="4" y="48"/>
                    </a:lnTo>
                    <a:lnTo>
                      <a:pt x="2" y="30"/>
                    </a:lnTo>
                    <a:lnTo>
                      <a:pt x="0" y="16"/>
                    </a:lnTo>
                    <a:lnTo>
                      <a:pt x="4" y="4"/>
                    </a:lnTo>
                    <a:lnTo>
                      <a:pt x="6" y="2"/>
                    </a:lnTo>
                    <a:lnTo>
                      <a:pt x="8" y="0"/>
                    </a:lnTo>
                    <a:lnTo>
                      <a:pt x="8" y="0"/>
                    </a:lnTo>
                    <a:lnTo>
                      <a:pt x="10" y="0"/>
                    </a:lnTo>
                    <a:lnTo>
                      <a:pt x="14" y="2"/>
                    </a:lnTo>
                    <a:lnTo>
                      <a:pt x="22" y="10"/>
                    </a:lnTo>
                    <a:lnTo>
                      <a:pt x="28" y="24"/>
                    </a:lnTo>
                    <a:lnTo>
                      <a:pt x="34" y="40"/>
                    </a:lnTo>
                    <a:lnTo>
                      <a:pt x="34" y="40"/>
                    </a:lnTo>
                    <a:lnTo>
                      <a:pt x="36" y="58"/>
                    </a:lnTo>
                    <a:lnTo>
                      <a:pt x="36" y="74"/>
                    </a:lnTo>
                    <a:lnTo>
                      <a:pt x="34" y="84"/>
                    </a:lnTo>
                    <a:lnTo>
                      <a:pt x="32" y="88"/>
                    </a:lnTo>
                    <a:lnTo>
                      <a:pt x="30" y="88"/>
                    </a:lnTo>
                    <a:lnTo>
                      <a:pt x="30" y="88"/>
                    </a:lnTo>
                    <a:lnTo>
                      <a:pt x="26" y="88"/>
                    </a:lnTo>
                    <a:lnTo>
                      <a:pt x="24" y="86"/>
                    </a:lnTo>
                    <a:lnTo>
                      <a:pt x="16" y="78"/>
                    </a:lnTo>
                    <a:lnTo>
                      <a:pt x="10" y="64"/>
                    </a:lnTo>
                    <a:lnTo>
                      <a:pt x="4" y="48"/>
                    </a:lnTo>
                    <a:lnTo>
                      <a:pt x="4"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Freeform 57"/>
              <p:cNvSpPr>
                <a:spLocks/>
              </p:cNvSpPr>
              <p:nvPr/>
            </p:nvSpPr>
            <p:spPr bwMode="auto">
              <a:xfrm>
                <a:off x="1060450" y="3270250"/>
                <a:ext cx="869950" cy="552450"/>
              </a:xfrm>
              <a:custGeom>
                <a:avLst/>
                <a:gdLst>
                  <a:gd name="T0" fmla="*/ 36 w 548"/>
                  <a:gd name="T1" fmla="*/ 0 h 348"/>
                  <a:gd name="T2" fmla="*/ 36 w 548"/>
                  <a:gd name="T3" fmla="*/ 0 h 348"/>
                  <a:gd name="T4" fmla="*/ 46 w 548"/>
                  <a:gd name="T5" fmla="*/ 8 h 348"/>
                  <a:gd name="T6" fmla="*/ 76 w 548"/>
                  <a:gd name="T7" fmla="*/ 24 h 348"/>
                  <a:gd name="T8" fmla="*/ 98 w 548"/>
                  <a:gd name="T9" fmla="*/ 36 h 348"/>
                  <a:gd name="T10" fmla="*/ 124 w 548"/>
                  <a:gd name="T11" fmla="*/ 48 h 348"/>
                  <a:gd name="T12" fmla="*/ 152 w 548"/>
                  <a:gd name="T13" fmla="*/ 60 h 348"/>
                  <a:gd name="T14" fmla="*/ 186 w 548"/>
                  <a:gd name="T15" fmla="*/ 70 h 348"/>
                  <a:gd name="T16" fmla="*/ 222 w 548"/>
                  <a:gd name="T17" fmla="*/ 80 h 348"/>
                  <a:gd name="T18" fmla="*/ 262 w 548"/>
                  <a:gd name="T19" fmla="*/ 88 h 348"/>
                  <a:gd name="T20" fmla="*/ 304 w 548"/>
                  <a:gd name="T21" fmla="*/ 92 h 348"/>
                  <a:gd name="T22" fmla="*/ 348 w 548"/>
                  <a:gd name="T23" fmla="*/ 94 h 348"/>
                  <a:gd name="T24" fmla="*/ 396 w 548"/>
                  <a:gd name="T25" fmla="*/ 90 h 348"/>
                  <a:gd name="T26" fmla="*/ 420 w 548"/>
                  <a:gd name="T27" fmla="*/ 88 h 348"/>
                  <a:gd name="T28" fmla="*/ 444 w 548"/>
                  <a:gd name="T29" fmla="*/ 84 h 348"/>
                  <a:gd name="T30" fmla="*/ 470 w 548"/>
                  <a:gd name="T31" fmla="*/ 78 h 348"/>
                  <a:gd name="T32" fmla="*/ 496 w 548"/>
                  <a:gd name="T33" fmla="*/ 70 h 348"/>
                  <a:gd name="T34" fmla="*/ 522 w 548"/>
                  <a:gd name="T35" fmla="*/ 62 h 348"/>
                  <a:gd name="T36" fmla="*/ 548 w 548"/>
                  <a:gd name="T37" fmla="*/ 50 h 348"/>
                  <a:gd name="T38" fmla="*/ 548 w 548"/>
                  <a:gd name="T39" fmla="*/ 50 h 348"/>
                  <a:gd name="T40" fmla="*/ 532 w 548"/>
                  <a:gd name="T41" fmla="*/ 82 h 348"/>
                  <a:gd name="T42" fmla="*/ 492 w 548"/>
                  <a:gd name="T43" fmla="*/ 156 h 348"/>
                  <a:gd name="T44" fmla="*/ 468 w 548"/>
                  <a:gd name="T45" fmla="*/ 200 h 348"/>
                  <a:gd name="T46" fmla="*/ 440 w 548"/>
                  <a:gd name="T47" fmla="*/ 242 h 348"/>
                  <a:gd name="T48" fmla="*/ 414 w 548"/>
                  <a:gd name="T49" fmla="*/ 280 h 348"/>
                  <a:gd name="T50" fmla="*/ 402 w 548"/>
                  <a:gd name="T51" fmla="*/ 296 h 348"/>
                  <a:gd name="T52" fmla="*/ 390 w 548"/>
                  <a:gd name="T53" fmla="*/ 310 h 348"/>
                  <a:gd name="T54" fmla="*/ 390 w 548"/>
                  <a:gd name="T55" fmla="*/ 310 h 348"/>
                  <a:gd name="T56" fmla="*/ 378 w 548"/>
                  <a:gd name="T57" fmla="*/ 320 h 348"/>
                  <a:gd name="T58" fmla="*/ 368 w 548"/>
                  <a:gd name="T59" fmla="*/ 328 h 348"/>
                  <a:gd name="T60" fmla="*/ 368 w 548"/>
                  <a:gd name="T61" fmla="*/ 328 h 348"/>
                  <a:gd name="T62" fmla="*/ 354 w 548"/>
                  <a:gd name="T63" fmla="*/ 334 h 348"/>
                  <a:gd name="T64" fmla="*/ 336 w 548"/>
                  <a:gd name="T65" fmla="*/ 338 h 348"/>
                  <a:gd name="T66" fmla="*/ 312 w 548"/>
                  <a:gd name="T67" fmla="*/ 342 h 348"/>
                  <a:gd name="T68" fmla="*/ 286 w 548"/>
                  <a:gd name="T69" fmla="*/ 346 h 348"/>
                  <a:gd name="T70" fmla="*/ 258 w 548"/>
                  <a:gd name="T71" fmla="*/ 348 h 348"/>
                  <a:gd name="T72" fmla="*/ 228 w 548"/>
                  <a:gd name="T73" fmla="*/ 348 h 348"/>
                  <a:gd name="T74" fmla="*/ 196 w 548"/>
                  <a:gd name="T75" fmla="*/ 348 h 348"/>
                  <a:gd name="T76" fmla="*/ 166 w 548"/>
                  <a:gd name="T77" fmla="*/ 344 h 348"/>
                  <a:gd name="T78" fmla="*/ 134 w 548"/>
                  <a:gd name="T79" fmla="*/ 338 h 348"/>
                  <a:gd name="T80" fmla="*/ 106 w 548"/>
                  <a:gd name="T81" fmla="*/ 330 h 348"/>
                  <a:gd name="T82" fmla="*/ 78 w 548"/>
                  <a:gd name="T83" fmla="*/ 320 h 348"/>
                  <a:gd name="T84" fmla="*/ 54 w 548"/>
                  <a:gd name="T85" fmla="*/ 306 h 348"/>
                  <a:gd name="T86" fmla="*/ 42 w 548"/>
                  <a:gd name="T87" fmla="*/ 298 h 348"/>
                  <a:gd name="T88" fmla="*/ 32 w 548"/>
                  <a:gd name="T89" fmla="*/ 290 h 348"/>
                  <a:gd name="T90" fmla="*/ 24 w 548"/>
                  <a:gd name="T91" fmla="*/ 280 h 348"/>
                  <a:gd name="T92" fmla="*/ 16 w 548"/>
                  <a:gd name="T93" fmla="*/ 268 h 348"/>
                  <a:gd name="T94" fmla="*/ 10 w 548"/>
                  <a:gd name="T95" fmla="*/ 258 h 348"/>
                  <a:gd name="T96" fmla="*/ 4 w 548"/>
                  <a:gd name="T97" fmla="*/ 246 h 348"/>
                  <a:gd name="T98" fmla="*/ 2 w 548"/>
                  <a:gd name="T99" fmla="*/ 232 h 348"/>
                  <a:gd name="T100" fmla="*/ 0 w 548"/>
                  <a:gd name="T101" fmla="*/ 218 h 348"/>
                  <a:gd name="T102" fmla="*/ 0 w 548"/>
                  <a:gd name="T103" fmla="*/ 218 h 348"/>
                  <a:gd name="T104" fmla="*/ 2 w 548"/>
                  <a:gd name="T105" fmla="*/ 186 h 348"/>
                  <a:gd name="T106" fmla="*/ 12 w 548"/>
                  <a:gd name="T107" fmla="*/ 116 h 348"/>
                  <a:gd name="T108" fmla="*/ 24 w 548"/>
                  <a:gd name="T109" fmla="*/ 44 h 348"/>
                  <a:gd name="T110" fmla="*/ 30 w 548"/>
                  <a:gd name="T111" fmla="*/ 16 h 348"/>
                  <a:gd name="T112" fmla="*/ 32 w 548"/>
                  <a:gd name="T113" fmla="*/ 6 h 348"/>
                  <a:gd name="T114" fmla="*/ 36 w 548"/>
                  <a:gd name="T115" fmla="*/ 0 h 348"/>
                  <a:gd name="T116" fmla="*/ 36 w 548"/>
                  <a:gd name="T117" fmla="*/ 0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8" h="348">
                    <a:moveTo>
                      <a:pt x="36" y="0"/>
                    </a:moveTo>
                    <a:lnTo>
                      <a:pt x="36" y="0"/>
                    </a:lnTo>
                    <a:lnTo>
                      <a:pt x="46" y="8"/>
                    </a:lnTo>
                    <a:lnTo>
                      <a:pt x="76" y="24"/>
                    </a:lnTo>
                    <a:lnTo>
                      <a:pt x="98" y="36"/>
                    </a:lnTo>
                    <a:lnTo>
                      <a:pt x="124" y="48"/>
                    </a:lnTo>
                    <a:lnTo>
                      <a:pt x="152" y="60"/>
                    </a:lnTo>
                    <a:lnTo>
                      <a:pt x="186" y="70"/>
                    </a:lnTo>
                    <a:lnTo>
                      <a:pt x="222" y="80"/>
                    </a:lnTo>
                    <a:lnTo>
                      <a:pt x="262" y="88"/>
                    </a:lnTo>
                    <a:lnTo>
                      <a:pt x="304" y="92"/>
                    </a:lnTo>
                    <a:lnTo>
                      <a:pt x="348" y="94"/>
                    </a:lnTo>
                    <a:lnTo>
                      <a:pt x="396" y="90"/>
                    </a:lnTo>
                    <a:lnTo>
                      <a:pt x="420" y="88"/>
                    </a:lnTo>
                    <a:lnTo>
                      <a:pt x="444" y="84"/>
                    </a:lnTo>
                    <a:lnTo>
                      <a:pt x="470" y="78"/>
                    </a:lnTo>
                    <a:lnTo>
                      <a:pt x="496" y="70"/>
                    </a:lnTo>
                    <a:lnTo>
                      <a:pt x="522" y="62"/>
                    </a:lnTo>
                    <a:lnTo>
                      <a:pt x="548" y="50"/>
                    </a:lnTo>
                    <a:lnTo>
                      <a:pt x="548" y="50"/>
                    </a:lnTo>
                    <a:lnTo>
                      <a:pt x="532" y="82"/>
                    </a:lnTo>
                    <a:lnTo>
                      <a:pt x="492" y="156"/>
                    </a:lnTo>
                    <a:lnTo>
                      <a:pt x="468" y="200"/>
                    </a:lnTo>
                    <a:lnTo>
                      <a:pt x="440" y="242"/>
                    </a:lnTo>
                    <a:lnTo>
                      <a:pt x="414" y="280"/>
                    </a:lnTo>
                    <a:lnTo>
                      <a:pt x="402" y="296"/>
                    </a:lnTo>
                    <a:lnTo>
                      <a:pt x="390" y="310"/>
                    </a:lnTo>
                    <a:lnTo>
                      <a:pt x="390" y="310"/>
                    </a:lnTo>
                    <a:lnTo>
                      <a:pt x="378" y="320"/>
                    </a:lnTo>
                    <a:lnTo>
                      <a:pt x="368" y="328"/>
                    </a:lnTo>
                    <a:lnTo>
                      <a:pt x="368" y="328"/>
                    </a:lnTo>
                    <a:lnTo>
                      <a:pt x="354" y="334"/>
                    </a:lnTo>
                    <a:lnTo>
                      <a:pt x="336" y="338"/>
                    </a:lnTo>
                    <a:lnTo>
                      <a:pt x="312" y="342"/>
                    </a:lnTo>
                    <a:lnTo>
                      <a:pt x="286" y="346"/>
                    </a:lnTo>
                    <a:lnTo>
                      <a:pt x="258" y="348"/>
                    </a:lnTo>
                    <a:lnTo>
                      <a:pt x="228" y="348"/>
                    </a:lnTo>
                    <a:lnTo>
                      <a:pt x="196" y="348"/>
                    </a:lnTo>
                    <a:lnTo>
                      <a:pt x="166" y="344"/>
                    </a:lnTo>
                    <a:lnTo>
                      <a:pt x="134" y="338"/>
                    </a:lnTo>
                    <a:lnTo>
                      <a:pt x="106" y="330"/>
                    </a:lnTo>
                    <a:lnTo>
                      <a:pt x="78" y="320"/>
                    </a:lnTo>
                    <a:lnTo>
                      <a:pt x="54" y="306"/>
                    </a:lnTo>
                    <a:lnTo>
                      <a:pt x="42" y="298"/>
                    </a:lnTo>
                    <a:lnTo>
                      <a:pt x="32" y="290"/>
                    </a:lnTo>
                    <a:lnTo>
                      <a:pt x="24" y="280"/>
                    </a:lnTo>
                    <a:lnTo>
                      <a:pt x="16" y="268"/>
                    </a:lnTo>
                    <a:lnTo>
                      <a:pt x="10" y="258"/>
                    </a:lnTo>
                    <a:lnTo>
                      <a:pt x="4" y="246"/>
                    </a:lnTo>
                    <a:lnTo>
                      <a:pt x="2" y="232"/>
                    </a:lnTo>
                    <a:lnTo>
                      <a:pt x="0" y="218"/>
                    </a:lnTo>
                    <a:lnTo>
                      <a:pt x="0" y="218"/>
                    </a:lnTo>
                    <a:lnTo>
                      <a:pt x="2" y="186"/>
                    </a:lnTo>
                    <a:lnTo>
                      <a:pt x="12" y="116"/>
                    </a:lnTo>
                    <a:lnTo>
                      <a:pt x="24" y="44"/>
                    </a:lnTo>
                    <a:lnTo>
                      <a:pt x="30" y="16"/>
                    </a:lnTo>
                    <a:lnTo>
                      <a:pt x="32" y="6"/>
                    </a:lnTo>
                    <a:lnTo>
                      <a:pt x="36" y="0"/>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0" name="Freeform 61"/>
              <p:cNvSpPr>
                <a:spLocks/>
              </p:cNvSpPr>
              <p:nvPr/>
            </p:nvSpPr>
            <p:spPr bwMode="auto">
              <a:xfrm>
                <a:off x="1581150" y="3683000"/>
                <a:ext cx="279400" cy="349250"/>
              </a:xfrm>
              <a:custGeom>
                <a:avLst/>
                <a:gdLst>
                  <a:gd name="T0" fmla="*/ 2 w 176"/>
                  <a:gd name="T1" fmla="*/ 0 h 220"/>
                  <a:gd name="T2" fmla="*/ 40 w 176"/>
                  <a:gd name="T3" fmla="*/ 6 h 220"/>
                  <a:gd name="T4" fmla="*/ 80 w 176"/>
                  <a:gd name="T5" fmla="*/ 20 h 220"/>
                  <a:gd name="T6" fmla="*/ 116 w 176"/>
                  <a:gd name="T7" fmla="*/ 44 h 220"/>
                  <a:gd name="T8" fmla="*/ 138 w 176"/>
                  <a:gd name="T9" fmla="*/ 74 h 220"/>
                  <a:gd name="T10" fmla="*/ 144 w 176"/>
                  <a:gd name="T11" fmla="*/ 90 h 220"/>
                  <a:gd name="T12" fmla="*/ 140 w 176"/>
                  <a:gd name="T13" fmla="*/ 120 h 220"/>
                  <a:gd name="T14" fmla="*/ 128 w 176"/>
                  <a:gd name="T15" fmla="*/ 146 h 220"/>
                  <a:gd name="T16" fmla="*/ 100 w 176"/>
                  <a:gd name="T17" fmla="*/ 184 h 220"/>
                  <a:gd name="T18" fmla="*/ 118 w 176"/>
                  <a:gd name="T19" fmla="*/ 184 h 220"/>
                  <a:gd name="T20" fmla="*/ 158 w 176"/>
                  <a:gd name="T21" fmla="*/ 190 h 220"/>
                  <a:gd name="T22" fmla="*/ 172 w 176"/>
                  <a:gd name="T23" fmla="*/ 198 h 220"/>
                  <a:gd name="T24" fmla="*/ 176 w 176"/>
                  <a:gd name="T25" fmla="*/ 206 h 220"/>
                  <a:gd name="T26" fmla="*/ 176 w 176"/>
                  <a:gd name="T27" fmla="*/ 212 h 220"/>
                  <a:gd name="T28" fmla="*/ 148 w 176"/>
                  <a:gd name="T29" fmla="*/ 220 h 220"/>
                  <a:gd name="T30" fmla="*/ 114 w 176"/>
                  <a:gd name="T31" fmla="*/ 220 h 220"/>
                  <a:gd name="T32" fmla="*/ 52 w 176"/>
                  <a:gd name="T33" fmla="*/ 208 h 220"/>
                  <a:gd name="T34" fmla="*/ 32 w 176"/>
                  <a:gd name="T35" fmla="*/ 202 h 220"/>
                  <a:gd name="T36" fmla="*/ 20 w 176"/>
                  <a:gd name="T37" fmla="*/ 194 h 220"/>
                  <a:gd name="T38" fmla="*/ 20 w 176"/>
                  <a:gd name="T39" fmla="*/ 190 h 220"/>
                  <a:gd name="T40" fmla="*/ 24 w 176"/>
                  <a:gd name="T41" fmla="*/ 182 h 220"/>
                  <a:gd name="T42" fmla="*/ 50 w 176"/>
                  <a:gd name="T43" fmla="*/ 162 h 220"/>
                  <a:gd name="T44" fmla="*/ 70 w 176"/>
                  <a:gd name="T45" fmla="*/ 148 h 220"/>
                  <a:gd name="T46" fmla="*/ 92 w 176"/>
                  <a:gd name="T47" fmla="*/ 126 h 220"/>
                  <a:gd name="T48" fmla="*/ 98 w 176"/>
                  <a:gd name="T49" fmla="*/ 108 h 220"/>
                  <a:gd name="T50" fmla="*/ 90 w 176"/>
                  <a:gd name="T51" fmla="*/ 92 h 220"/>
                  <a:gd name="T52" fmla="*/ 66 w 176"/>
                  <a:gd name="T53" fmla="*/ 76 h 220"/>
                  <a:gd name="T54" fmla="*/ 30 w 176"/>
                  <a:gd name="T55" fmla="*/ 60 h 220"/>
                  <a:gd name="T56" fmla="*/ 20 w 176"/>
                  <a:gd name="T57" fmla="*/ 52 h 220"/>
                  <a:gd name="T58" fmla="*/ 18 w 176"/>
                  <a:gd name="T59" fmla="*/ 48 h 220"/>
                  <a:gd name="T60" fmla="*/ 18 w 176"/>
                  <a:gd name="T61" fmla="*/ 44 h 220"/>
                  <a:gd name="T62" fmla="*/ 22 w 176"/>
                  <a:gd name="T63" fmla="*/ 44 h 220"/>
                  <a:gd name="T64" fmla="*/ 16 w 176"/>
                  <a:gd name="T65" fmla="*/ 40 h 220"/>
                  <a:gd name="T66" fmla="*/ 2 w 176"/>
                  <a:gd name="T67" fmla="*/ 28 h 220"/>
                  <a:gd name="T68" fmla="*/ 2 w 176"/>
                  <a:gd name="T69" fmla="*/ 14 h 220"/>
                  <a:gd name="T70" fmla="*/ 2 w 176"/>
                  <a:gd name="T71"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6" h="220">
                    <a:moveTo>
                      <a:pt x="2" y="0"/>
                    </a:moveTo>
                    <a:lnTo>
                      <a:pt x="2" y="0"/>
                    </a:lnTo>
                    <a:lnTo>
                      <a:pt x="20" y="2"/>
                    </a:lnTo>
                    <a:lnTo>
                      <a:pt x="40" y="6"/>
                    </a:lnTo>
                    <a:lnTo>
                      <a:pt x="60" y="12"/>
                    </a:lnTo>
                    <a:lnTo>
                      <a:pt x="80" y="20"/>
                    </a:lnTo>
                    <a:lnTo>
                      <a:pt x="98" y="32"/>
                    </a:lnTo>
                    <a:lnTo>
                      <a:pt x="116" y="44"/>
                    </a:lnTo>
                    <a:lnTo>
                      <a:pt x="128" y="58"/>
                    </a:lnTo>
                    <a:lnTo>
                      <a:pt x="138" y="74"/>
                    </a:lnTo>
                    <a:lnTo>
                      <a:pt x="138" y="74"/>
                    </a:lnTo>
                    <a:lnTo>
                      <a:pt x="144" y="90"/>
                    </a:lnTo>
                    <a:lnTo>
                      <a:pt x="144" y="106"/>
                    </a:lnTo>
                    <a:lnTo>
                      <a:pt x="140" y="120"/>
                    </a:lnTo>
                    <a:lnTo>
                      <a:pt x="136" y="134"/>
                    </a:lnTo>
                    <a:lnTo>
                      <a:pt x="128" y="146"/>
                    </a:lnTo>
                    <a:lnTo>
                      <a:pt x="118" y="160"/>
                    </a:lnTo>
                    <a:lnTo>
                      <a:pt x="100" y="184"/>
                    </a:lnTo>
                    <a:lnTo>
                      <a:pt x="100" y="184"/>
                    </a:lnTo>
                    <a:lnTo>
                      <a:pt x="118" y="184"/>
                    </a:lnTo>
                    <a:lnTo>
                      <a:pt x="146" y="186"/>
                    </a:lnTo>
                    <a:lnTo>
                      <a:pt x="158" y="190"/>
                    </a:lnTo>
                    <a:lnTo>
                      <a:pt x="168" y="194"/>
                    </a:lnTo>
                    <a:lnTo>
                      <a:pt x="172" y="198"/>
                    </a:lnTo>
                    <a:lnTo>
                      <a:pt x="174" y="202"/>
                    </a:lnTo>
                    <a:lnTo>
                      <a:pt x="176" y="206"/>
                    </a:lnTo>
                    <a:lnTo>
                      <a:pt x="176" y="212"/>
                    </a:lnTo>
                    <a:lnTo>
                      <a:pt x="176" y="212"/>
                    </a:lnTo>
                    <a:lnTo>
                      <a:pt x="162" y="216"/>
                    </a:lnTo>
                    <a:lnTo>
                      <a:pt x="148" y="220"/>
                    </a:lnTo>
                    <a:lnTo>
                      <a:pt x="132" y="220"/>
                    </a:lnTo>
                    <a:lnTo>
                      <a:pt x="114" y="220"/>
                    </a:lnTo>
                    <a:lnTo>
                      <a:pt x="80" y="214"/>
                    </a:lnTo>
                    <a:lnTo>
                      <a:pt x="52" y="208"/>
                    </a:lnTo>
                    <a:lnTo>
                      <a:pt x="52" y="208"/>
                    </a:lnTo>
                    <a:lnTo>
                      <a:pt x="32" y="202"/>
                    </a:lnTo>
                    <a:lnTo>
                      <a:pt x="24" y="198"/>
                    </a:lnTo>
                    <a:lnTo>
                      <a:pt x="20" y="194"/>
                    </a:lnTo>
                    <a:lnTo>
                      <a:pt x="20" y="190"/>
                    </a:lnTo>
                    <a:lnTo>
                      <a:pt x="20" y="190"/>
                    </a:lnTo>
                    <a:lnTo>
                      <a:pt x="22" y="186"/>
                    </a:lnTo>
                    <a:lnTo>
                      <a:pt x="24" y="182"/>
                    </a:lnTo>
                    <a:lnTo>
                      <a:pt x="32" y="176"/>
                    </a:lnTo>
                    <a:lnTo>
                      <a:pt x="50" y="162"/>
                    </a:lnTo>
                    <a:lnTo>
                      <a:pt x="50" y="162"/>
                    </a:lnTo>
                    <a:lnTo>
                      <a:pt x="70" y="148"/>
                    </a:lnTo>
                    <a:lnTo>
                      <a:pt x="84" y="136"/>
                    </a:lnTo>
                    <a:lnTo>
                      <a:pt x="92" y="126"/>
                    </a:lnTo>
                    <a:lnTo>
                      <a:pt x="96" y="116"/>
                    </a:lnTo>
                    <a:lnTo>
                      <a:pt x="98" y="108"/>
                    </a:lnTo>
                    <a:lnTo>
                      <a:pt x="96" y="100"/>
                    </a:lnTo>
                    <a:lnTo>
                      <a:pt x="90" y="92"/>
                    </a:lnTo>
                    <a:lnTo>
                      <a:pt x="84" y="86"/>
                    </a:lnTo>
                    <a:lnTo>
                      <a:pt x="66" y="76"/>
                    </a:lnTo>
                    <a:lnTo>
                      <a:pt x="48" y="68"/>
                    </a:lnTo>
                    <a:lnTo>
                      <a:pt x="30" y="60"/>
                    </a:lnTo>
                    <a:lnTo>
                      <a:pt x="24" y="56"/>
                    </a:lnTo>
                    <a:lnTo>
                      <a:pt x="20" y="52"/>
                    </a:lnTo>
                    <a:lnTo>
                      <a:pt x="20" y="52"/>
                    </a:lnTo>
                    <a:lnTo>
                      <a:pt x="18" y="48"/>
                    </a:lnTo>
                    <a:lnTo>
                      <a:pt x="18" y="46"/>
                    </a:lnTo>
                    <a:lnTo>
                      <a:pt x="18" y="44"/>
                    </a:lnTo>
                    <a:lnTo>
                      <a:pt x="20" y="44"/>
                    </a:lnTo>
                    <a:lnTo>
                      <a:pt x="22" y="44"/>
                    </a:lnTo>
                    <a:lnTo>
                      <a:pt x="16" y="40"/>
                    </a:lnTo>
                    <a:lnTo>
                      <a:pt x="16" y="40"/>
                    </a:lnTo>
                    <a:lnTo>
                      <a:pt x="6" y="32"/>
                    </a:lnTo>
                    <a:lnTo>
                      <a:pt x="2" y="28"/>
                    </a:lnTo>
                    <a:lnTo>
                      <a:pt x="0" y="24"/>
                    </a:lnTo>
                    <a:lnTo>
                      <a:pt x="2" y="14"/>
                    </a:lnTo>
                    <a:lnTo>
                      <a:pt x="6"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1" name="Freeform 62"/>
              <p:cNvSpPr>
                <a:spLocks/>
              </p:cNvSpPr>
              <p:nvPr/>
            </p:nvSpPr>
            <p:spPr bwMode="auto">
              <a:xfrm>
                <a:off x="1085850" y="3651250"/>
                <a:ext cx="234950" cy="393700"/>
              </a:xfrm>
              <a:custGeom>
                <a:avLst/>
                <a:gdLst>
                  <a:gd name="T0" fmla="*/ 28 w 148"/>
                  <a:gd name="T1" fmla="*/ 0 h 248"/>
                  <a:gd name="T2" fmla="*/ 62 w 148"/>
                  <a:gd name="T3" fmla="*/ 16 h 248"/>
                  <a:gd name="T4" fmla="*/ 98 w 148"/>
                  <a:gd name="T5" fmla="*/ 40 h 248"/>
                  <a:gd name="T6" fmla="*/ 128 w 148"/>
                  <a:gd name="T7" fmla="*/ 70 h 248"/>
                  <a:gd name="T8" fmla="*/ 142 w 148"/>
                  <a:gd name="T9" fmla="*/ 104 h 248"/>
                  <a:gd name="T10" fmla="*/ 144 w 148"/>
                  <a:gd name="T11" fmla="*/ 122 h 248"/>
                  <a:gd name="T12" fmla="*/ 134 w 148"/>
                  <a:gd name="T13" fmla="*/ 150 h 248"/>
                  <a:gd name="T14" fmla="*/ 114 w 148"/>
                  <a:gd name="T15" fmla="*/ 172 h 248"/>
                  <a:gd name="T16" fmla="*/ 78 w 148"/>
                  <a:gd name="T17" fmla="*/ 202 h 248"/>
                  <a:gd name="T18" fmla="*/ 98 w 148"/>
                  <a:gd name="T19" fmla="*/ 208 h 248"/>
                  <a:gd name="T20" fmla="*/ 136 w 148"/>
                  <a:gd name="T21" fmla="*/ 222 h 248"/>
                  <a:gd name="T22" fmla="*/ 146 w 148"/>
                  <a:gd name="T23" fmla="*/ 232 h 248"/>
                  <a:gd name="T24" fmla="*/ 148 w 148"/>
                  <a:gd name="T25" fmla="*/ 242 h 248"/>
                  <a:gd name="T26" fmla="*/ 146 w 148"/>
                  <a:gd name="T27" fmla="*/ 246 h 248"/>
                  <a:gd name="T28" fmla="*/ 118 w 148"/>
                  <a:gd name="T29" fmla="*/ 248 h 248"/>
                  <a:gd name="T30" fmla="*/ 86 w 148"/>
                  <a:gd name="T31" fmla="*/ 240 h 248"/>
                  <a:gd name="T32" fmla="*/ 28 w 148"/>
                  <a:gd name="T33" fmla="*/ 214 h 248"/>
                  <a:gd name="T34" fmla="*/ 10 w 148"/>
                  <a:gd name="T35" fmla="*/ 204 h 248"/>
                  <a:gd name="T36" fmla="*/ 0 w 148"/>
                  <a:gd name="T37" fmla="*/ 194 h 248"/>
                  <a:gd name="T38" fmla="*/ 0 w 148"/>
                  <a:gd name="T39" fmla="*/ 188 h 248"/>
                  <a:gd name="T40" fmla="*/ 6 w 148"/>
                  <a:gd name="T41" fmla="*/ 184 h 248"/>
                  <a:gd name="T42" fmla="*/ 36 w 148"/>
                  <a:gd name="T43" fmla="*/ 170 h 248"/>
                  <a:gd name="T44" fmla="*/ 58 w 148"/>
                  <a:gd name="T45" fmla="*/ 162 h 248"/>
                  <a:gd name="T46" fmla="*/ 86 w 148"/>
                  <a:gd name="T47" fmla="*/ 144 h 248"/>
                  <a:gd name="T48" fmla="*/ 96 w 148"/>
                  <a:gd name="T49" fmla="*/ 128 h 248"/>
                  <a:gd name="T50" fmla="*/ 92 w 148"/>
                  <a:gd name="T51" fmla="*/ 112 h 248"/>
                  <a:gd name="T52" fmla="*/ 72 w 148"/>
                  <a:gd name="T53" fmla="*/ 90 h 248"/>
                  <a:gd name="T54" fmla="*/ 40 w 148"/>
                  <a:gd name="T55" fmla="*/ 66 h 248"/>
                  <a:gd name="T56" fmla="*/ 32 w 148"/>
                  <a:gd name="T57" fmla="*/ 56 h 248"/>
                  <a:gd name="T58" fmla="*/ 32 w 148"/>
                  <a:gd name="T59" fmla="*/ 50 h 248"/>
                  <a:gd name="T60" fmla="*/ 32 w 148"/>
                  <a:gd name="T61" fmla="*/ 48 h 248"/>
                  <a:gd name="T62" fmla="*/ 36 w 148"/>
                  <a:gd name="T63" fmla="*/ 48 h 248"/>
                  <a:gd name="T64" fmla="*/ 32 w 148"/>
                  <a:gd name="T65" fmla="*/ 42 h 248"/>
                  <a:gd name="T66" fmla="*/ 22 w 148"/>
                  <a:gd name="T67" fmla="*/ 28 h 248"/>
                  <a:gd name="T68" fmla="*/ 24 w 148"/>
                  <a:gd name="T69" fmla="*/ 16 h 248"/>
                  <a:gd name="T70" fmla="*/ 28 w 148"/>
                  <a:gd name="T71"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8" h="248">
                    <a:moveTo>
                      <a:pt x="28" y="0"/>
                    </a:moveTo>
                    <a:lnTo>
                      <a:pt x="28" y="0"/>
                    </a:lnTo>
                    <a:lnTo>
                      <a:pt x="44" y="6"/>
                    </a:lnTo>
                    <a:lnTo>
                      <a:pt x="62" y="16"/>
                    </a:lnTo>
                    <a:lnTo>
                      <a:pt x="80" y="26"/>
                    </a:lnTo>
                    <a:lnTo>
                      <a:pt x="98" y="40"/>
                    </a:lnTo>
                    <a:lnTo>
                      <a:pt x="114" y="54"/>
                    </a:lnTo>
                    <a:lnTo>
                      <a:pt x="128" y="70"/>
                    </a:lnTo>
                    <a:lnTo>
                      <a:pt x="136" y="86"/>
                    </a:lnTo>
                    <a:lnTo>
                      <a:pt x="142" y="104"/>
                    </a:lnTo>
                    <a:lnTo>
                      <a:pt x="142" y="104"/>
                    </a:lnTo>
                    <a:lnTo>
                      <a:pt x="144" y="122"/>
                    </a:lnTo>
                    <a:lnTo>
                      <a:pt x="140" y="136"/>
                    </a:lnTo>
                    <a:lnTo>
                      <a:pt x="134" y="150"/>
                    </a:lnTo>
                    <a:lnTo>
                      <a:pt x="126" y="162"/>
                    </a:lnTo>
                    <a:lnTo>
                      <a:pt x="114" y="172"/>
                    </a:lnTo>
                    <a:lnTo>
                      <a:pt x="104" y="182"/>
                    </a:lnTo>
                    <a:lnTo>
                      <a:pt x="78" y="202"/>
                    </a:lnTo>
                    <a:lnTo>
                      <a:pt x="78" y="202"/>
                    </a:lnTo>
                    <a:lnTo>
                      <a:pt x="98" y="208"/>
                    </a:lnTo>
                    <a:lnTo>
                      <a:pt x="124" y="216"/>
                    </a:lnTo>
                    <a:lnTo>
                      <a:pt x="136" y="222"/>
                    </a:lnTo>
                    <a:lnTo>
                      <a:pt x="144" y="228"/>
                    </a:lnTo>
                    <a:lnTo>
                      <a:pt x="146" y="232"/>
                    </a:lnTo>
                    <a:lnTo>
                      <a:pt x="148" y="236"/>
                    </a:lnTo>
                    <a:lnTo>
                      <a:pt x="148" y="242"/>
                    </a:lnTo>
                    <a:lnTo>
                      <a:pt x="146" y="246"/>
                    </a:lnTo>
                    <a:lnTo>
                      <a:pt x="146" y="246"/>
                    </a:lnTo>
                    <a:lnTo>
                      <a:pt x="132" y="248"/>
                    </a:lnTo>
                    <a:lnTo>
                      <a:pt x="118" y="248"/>
                    </a:lnTo>
                    <a:lnTo>
                      <a:pt x="102" y="246"/>
                    </a:lnTo>
                    <a:lnTo>
                      <a:pt x="86" y="240"/>
                    </a:lnTo>
                    <a:lnTo>
                      <a:pt x="54" y="228"/>
                    </a:lnTo>
                    <a:lnTo>
                      <a:pt x="28" y="214"/>
                    </a:lnTo>
                    <a:lnTo>
                      <a:pt x="28" y="214"/>
                    </a:lnTo>
                    <a:lnTo>
                      <a:pt x="10" y="204"/>
                    </a:lnTo>
                    <a:lnTo>
                      <a:pt x="2" y="198"/>
                    </a:lnTo>
                    <a:lnTo>
                      <a:pt x="0" y="194"/>
                    </a:lnTo>
                    <a:lnTo>
                      <a:pt x="0" y="188"/>
                    </a:lnTo>
                    <a:lnTo>
                      <a:pt x="0" y="188"/>
                    </a:lnTo>
                    <a:lnTo>
                      <a:pt x="2" y="186"/>
                    </a:lnTo>
                    <a:lnTo>
                      <a:pt x="6" y="184"/>
                    </a:lnTo>
                    <a:lnTo>
                      <a:pt x="16" y="178"/>
                    </a:lnTo>
                    <a:lnTo>
                      <a:pt x="36" y="170"/>
                    </a:lnTo>
                    <a:lnTo>
                      <a:pt x="36" y="170"/>
                    </a:lnTo>
                    <a:lnTo>
                      <a:pt x="58" y="162"/>
                    </a:lnTo>
                    <a:lnTo>
                      <a:pt x="74" y="152"/>
                    </a:lnTo>
                    <a:lnTo>
                      <a:pt x="86" y="144"/>
                    </a:lnTo>
                    <a:lnTo>
                      <a:pt x="92" y="136"/>
                    </a:lnTo>
                    <a:lnTo>
                      <a:pt x="96" y="128"/>
                    </a:lnTo>
                    <a:lnTo>
                      <a:pt x="94" y="120"/>
                    </a:lnTo>
                    <a:lnTo>
                      <a:pt x="92" y="112"/>
                    </a:lnTo>
                    <a:lnTo>
                      <a:pt x="86" y="104"/>
                    </a:lnTo>
                    <a:lnTo>
                      <a:pt x="72" y="90"/>
                    </a:lnTo>
                    <a:lnTo>
                      <a:pt x="56" y="78"/>
                    </a:lnTo>
                    <a:lnTo>
                      <a:pt x="40" y="66"/>
                    </a:lnTo>
                    <a:lnTo>
                      <a:pt x="36" y="60"/>
                    </a:lnTo>
                    <a:lnTo>
                      <a:pt x="32" y="56"/>
                    </a:lnTo>
                    <a:lnTo>
                      <a:pt x="32" y="56"/>
                    </a:lnTo>
                    <a:lnTo>
                      <a:pt x="32" y="50"/>
                    </a:lnTo>
                    <a:lnTo>
                      <a:pt x="32" y="48"/>
                    </a:lnTo>
                    <a:lnTo>
                      <a:pt x="32" y="48"/>
                    </a:lnTo>
                    <a:lnTo>
                      <a:pt x="34" y="48"/>
                    </a:lnTo>
                    <a:lnTo>
                      <a:pt x="36" y="48"/>
                    </a:lnTo>
                    <a:lnTo>
                      <a:pt x="32" y="42"/>
                    </a:lnTo>
                    <a:lnTo>
                      <a:pt x="32" y="42"/>
                    </a:lnTo>
                    <a:lnTo>
                      <a:pt x="22" y="32"/>
                    </a:lnTo>
                    <a:lnTo>
                      <a:pt x="22" y="28"/>
                    </a:lnTo>
                    <a:lnTo>
                      <a:pt x="20" y="24"/>
                    </a:lnTo>
                    <a:lnTo>
                      <a:pt x="24" y="16"/>
                    </a:lnTo>
                    <a:lnTo>
                      <a:pt x="32" y="2"/>
                    </a:lnTo>
                    <a:lnTo>
                      <a:pt x="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2" name="Freeform 63"/>
              <p:cNvSpPr>
                <a:spLocks/>
              </p:cNvSpPr>
              <p:nvPr/>
            </p:nvSpPr>
            <p:spPr bwMode="auto">
              <a:xfrm>
                <a:off x="1879600" y="3248025"/>
                <a:ext cx="311150" cy="314325"/>
              </a:xfrm>
              <a:custGeom>
                <a:avLst/>
                <a:gdLst>
                  <a:gd name="T0" fmla="*/ 0 w 196"/>
                  <a:gd name="T1" fmla="*/ 106 h 198"/>
                  <a:gd name="T2" fmla="*/ 0 w 196"/>
                  <a:gd name="T3" fmla="*/ 106 h 198"/>
                  <a:gd name="T4" fmla="*/ 52 w 196"/>
                  <a:gd name="T5" fmla="*/ 136 h 198"/>
                  <a:gd name="T6" fmla="*/ 104 w 196"/>
                  <a:gd name="T7" fmla="*/ 168 h 198"/>
                  <a:gd name="T8" fmla="*/ 104 w 196"/>
                  <a:gd name="T9" fmla="*/ 168 h 198"/>
                  <a:gd name="T10" fmla="*/ 118 w 196"/>
                  <a:gd name="T11" fmla="*/ 178 h 198"/>
                  <a:gd name="T12" fmla="*/ 138 w 196"/>
                  <a:gd name="T13" fmla="*/ 188 h 198"/>
                  <a:gd name="T14" fmla="*/ 148 w 196"/>
                  <a:gd name="T15" fmla="*/ 194 h 198"/>
                  <a:gd name="T16" fmla="*/ 158 w 196"/>
                  <a:gd name="T17" fmla="*/ 196 h 198"/>
                  <a:gd name="T18" fmla="*/ 166 w 196"/>
                  <a:gd name="T19" fmla="*/ 198 h 198"/>
                  <a:gd name="T20" fmla="*/ 174 w 196"/>
                  <a:gd name="T21" fmla="*/ 196 h 198"/>
                  <a:gd name="T22" fmla="*/ 174 w 196"/>
                  <a:gd name="T23" fmla="*/ 196 h 198"/>
                  <a:gd name="T24" fmla="*/ 178 w 196"/>
                  <a:gd name="T25" fmla="*/ 192 h 198"/>
                  <a:gd name="T26" fmla="*/ 182 w 196"/>
                  <a:gd name="T27" fmla="*/ 188 h 198"/>
                  <a:gd name="T28" fmla="*/ 188 w 196"/>
                  <a:gd name="T29" fmla="*/ 172 h 198"/>
                  <a:gd name="T30" fmla="*/ 192 w 196"/>
                  <a:gd name="T31" fmla="*/ 152 h 198"/>
                  <a:gd name="T32" fmla="*/ 194 w 196"/>
                  <a:gd name="T33" fmla="*/ 128 h 198"/>
                  <a:gd name="T34" fmla="*/ 196 w 196"/>
                  <a:gd name="T35" fmla="*/ 84 h 198"/>
                  <a:gd name="T36" fmla="*/ 196 w 196"/>
                  <a:gd name="T37" fmla="*/ 52 h 198"/>
                  <a:gd name="T38" fmla="*/ 196 w 196"/>
                  <a:gd name="T39" fmla="*/ 52 h 198"/>
                  <a:gd name="T40" fmla="*/ 194 w 196"/>
                  <a:gd name="T41" fmla="*/ 36 h 198"/>
                  <a:gd name="T42" fmla="*/ 186 w 196"/>
                  <a:gd name="T43" fmla="*/ 22 h 198"/>
                  <a:gd name="T44" fmla="*/ 176 w 196"/>
                  <a:gd name="T45" fmla="*/ 10 h 198"/>
                  <a:gd name="T46" fmla="*/ 170 w 196"/>
                  <a:gd name="T47" fmla="*/ 4 h 198"/>
                  <a:gd name="T48" fmla="*/ 162 w 196"/>
                  <a:gd name="T49" fmla="*/ 2 h 198"/>
                  <a:gd name="T50" fmla="*/ 162 w 196"/>
                  <a:gd name="T51" fmla="*/ 2 h 198"/>
                  <a:gd name="T52" fmla="*/ 156 w 196"/>
                  <a:gd name="T53" fmla="*/ 0 h 198"/>
                  <a:gd name="T54" fmla="*/ 148 w 196"/>
                  <a:gd name="T55" fmla="*/ 0 h 198"/>
                  <a:gd name="T56" fmla="*/ 140 w 196"/>
                  <a:gd name="T57" fmla="*/ 0 h 198"/>
                  <a:gd name="T58" fmla="*/ 132 w 196"/>
                  <a:gd name="T59" fmla="*/ 2 h 198"/>
                  <a:gd name="T60" fmla="*/ 126 w 196"/>
                  <a:gd name="T61" fmla="*/ 6 h 198"/>
                  <a:gd name="T62" fmla="*/ 118 w 196"/>
                  <a:gd name="T63" fmla="*/ 10 h 198"/>
                  <a:gd name="T64" fmla="*/ 114 w 196"/>
                  <a:gd name="T65" fmla="*/ 16 h 198"/>
                  <a:gd name="T66" fmla="*/ 110 w 196"/>
                  <a:gd name="T67" fmla="*/ 22 h 198"/>
                  <a:gd name="T68" fmla="*/ 110 w 196"/>
                  <a:gd name="T69" fmla="*/ 22 h 198"/>
                  <a:gd name="T70" fmla="*/ 110 w 196"/>
                  <a:gd name="T71" fmla="*/ 30 h 198"/>
                  <a:gd name="T72" fmla="*/ 112 w 196"/>
                  <a:gd name="T73" fmla="*/ 36 h 198"/>
                  <a:gd name="T74" fmla="*/ 116 w 196"/>
                  <a:gd name="T75" fmla="*/ 42 h 198"/>
                  <a:gd name="T76" fmla="*/ 122 w 196"/>
                  <a:gd name="T77" fmla="*/ 46 h 198"/>
                  <a:gd name="T78" fmla="*/ 136 w 196"/>
                  <a:gd name="T79" fmla="*/ 52 h 198"/>
                  <a:gd name="T80" fmla="*/ 142 w 196"/>
                  <a:gd name="T81" fmla="*/ 56 h 198"/>
                  <a:gd name="T82" fmla="*/ 146 w 196"/>
                  <a:gd name="T83" fmla="*/ 60 h 198"/>
                  <a:gd name="T84" fmla="*/ 146 w 196"/>
                  <a:gd name="T85" fmla="*/ 60 h 198"/>
                  <a:gd name="T86" fmla="*/ 150 w 196"/>
                  <a:gd name="T87" fmla="*/ 66 h 198"/>
                  <a:gd name="T88" fmla="*/ 154 w 196"/>
                  <a:gd name="T89" fmla="*/ 72 h 198"/>
                  <a:gd name="T90" fmla="*/ 156 w 196"/>
                  <a:gd name="T91" fmla="*/ 84 h 198"/>
                  <a:gd name="T92" fmla="*/ 156 w 196"/>
                  <a:gd name="T93" fmla="*/ 112 h 198"/>
                  <a:gd name="T94" fmla="*/ 156 w 196"/>
                  <a:gd name="T95" fmla="*/ 112 h 198"/>
                  <a:gd name="T96" fmla="*/ 156 w 196"/>
                  <a:gd name="T97" fmla="*/ 142 h 198"/>
                  <a:gd name="T98" fmla="*/ 156 w 196"/>
                  <a:gd name="T99" fmla="*/ 142 h 198"/>
                  <a:gd name="T100" fmla="*/ 102 w 196"/>
                  <a:gd name="T101" fmla="*/ 110 h 198"/>
                  <a:gd name="T102" fmla="*/ 70 w 196"/>
                  <a:gd name="T103" fmla="*/ 90 h 198"/>
                  <a:gd name="T104" fmla="*/ 42 w 196"/>
                  <a:gd name="T105" fmla="*/ 72 h 198"/>
                  <a:gd name="T106" fmla="*/ 42 w 196"/>
                  <a:gd name="T107" fmla="*/ 72 h 198"/>
                  <a:gd name="T108" fmla="*/ 30 w 196"/>
                  <a:gd name="T109" fmla="*/ 64 h 198"/>
                  <a:gd name="T110" fmla="*/ 28 w 196"/>
                  <a:gd name="T111" fmla="*/ 64 h 198"/>
                  <a:gd name="T112" fmla="*/ 28 w 196"/>
                  <a:gd name="T113" fmla="*/ 66 h 198"/>
                  <a:gd name="T114" fmla="*/ 26 w 196"/>
                  <a:gd name="T115" fmla="*/ 74 h 198"/>
                  <a:gd name="T116" fmla="*/ 22 w 196"/>
                  <a:gd name="T117" fmla="*/ 78 h 198"/>
                  <a:gd name="T118" fmla="*/ 14 w 196"/>
                  <a:gd name="T119" fmla="*/ 86 h 198"/>
                  <a:gd name="T120" fmla="*/ 0 w 196"/>
                  <a:gd name="T121" fmla="*/ 106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6" h="198">
                    <a:moveTo>
                      <a:pt x="0" y="106"/>
                    </a:moveTo>
                    <a:lnTo>
                      <a:pt x="0" y="106"/>
                    </a:lnTo>
                    <a:lnTo>
                      <a:pt x="52" y="136"/>
                    </a:lnTo>
                    <a:lnTo>
                      <a:pt x="104" y="168"/>
                    </a:lnTo>
                    <a:lnTo>
                      <a:pt x="104" y="168"/>
                    </a:lnTo>
                    <a:lnTo>
                      <a:pt x="118" y="178"/>
                    </a:lnTo>
                    <a:lnTo>
                      <a:pt x="138" y="188"/>
                    </a:lnTo>
                    <a:lnTo>
                      <a:pt x="148" y="194"/>
                    </a:lnTo>
                    <a:lnTo>
                      <a:pt x="158" y="196"/>
                    </a:lnTo>
                    <a:lnTo>
                      <a:pt x="166" y="198"/>
                    </a:lnTo>
                    <a:lnTo>
                      <a:pt x="174" y="196"/>
                    </a:lnTo>
                    <a:lnTo>
                      <a:pt x="174" y="196"/>
                    </a:lnTo>
                    <a:lnTo>
                      <a:pt x="178" y="192"/>
                    </a:lnTo>
                    <a:lnTo>
                      <a:pt x="182" y="188"/>
                    </a:lnTo>
                    <a:lnTo>
                      <a:pt x="188" y="172"/>
                    </a:lnTo>
                    <a:lnTo>
                      <a:pt x="192" y="152"/>
                    </a:lnTo>
                    <a:lnTo>
                      <a:pt x="194" y="128"/>
                    </a:lnTo>
                    <a:lnTo>
                      <a:pt x="196" y="84"/>
                    </a:lnTo>
                    <a:lnTo>
                      <a:pt x="196" y="52"/>
                    </a:lnTo>
                    <a:lnTo>
                      <a:pt x="196" y="52"/>
                    </a:lnTo>
                    <a:lnTo>
                      <a:pt x="194" y="36"/>
                    </a:lnTo>
                    <a:lnTo>
                      <a:pt x="186" y="22"/>
                    </a:lnTo>
                    <a:lnTo>
                      <a:pt x="176" y="10"/>
                    </a:lnTo>
                    <a:lnTo>
                      <a:pt x="170" y="4"/>
                    </a:lnTo>
                    <a:lnTo>
                      <a:pt x="162" y="2"/>
                    </a:lnTo>
                    <a:lnTo>
                      <a:pt x="162" y="2"/>
                    </a:lnTo>
                    <a:lnTo>
                      <a:pt x="156" y="0"/>
                    </a:lnTo>
                    <a:lnTo>
                      <a:pt x="148" y="0"/>
                    </a:lnTo>
                    <a:lnTo>
                      <a:pt x="140" y="0"/>
                    </a:lnTo>
                    <a:lnTo>
                      <a:pt x="132" y="2"/>
                    </a:lnTo>
                    <a:lnTo>
                      <a:pt x="126" y="6"/>
                    </a:lnTo>
                    <a:lnTo>
                      <a:pt x="118" y="10"/>
                    </a:lnTo>
                    <a:lnTo>
                      <a:pt x="114" y="16"/>
                    </a:lnTo>
                    <a:lnTo>
                      <a:pt x="110" y="22"/>
                    </a:lnTo>
                    <a:lnTo>
                      <a:pt x="110" y="22"/>
                    </a:lnTo>
                    <a:lnTo>
                      <a:pt x="110" y="30"/>
                    </a:lnTo>
                    <a:lnTo>
                      <a:pt x="112" y="36"/>
                    </a:lnTo>
                    <a:lnTo>
                      <a:pt x="116" y="42"/>
                    </a:lnTo>
                    <a:lnTo>
                      <a:pt x="122" y="46"/>
                    </a:lnTo>
                    <a:lnTo>
                      <a:pt x="136" y="52"/>
                    </a:lnTo>
                    <a:lnTo>
                      <a:pt x="142" y="56"/>
                    </a:lnTo>
                    <a:lnTo>
                      <a:pt x="146" y="60"/>
                    </a:lnTo>
                    <a:lnTo>
                      <a:pt x="146" y="60"/>
                    </a:lnTo>
                    <a:lnTo>
                      <a:pt x="150" y="66"/>
                    </a:lnTo>
                    <a:lnTo>
                      <a:pt x="154" y="72"/>
                    </a:lnTo>
                    <a:lnTo>
                      <a:pt x="156" y="84"/>
                    </a:lnTo>
                    <a:lnTo>
                      <a:pt x="156" y="112"/>
                    </a:lnTo>
                    <a:lnTo>
                      <a:pt x="156" y="112"/>
                    </a:lnTo>
                    <a:lnTo>
                      <a:pt x="156" y="142"/>
                    </a:lnTo>
                    <a:lnTo>
                      <a:pt x="156" y="142"/>
                    </a:lnTo>
                    <a:lnTo>
                      <a:pt x="102" y="110"/>
                    </a:lnTo>
                    <a:lnTo>
                      <a:pt x="70" y="90"/>
                    </a:lnTo>
                    <a:lnTo>
                      <a:pt x="42" y="72"/>
                    </a:lnTo>
                    <a:lnTo>
                      <a:pt x="42" y="72"/>
                    </a:lnTo>
                    <a:lnTo>
                      <a:pt x="30" y="64"/>
                    </a:lnTo>
                    <a:lnTo>
                      <a:pt x="28" y="64"/>
                    </a:lnTo>
                    <a:lnTo>
                      <a:pt x="28" y="66"/>
                    </a:lnTo>
                    <a:lnTo>
                      <a:pt x="26" y="74"/>
                    </a:lnTo>
                    <a:lnTo>
                      <a:pt x="22" y="78"/>
                    </a:lnTo>
                    <a:lnTo>
                      <a:pt x="14" y="86"/>
                    </a:lnTo>
                    <a:lnTo>
                      <a:pt x="0"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3" name="Freeform 64"/>
              <p:cNvSpPr>
                <a:spLocks/>
              </p:cNvSpPr>
              <p:nvPr/>
            </p:nvSpPr>
            <p:spPr bwMode="auto">
              <a:xfrm>
                <a:off x="755650" y="3270250"/>
                <a:ext cx="361950" cy="390525"/>
              </a:xfrm>
              <a:custGeom>
                <a:avLst/>
                <a:gdLst>
                  <a:gd name="T0" fmla="*/ 228 w 228"/>
                  <a:gd name="T1" fmla="*/ 0 h 246"/>
                  <a:gd name="T2" fmla="*/ 228 w 228"/>
                  <a:gd name="T3" fmla="*/ 0 h 246"/>
                  <a:gd name="T4" fmla="*/ 194 w 228"/>
                  <a:gd name="T5" fmla="*/ 14 h 246"/>
                  <a:gd name="T6" fmla="*/ 156 w 228"/>
                  <a:gd name="T7" fmla="*/ 34 h 246"/>
                  <a:gd name="T8" fmla="*/ 118 w 228"/>
                  <a:gd name="T9" fmla="*/ 54 h 246"/>
                  <a:gd name="T10" fmla="*/ 100 w 228"/>
                  <a:gd name="T11" fmla="*/ 62 h 246"/>
                  <a:gd name="T12" fmla="*/ 84 w 228"/>
                  <a:gd name="T13" fmla="*/ 66 h 246"/>
                  <a:gd name="T14" fmla="*/ 84 w 228"/>
                  <a:gd name="T15" fmla="*/ 66 h 246"/>
                  <a:gd name="T16" fmla="*/ 66 w 228"/>
                  <a:gd name="T17" fmla="*/ 72 h 246"/>
                  <a:gd name="T18" fmla="*/ 60 w 228"/>
                  <a:gd name="T19" fmla="*/ 76 h 246"/>
                  <a:gd name="T20" fmla="*/ 54 w 228"/>
                  <a:gd name="T21" fmla="*/ 80 h 246"/>
                  <a:gd name="T22" fmla="*/ 44 w 228"/>
                  <a:gd name="T23" fmla="*/ 94 h 246"/>
                  <a:gd name="T24" fmla="*/ 34 w 228"/>
                  <a:gd name="T25" fmla="*/ 114 h 246"/>
                  <a:gd name="T26" fmla="*/ 34 w 228"/>
                  <a:gd name="T27" fmla="*/ 114 h 246"/>
                  <a:gd name="T28" fmla="*/ 20 w 228"/>
                  <a:gd name="T29" fmla="*/ 146 h 246"/>
                  <a:gd name="T30" fmla="*/ 8 w 228"/>
                  <a:gd name="T31" fmla="*/ 180 h 246"/>
                  <a:gd name="T32" fmla="*/ 8 w 228"/>
                  <a:gd name="T33" fmla="*/ 180 h 246"/>
                  <a:gd name="T34" fmla="*/ 4 w 228"/>
                  <a:gd name="T35" fmla="*/ 194 h 246"/>
                  <a:gd name="T36" fmla="*/ 0 w 228"/>
                  <a:gd name="T37" fmla="*/ 208 h 246"/>
                  <a:gd name="T38" fmla="*/ 0 w 228"/>
                  <a:gd name="T39" fmla="*/ 214 h 246"/>
                  <a:gd name="T40" fmla="*/ 0 w 228"/>
                  <a:gd name="T41" fmla="*/ 220 h 246"/>
                  <a:gd name="T42" fmla="*/ 2 w 228"/>
                  <a:gd name="T43" fmla="*/ 226 h 246"/>
                  <a:gd name="T44" fmla="*/ 6 w 228"/>
                  <a:gd name="T45" fmla="*/ 230 h 246"/>
                  <a:gd name="T46" fmla="*/ 6 w 228"/>
                  <a:gd name="T47" fmla="*/ 230 h 246"/>
                  <a:gd name="T48" fmla="*/ 14 w 228"/>
                  <a:gd name="T49" fmla="*/ 236 h 246"/>
                  <a:gd name="T50" fmla="*/ 26 w 228"/>
                  <a:gd name="T51" fmla="*/ 242 h 246"/>
                  <a:gd name="T52" fmla="*/ 38 w 228"/>
                  <a:gd name="T53" fmla="*/ 246 h 246"/>
                  <a:gd name="T54" fmla="*/ 46 w 228"/>
                  <a:gd name="T55" fmla="*/ 246 h 246"/>
                  <a:gd name="T56" fmla="*/ 46 w 228"/>
                  <a:gd name="T57" fmla="*/ 246 h 246"/>
                  <a:gd name="T58" fmla="*/ 52 w 228"/>
                  <a:gd name="T59" fmla="*/ 244 h 246"/>
                  <a:gd name="T60" fmla="*/ 56 w 228"/>
                  <a:gd name="T61" fmla="*/ 242 h 246"/>
                  <a:gd name="T62" fmla="*/ 60 w 228"/>
                  <a:gd name="T63" fmla="*/ 238 h 246"/>
                  <a:gd name="T64" fmla="*/ 62 w 228"/>
                  <a:gd name="T65" fmla="*/ 234 h 246"/>
                  <a:gd name="T66" fmla="*/ 62 w 228"/>
                  <a:gd name="T67" fmla="*/ 230 h 246"/>
                  <a:gd name="T68" fmla="*/ 62 w 228"/>
                  <a:gd name="T69" fmla="*/ 224 h 246"/>
                  <a:gd name="T70" fmla="*/ 60 w 228"/>
                  <a:gd name="T71" fmla="*/ 220 h 246"/>
                  <a:gd name="T72" fmla="*/ 56 w 228"/>
                  <a:gd name="T73" fmla="*/ 216 h 246"/>
                  <a:gd name="T74" fmla="*/ 56 w 228"/>
                  <a:gd name="T75" fmla="*/ 216 h 246"/>
                  <a:gd name="T76" fmla="*/ 52 w 228"/>
                  <a:gd name="T77" fmla="*/ 212 h 246"/>
                  <a:gd name="T78" fmla="*/ 50 w 228"/>
                  <a:gd name="T79" fmla="*/ 206 h 246"/>
                  <a:gd name="T80" fmla="*/ 48 w 228"/>
                  <a:gd name="T81" fmla="*/ 194 h 246"/>
                  <a:gd name="T82" fmla="*/ 50 w 228"/>
                  <a:gd name="T83" fmla="*/ 180 h 246"/>
                  <a:gd name="T84" fmla="*/ 54 w 228"/>
                  <a:gd name="T85" fmla="*/ 166 h 246"/>
                  <a:gd name="T86" fmla="*/ 66 w 228"/>
                  <a:gd name="T87" fmla="*/ 136 h 246"/>
                  <a:gd name="T88" fmla="*/ 72 w 228"/>
                  <a:gd name="T89" fmla="*/ 122 h 246"/>
                  <a:gd name="T90" fmla="*/ 76 w 228"/>
                  <a:gd name="T91" fmla="*/ 110 h 246"/>
                  <a:gd name="T92" fmla="*/ 76 w 228"/>
                  <a:gd name="T93" fmla="*/ 110 h 246"/>
                  <a:gd name="T94" fmla="*/ 92 w 228"/>
                  <a:gd name="T95" fmla="*/ 108 h 246"/>
                  <a:gd name="T96" fmla="*/ 112 w 228"/>
                  <a:gd name="T97" fmla="*/ 104 h 246"/>
                  <a:gd name="T98" fmla="*/ 154 w 228"/>
                  <a:gd name="T99" fmla="*/ 92 h 246"/>
                  <a:gd name="T100" fmla="*/ 194 w 228"/>
                  <a:gd name="T101" fmla="*/ 80 h 246"/>
                  <a:gd name="T102" fmla="*/ 228 w 228"/>
                  <a:gd name="T103" fmla="*/ 68 h 246"/>
                  <a:gd name="T104" fmla="*/ 228 w 228"/>
                  <a:gd name="T105" fmla="*/ 68 h 246"/>
                  <a:gd name="T106" fmla="*/ 228 w 228"/>
                  <a:gd name="T107" fmla="*/ 26 h 246"/>
                  <a:gd name="T108" fmla="*/ 228 w 228"/>
                  <a:gd name="T109" fmla="*/ 0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28" h="246">
                    <a:moveTo>
                      <a:pt x="228" y="0"/>
                    </a:moveTo>
                    <a:lnTo>
                      <a:pt x="228" y="0"/>
                    </a:lnTo>
                    <a:lnTo>
                      <a:pt x="194" y="14"/>
                    </a:lnTo>
                    <a:lnTo>
                      <a:pt x="156" y="34"/>
                    </a:lnTo>
                    <a:lnTo>
                      <a:pt x="118" y="54"/>
                    </a:lnTo>
                    <a:lnTo>
                      <a:pt x="100" y="62"/>
                    </a:lnTo>
                    <a:lnTo>
                      <a:pt x="84" y="66"/>
                    </a:lnTo>
                    <a:lnTo>
                      <a:pt x="84" y="66"/>
                    </a:lnTo>
                    <a:lnTo>
                      <a:pt x="66" y="72"/>
                    </a:lnTo>
                    <a:lnTo>
                      <a:pt x="60" y="76"/>
                    </a:lnTo>
                    <a:lnTo>
                      <a:pt x="54" y="80"/>
                    </a:lnTo>
                    <a:lnTo>
                      <a:pt x="44" y="94"/>
                    </a:lnTo>
                    <a:lnTo>
                      <a:pt x="34" y="114"/>
                    </a:lnTo>
                    <a:lnTo>
                      <a:pt x="34" y="114"/>
                    </a:lnTo>
                    <a:lnTo>
                      <a:pt x="20" y="146"/>
                    </a:lnTo>
                    <a:lnTo>
                      <a:pt x="8" y="180"/>
                    </a:lnTo>
                    <a:lnTo>
                      <a:pt x="8" y="180"/>
                    </a:lnTo>
                    <a:lnTo>
                      <a:pt x="4" y="194"/>
                    </a:lnTo>
                    <a:lnTo>
                      <a:pt x="0" y="208"/>
                    </a:lnTo>
                    <a:lnTo>
                      <a:pt x="0" y="214"/>
                    </a:lnTo>
                    <a:lnTo>
                      <a:pt x="0" y="220"/>
                    </a:lnTo>
                    <a:lnTo>
                      <a:pt x="2" y="226"/>
                    </a:lnTo>
                    <a:lnTo>
                      <a:pt x="6" y="230"/>
                    </a:lnTo>
                    <a:lnTo>
                      <a:pt x="6" y="230"/>
                    </a:lnTo>
                    <a:lnTo>
                      <a:pt x="14" y="236"/>
                    </a:lnTo>
                    <a:lnTo>
                      <a:pt x="26" y="242"/>
                    </a:lnTo>
                    <a:lnTo>
                      <a:pt x="38" y="246"/>
                    </a:lnTo>
                    <a:lnTo>
                      <a:pt x="46" y="246"/>
                    </a:lnTo>
                    <a:lnTo>
                      <a:pt x="46" y="246"/>
                    </a:lnTo>
                    <a:lnTo>
                      <a:pt x="52" y="244"/>
                    </a:lnTo>
                    <a:lnTo>
                      <a:pt x="56" y="242"/>
                    </a:lnTo>
                    <a:lnTo>
                      <a:pt x="60" y="238"/>
                    </a:lnTo>
                    <a:lnTo>
                      <a:pt x="62" y="234"/>
                    </a:lnTo>
                    <a:lnTo>
                      <a:pt x="62" y="230"/>
                    </a:lnTo>
                    <a:lnTo>
                      <a:pt x="62" y="224"/>
                    </a:lnTo>
                    <a:lnTo>
                      <a:pt x="60" y="220"/>
                    </a:lnTo>
                    <a:lnTo>
                      <a:pt x="56" y="216"/>
                    </a:lnTo>
                    <a:lnTo>
                      <a:pt x="56" y="216"/>
                    </a:lnTo>
                    <a:lnTo>
                      <a:pt x="52" y="212"/>
                    </a:lnTo>
                    <a:lnTo>
                      <a:pt x="50" y="206"/>
                    </a:lnTo>
                    <a:lnTo>
                      <a:pt x="48" y="194"/>
                    </a:lnTo>
                    <a:lnTo>
                      <a:pt x="50" y="180"/>
                    </a:lnTo>
                    <a:lnTo>
                      <a:pt x="54" y="166"/>
                    </a:lnTo>
                    <a:lnTo>
                      <a:pt x="66" y="136"/>
                    </a:lnTo>
                    <a:lnTo>
                      <a:pt x="72" y="122"/>
                    </a:lnTo>
                    <a:lnTo>
                      <a:pt x="76" y="110"/>
                    </a:lnTo>
                    <a:lnTo>
                      <a:pt x="76" y="110"/>
                    </a:lnTo>
                    <a:lnTo>
                      <a:pt x="92" y="108"/>
                    </a:lnTo>
                    <a:lnTo>
                      <a:pt x="112" y="104"/>
                    </a:lnTo>
                    <a:lnTo>
                      <a:pt x="154" y="92"/>
                    </a:lnTo>
                    <a:lnTo>
                      <a:pt x="194" y="80"/>
                    </a:lnTo>
                    <a:lnTo>
                      <a:pt x="228" y="68"/>
                    </a:lnTo>
                    <a:lnTo>
                      <a:pt x="228" y="68"/>
                    </a:lnTo>
                    <a:lnTo>
                      <a:pt x="228" y="26"/>
                    </a:lnTo>
                    <a:lnTo>
                      <a:pt x="2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13" name="グループ化 112"/>
            <p:cNvGrpSpPr/>
            <p:nvPr/>
          </p:nvGrpSpPr>
          <p:grpSpPr>
            <a:xfrm>
              <a:off x="4661118" y="2344991"/>
              <a:ext cx="853053" cy="1330325"/>
              <a:chOff x="2578100" y="947738"/>
              <a:chExt cx="1568450" cy="1492250"/>
            </a:xfrm>
          </p:grpSpPr>
          <p:sp>
            <p:nvSpPr>
              <p:cNvPr id="149" name="Freeform 13"/>
              <p:cNvSpPr>
                <a:spLocks/>
              </p:cNvSpPr>
              <p:nvPr/>
            </p:nvSpPr>
            <p:spPr bwMode="auto">
              <a:xfrm>
                <a:off x="2578100" y="1579563"/>
                <a:ext cx="463550" cy="247650"/>
              </a:xfrm>
              <a:custGeom>
                <a:avLst/>
                <a:gdLst>
                  <a:gd name="T0" fmla="*/ 266 w 292"/>
                  <a:gd name="T1" fmla="*/ 154 h 156"/>
                  <a:gd name="T2" fmla="*/ 266 w 292"/>
                  <a:gd name="T3" fmla="*/ 154 h 156"/>
                  <a:gd name="T4" fmla="*/ 248 w 292"/>
                  <a:gd name="T5" fmla="*/ 156 h 156"/>
                  <a:gd name="T6" fmla="*/ 228 w 292"/>
                  <a:gd name="T7" fmla="*/ 154 h 156"/>
                  <a:gd name="T8" fmla="*/ 200 w 292"/>
                  <a:gd name="T9" fmla="*/ 150 h 156"/>
                  <a:gd name="T10" fmla="*/ 168 w 292"/>
                  <a:gd name="T11" fmla="*/ 140 h 156"/>
                  <a:gd name="T12" fmla="*/ 150 w 292"/>
                  <a:gd name="T13" fmla="*/ 132 h 156"/>
                  <a:gd name="T14" fmla="*/ 130 w 292"/>
                  <a:gd name="T15" fmla="*/ 122 h 156"/>
                  <a:gd name="T16" fmla="*/ 110 w 292"/>
                  <a:gd name="T17" fmla="*/ 112 h 156"/>
                  <a:gd name="T18" fmla="*/ 90 w 292"/>
                  <a:gd name="T19" fmla="*/ 98 h 156"/>
                  <a:gd name="T20" fmla="*/ 68 w 292"/>
                  <a:gd name="T21" fmla="*/ 82 h 156"/>
                  <a:gd name="T22" fmla="*/ 46 w 292"/>
                  <a:gd name="T23" fmla="*/ 62 h 156"/>
                  <a:gd name="T24" fmla="*/ 46 w 292"/>
                  <a:gd name="T25" fmla="*/ 62 h 156"/>
                  <a:gd name="T26" fmla="*/ 38 w 292"/>
                  <a:gd name="T27" fmla="*/ 60 h 156"/>
                  <a:gd name="T28" fmla="*/ 28 w 292"/>
                  <a:gd name="T29" fmla="*/ 58 h 156"/>
                  <a:gd name="T30" fmla="*/ 18 w 292"/>
                  <a:gd name="T31" fmla="*/ 54 h 156"/>
                  <a:gd name="T32" fmla="*/ 8 w 292"/>
                  <a:gd name="T33" fmla="*/ 48 h 156"/>
                  <a:gd name="T34" fmla="*/ 2 w 292"/>
                  <a:gd name="T35" fmla="*/ 40 h 156"/>
                  <a:gd name="T36" fmla="*/ 0 w 292"/>
                  <a:gd name="T37" fmla="*/ 34 h 156"/>
                  <a:gd name="T38" fmla="*/ 0 w 292"/>
                  <a:gd name="T39" fmla="*/ 30 h 156"/>
                  <a:gd name="T40" fmla="*/ 2 w 292"/>
                  <a:gd name="T41" fmla="*/ 22 h 156"/>
                  <a:gd name="T42" fmla="*/ 4 w 292"/>
                  <a:gd name="T43" fmla="*/ 16 h 156"/>
                  <a:gd name="T44" fmla="*/ 4 w 292"/>
                  <a:gd name="T45" fmla="*/ 16 h 156"/>
                  <a:gd name="T46" fmla="*/ 8 w 292"/>
                  <a:gd name="T47" fmla="*/ 12 h 156"/>
                  <a:gd name="T48" fmla="*/ 18 w 292"/>
                  <a:gd name="T49" fmla="*/ 4 h 156"/>
                  <a:gd name="T50" fmla="*/ 26 w 292"/>
                  <a:gd name="T51" fmla="*/ 0 h 156"/>
                  <a:gd name="T52" fmla="*/ 32 w 292"/>
                  <a:gd name="T53" fmla="*/ 0 h 156"/>
                  <a:gd name="T54" fmla="*/ 40 w 292"/>
                  <a:gd name="T55" fmla="*/ 2 h 156"/>
                  <a:gd name="T56" fmla="*/ 48 w 292"/>
                  <a:gd name="T57" fmla="*/ 8 h 156"/>
                  <a:gd name="T58" fmla="*/ 58 w 292"/>
                  <a:gd name="T59" fmla="*/ 20 h 156"/>
                  <a:gd name="T60" fmla="*/ 58 w 292"/>
                  <a:gd name="T61" fmla="*/ 20 h 156"/>
                  <a:gd name="T62" fmla="*/ 60 w 292"/>
                  <a:gd name="T63" fmla="*/ 18 h 156"/>
                  <a:gd name="T64" fmla="*/ 64 w 292"/>
                  <a:gd name="T65" fmla="*/ 14 h 156"/>
                  <a:gd name="T66" fmla="*/ 66 w 292"/>
                  <a:gd name="T67" fmla="*/ 12 h 156"/>
                  <a:gd name="T68" fmla="*/ 68 w 292"/>
                  <a:gd name="T69" fmla="*/ 14 h 156"/>
                  <a:gd name="T70" fmla="*/ 70 w 292"/>
                  <a:gd name="T71" fmla="*/ 16 h 156"/>
                  <a:gd name="T72" fmla="*/ 72 w 292"/>
                  <a:gd name="T73" fmla="*/ 20 h 156"/>
                  <a:gd name="T74" fmla="*/ 72 w 292"/>
                  <a:gd name="T75" fmla="*/ 40 h 156"/>
                  <a:gd name="T76" fmla="*/ 72 w 292"/>
                  <a:gd name="T77" fmla="*/ 40 h 156"/>
                  <a:gd name="T78" fmla="*/ 86 w 292"/>
                  <a:gd name="T79" fmla="*/ 56 h 156"/>
                  <a:gd name="T80" fmla="*/ 104 w 292"/>
                  <a:gd name="T81" fmla="*/ 70 h 156"/>
                  <a:gd name="T82" fmla="*/ 126 w 292"/>
                  <a:gd name="T83" fmla="*/ 86 h 156"/>
                  <a:gd name="T84" fmla="*/ 140 w 292"/>
                  <a:gd name="T85" fmla="*/ 94 h 156"/>
                  <a:gd name="T86" fmla="*/ 156 w 292"/>
                  <a:gd name="T87" fmla="*/ 102 h 156"/>
                  <a:gd name="T88" fmla="*/ 172 w 292"/>
                  <a:gd name="T89" fmla="*/ 108 h 156"/>
                  <a:gd name="T90" fmla="*/ 190 w 292"/>
                  <a:gd name="T91" fmla="*/ 112 h 156"/>
                  <a:gd name="T92" fmla="*/ 210 w 292"/>
                  <a:gd name="T93" fmla="*/ 114 h 156"/>
                  <a:gd name="T94" fmla="*/ 230 w 292"/>
                  <a:gd name="T95" fmla="*/ 114 h 156"/>
                  <a:gd name="T96" fmla="*/ 252 w 292"/>
                  <a:gd name="T97" fmla="*/ 112 h 156"/>
                  <a:gd name="T98" fmla="*/ 274 w 292"/>
                  <a:gd name="T99" fmla="*/ 108 h 156"/>
                  <a:gd name="T100" fmla="*/ 274 w 292"/>
                  <a:gd name="T101" fmla="*/ 108 h 156"/>
                  <a:gd name="T102" fmla="*/ 280 w 292"/>
                  <a:gd name="T103" fmla="*/ 112 h 156"/>
                  <a:gd name="T104" fmla="*/ 286 w 292"/>
                  <a:gd name="T105" fmla="*/ 118 h 156"/>
                  <a:gd name="T106" fmla="*/ 290 w 292"/>
                  <a:gd name="T107" fmla="*/ 124 h 156"/>
                  <a:gd name="T108" fmla="*/ 292 w 292"/>
                  <a:gd name="T109" fmla="*/ 132 h 156"/>
                  <a:gd name="T110" fmla="*/ 290 w 292"/>
                  <a:gd name="T111" fmla="*/ 136 h 156"/>
                  <a:gd name="T112" fmla="*/ 290 w 292"/>
                  <a:gd name="T113" fmla="*/ 138 h 156"/>
                  <a:gd name="T114" fmla="*/ 286 w 292"/>
                  <a:gd name="T115" fmla="*/ 142 h 156"/>
                  <a:gd name="T116" fmla="*/ 282 w 292"/>
                  <a:gd name="T117" fmla="*/ 146 h 156"/>
                  <a:gd name="T118" fmla="*/ 266 w 292"/>
                  <a:gd name="T119" fmla="*/ 154 h 156"/>
                  <a:gd name="T120" fmla="*/ 266 w 292"/>
                  <a:gd name="T121" fmla="*/ 154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2" h="156">
                    <a:moveTo>
                      <a:pt x="266" y="154"/>
                    </a:moveTo>
                    <a:lnTo>
                      <a:pt x="266" y="154"/>
                    </a:lnTo>
                    <a:lnTo>
                      <a:pt x="248" y="156"/>
                    </a:lnTo>
                    <a:lnTo>
                      <a:pt x="228" y="154"/>
                    </a:lnTo>
                    <a:lnTo>
                      <a:pt x="200" y="150"/>
                    </a:lnTo>
                    <a:lnTo>
                      <a:pt x="168" y="140"/>
                    </a:lnTo>
                    <a:lnTo>
                      <a:pt x="150" y="132"/>
                    </a:lnTo>
                    <a:lnTo>
                      <a:pt x="130" y="122"/>
                    </a:lnTo>
                    <a:lnTo>
                      <a:pt x="110" y="112"/>
                    </a:lnTo>
                    <a:lnTo>
                      <a:pt x="90" y="98"/>
                    </a:lnTo>
                    <a:lnTo>
                      <a:pt x="68" y="82"/>
                    </a:lnTo>
                    <a:lnTo>
                      <a:pt x="46" y="62"/>
                    </a:lnTo>
                    <a:lnTo>
                      <a:pt x="46" y="62"/>
                    </a:lnTo>
                    <a:lnTo>
                      <a:pt x="38" y="60"/>
                    </a:lnTo>
                    <a:lnTo>
                      <a:pt x="28" y="58"/>
                    </a:lnTo>
                    <a:lnTo>
                      <a:pt x="18" y="54"/>
                    </a:lnTo>
                    <a:lnTo>
                      <a:pt x="8" y="48"/>
                    </a:lnTo>
                    <a:lnTo>
                      <a:pt x="2" y="40"/>
                    </a:lnTo>
                    <a:lnTo>
                      <a:pt x="0" y="34"/>
                    </a:lnTo>
                    <a:lnTo>
                      <a:pt x="0" y="30"/>
                    </a:lnTo>
                    <a:lnTo>
                      <a:pt x="2" y="22"/>
                    </a:lnTo>
                    <a:lnTo>
                      <a:pt x="4" y="16"/>
                    </a:lnTo>
                    <a:lnTo>
                      <a:pt x="4" y="16"/>
                    </a:lnTo>
                    <a:lnTo>
                      <a:pt x="8" y="12"/>
                    </a:lnTo>
                    <a:lnTo>
                      <a:pt x="18" y="4"/>
                    </a:lnTo>
                    <a:lnTo>
                      <a:pt x="26" y="0"/>
                    </a:lnTo>
                    <a:lnTo>
                      <a:pt x="32" y="0"/>
                    </a:lnTo>
                    <a:lnTo>
                      <a:pt x="40" y="2"/>
                    </a:lnTo>
                    <a:lnTo>
                      <a:pt x="48" y="8"/>
                    </a:lnTo>
                    <a:lnTo>
                      <a:pt x="58" y="20"/>
                    </a:lnTo>
                    <a:lnTo>
                      <a:pt x="58" y="20"/>
                    </a:lnTo>
                    <a:lnTo>
                      <a:pt x="60" y="18"/>
                    </a:lnTo>
                    <a:lnTo>
                      <a:pt x="64" y="14"/>
                    </a:lnTo>
                    <a:lnTo>
                      <a:pt x="66" y="12"/>
                    </a:lnTo>
                    <a:lnTo>
                      <a:pt x="68" y="14"/>
                    </a:lnTo>
                    <a:lnTo>
                      <a:pt x="70" y="16"/>
                    </a:lnTo>
                    <a:lnTo>
                      <a:pt x="72" y="20"/>
                    </a:lnTo>
                    <a:lnTo>
                      <a:pt x="72" y="40"/>
                    </a:lnTo>
                    <a:lnTo>
                      <a:pt x="72" y="40"/>
                    </a:lnTo>
                    <a:lnTo>
                      <a:pt x="86" y="56"/>
                    </a:lnTo>
                    <a:lnTo>
                      <a:pt x="104" y="70"/>
                    </a:lnTo>
                    <a:lnTo>
                      <a:pt x="126" y="86"/>
                    </a:lnTo>
                    <a:lnTo>
                      <a:pt x="140" y="94"/>
                    </a:lnTo>
                    <a:lnTo>
                      <a:pt x="156" y="102"/>
                    </a:lnTo>
                    <a:lnTo>
                      <a:pt x="172" y="108"/>
                    </a:lnTo>
                    <a:lnTo>
                      <a:pt x="190" y="112"/>
                    </a:lnTo>
                    <a:lnTo>
                      <a:pt x="210" y="114"/>
                    </a:lnTo>
                    <a:lnTo>
                      <a:pt x="230" y="114"/>
                    </a:lnTo>
                    <a:lnTo>
                      <a:pt x="252" y="112"/>
                    </a:lnTo>
                    <a:lnTo>
                      <a:pt x="274" y="108"/>
                    </a:lnTo>
                    <a:lnTo>
                      <a:pt x="274" y="108"/>
                    </a:lnTo>
                    <a:lnTo>
                      <a:pt x="280" y="112"/>
                    </a:lnTo>
                    <a:lnTo>
                      <a:pt x="286" y="118"/>
                    </a:lnTo>
                    <a:lnTo>
                      <a:pt x="290" y="124"/>
                    </a:lnTo>
                    <a:lnTo>
                      <a:pt x="292" y="132"/>
                    </a:lnTo>
                    <a:lnTo>
                      <a:pt x="290" y="136"/>
                    </a:lnTo>
                    <a:lnTo>
                      <a:pt x="290" y="138"/>
                    </a:lnTo>
                    <a:lnTo>
                      <a:pt x="286" y="142"/>
                    </a:lnTo>
                    <a:lnTo>
                      <a:pt x="282" y="146"/>
                    </a:lnTo>
                    <a:lnTo>
                      <a:pt x="266" y="154"/>
                    </a:lnTo>
                    <a:lnTo>
                      <a:pt x="266" y="1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0" name="Freeform 14"/>
              <p:cNvSpPr>
                <a:spLocks/>
              </p:cNvSpPr>
              <p:nvPr/>
            </p:nvSpPr>
            <p:spPr bwMode="auto">
              <a:xfrm>
                <a:off x="3822700" y="1693863"/>
                <a:ext cx="244475" cy="454025"/>
              </a:xfrm>
              <a:custGeom>
                <a:avLst/>
                <a:gdLst>
                  <a:gd name="T0" fmla="*/ 40 w 154"/>
                  <a:gd name="T1" fmla="*/ 4 h 286"/>
                  <a:gd name="T2" fmla="*/ 40 w 154"/>
                  <a:gd name="T3" fmla="*/ 4 h 286"/>
                  <a:gd name="T4" fmla="*/ 54 w 154"/>
                  <a:gd name="T5" fmla="*/ 16 h 286"/>
                  <a:gd name="T6" fmla="*/ 68 w 154"/>
                  <a:gd name="T7" fmla="*/ 32 h 286"/>
                  <a:gd name="T8" fmla="*/ 84 w 154"/>
                  <a:gd name="T9" fmla="*/ 54 h 286"/>
                  <a:gd name="T10" fmla="*/ 102 w 154"/>
                  <a:gd name="T11" fmla="*/ 84 h 286"/>
                  <a:gd name="T12" fmla="*/ 110 w 154"/>
                  <a:gd name="T13" fmla="*/ 100 h 286"/>
                  <a:gd name="T14" fmla="*/ 118 w 154"/>
                  <a:gd name="T15" fmla="*/ 120 h 286"/>
                  <a:gd name="T16" fmla="*/ 124 w 154"/>
                  <a:gd name="T17" fmla="*/ 142 h 286"/>
                  <a:gd name="T18" fmla="*/ 130 w 154"/>
                  <a:gd name="T19" fmla="*/ 166 h 286"/>
                  <a:gd name="T20" fmla="*/ 134 w 154"/>
                  <a:gd name="T21" fmla="*/ 194 h 286"/>
                  <a:gd name="T22" fmla="*/ 136 w 154"/>
                  <a:gd name="T23" fmla="*/ 222 h 286"/>
                  <a:gd name="T24" fmla="*/ 136 w 154"/>
                  <a:gd name="T25" fmla="*/ 222 h 286"/>
                  <a:gd name="T26" fmla="*/ 142 w 154"/>
                  <a:gd name="T27" fmla="*/ 230 h 286"/>
                  <a:gd name="T28" fmla="*/ 146 w 154"/>
                  <a:gd name="T29" fmla="*/ 238 h 286"/>
                  <a:gd name="T30" fmla="*/ 152 w 154"/>
                  <a:gd name="T31" fmla="*/ 248 h 286"/>
                  <a:gd name="T32" fmla="*/ 154 w 154"/>
                  <a:gd name="T33" fmla="*/ 258 h 286"/>
                  <a:gd name="T34" fmla="*/ 152 w 154"/>
                  <a:gd name="T35" fmla="*/ 268 h 286"/>
                  <a:gd name="T36" fmla="*/ 150 w 154"/>
                  <a:gd name="T37" fmla="*/ 274 h 286"/>
                  <a:gd name="T38" fmla="*/ 148 w 154"/>
                  <a:gd name="T39" fmla="*/ 278 h 286"/>
                  <a:gd name="T40" fmla="*/ 142 w 154"/>
                  <a:gd name="T41" fmla="*/ 282 h 286"/>
                  <a:gd name="T42" fmla="*/ 134 w 154"/>
                  <a:gd name="T43" fmla="*/ 286 h 286"/>
                  <a:gd name="T44" fmla="*/ 134 w 154"/>
                  <a:gd name="T45" fmla="*/ 286 h 286"/>
                  <a:gd name="T46" fmla="*/ 128 w 154"/>
                  <a:gd name="T47" fmla="*/ 286 h 286"/>
                  <a:gd name="T48" fmla="*/ 116 w 154"/>
                  <a:gd name="T49" fmla="*/ 284 h 286"/>
                  <a:gd name="T50" fmla="*/ 110 w 154"/>
                  <a:gd name="T51" fmla="*/ 282 h 286"/>
                  <a:gd name="T52" fmla="*/ 104 w 154"/>
                  <a:gd name="T53" fmla="*/ 278 h 286"/>
                  <a:gd name="T54" fmla="*/ 100 w 154"/>
                  <a:gd name="T55" fmla="*/ 270 h 286"/>
                  <a:gd name="T56" fmla="*/ 98 w 154"/>
                  <a:gd name="T57" fmla="*/ 260 h 286"/>
                  <a:gd name="T58" fmla="*/ 98 w 154"/>
                  <a:gd name="T59" fmla="*/ 246 h 286"/>
                  <a:gd name="T60" fmla="*/ 98 w 154"/>
                  <a:gd name="T61" fmla="*/ 246 h 286"/>
                  <a:gd name="T62" fmla="*/ 96 w 154"/>
                  <a:gd name="T63" fmla="*/ 246 h 286"/>
                  <a:gd name="T64" fmla="*/ 90 w 154"/>
                  <a:gd name="T65" fmla="*/ 246 h 286"/>
                  <a:gd name="T66" fmla="*/ 88 w 154"/>
                  <a:gd name="T67" fmla="*/ 246 h 286"/>
                  <a:gd name="T68" fmla="*/ 88 w 154"/>
                  <a:gd name="T69" fmla="*/ 244 h 286"/>
                  <a:gd name="T70" fmla="*/ 88 w 154"/>
                  <a:gd name="T71" fmla="*/ 240 h 286"/>
                  <a:gd name="T72" fmla="*/ 90 w 154"/>
                  <a:gd name="T73" fmla="*/ 236 h 286"/>
                  <a:gd name="T74" fmla="*/ 102 w 154"/>
                  <a:gd name="T75" fmla="*/ 220 h 286"/>
                  <a:gd name="T76" fmla="*/ 102 w 154"/>
                  <a:gd name="T77" fmla="*/ 220 h 286"/>
                  <a:gd name="T78" fmla="*/ 102 w 154"/>
                  <a:gd name="T79" fmla="*/ 200 h 286"/>
                  <a:gd name="T80" fmla="*/ 100 w 154"/>
                  <a:gd name="T81" fmla="*/ 176 h 286"/>
                  <a:gd name="T82" fmla="*/ 96 w 154"/>
                  <a:gd name="T83" fmla="*/ 150 h 286"/>
                  <a:gd name="T84" fmla="*/ 90 w 154"/>
                  <a:gd name="T85" fmla="*/ 134 h 286"/>
                  <a:gd name="T86" fmla="*/ 84 w 154"/>
                  <a:gd name="T87" fmla="*/ 118 h 286"/>
                  <a:gd name="T88" fmla="*/ 76 w 154"/>
                  <a:gd name="T89" fmla="*/ 104 h 286"/>
                  <a:gd name="T90" fmla="*/ 66 w 154"/>
                  <a:gd name="T91" fmla="*/ 88 h 286"/>
                  <a:gd name="T92" fmla="*/ 54 w 154"/>
                  <a:gd name="T93" fmla="*/ 72 h 286"/>
                  <a:gd name="T94" fmla="*/ 40 w 154"/>
                  <a:gd name="T95" fmla="*/ 58 h 286"/>
                  <a:gd name="T96" fmla="*/ 22 w 154"/>
                  <a:gd name="T97" fmla="*/ 44 h 286"/>
                  <a:gd name="T98" fmla="*/ 2 w 154"/>
                  <a:gd name="T99" fmla="*/ 32 h 286"/>
                  <a:gd name="T100" fmla="*/ 2 w 154"/>
                  <a:gd name="T101" fmla="*/ 32 h 286"/>
                  <a:gd name="T102" fmla="*/ 2 w 154"/>
                  <a:gd name="T103" fmla="*/ 24 h 286"/>
                  <a:gd name="T104" fmla="*/ 0 w 154"/>
                  <a:gd name="T105" fmla="*/ 18 h 286"/>
                  <a:gd name="T106" fmla="*/ 2 w 154"/>
                  <a:gd name="T107" fmla="*/ 10 h 286"/>
                  <a:gd name="T108" fmla="*/ 6 w 154"/>
                  <a:gd name="T109" fmla="*/ 4 h 286"/>
                  <a:gd name="T110" fmla="*/ 8 w 154"/>
                  <a:gd name="T111" fmla="*/ 2 h 286"/>
                  <a:gd name="T112" fmla="*/ 12 w 154"/>
                  <a:gd name="T113" fmla="*/ 0 h 286"/>
                  <a:gd name="T114" fmla="*/ 18 w 154"/>
                  <a:gd name="T115" fmla="*/ 0 h 286"/>
                  <a:gd name="T116" fmla="*/ 24 w 154"/>
                  <a:gd name="T117" fmla="*/ 0 h 286"/>
                  <a:gd name="T118" fmla="*/ 40 w 154"/>
                  <a:gd name="T119" fmla="*/ 4 h 286"/>
                  <a:gd name="T120" fmla="*/ 40 w 154"/>
                  <a:gd name="T121" fmla="*/ 4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4" h="286">
                    <a:moveTo>
                      <a:pt x="40" y="4"/>
                    </a:moveTo>
                    <a:lnTo>
                      <a:pt x="40" y="4"/>
                    </a:lnTo>
                    <a:lnTo>
                      <a:pt x="54" y="16"/>
                    </a:lnTo>
                    <a:lnTo>
                      <a:pt x="68" y="32"/>
                    </a:lnTo>
                    <a:lnTo>
                      <a:pt x="84" y="54"/>
                    </a:lnTo>
                    <a:lnTo>
                      <a:pt x="102" y="84"/>
                    </a:lnTo>
                    <a:lnTo>
                      <a:pt x="110" y="100"/>
                    </a:lnTo>
                    <a:lnTo>
                      <a:pt x="118" y="120"/>
                    </a:lnTo>
                    <a:lnTo>
                      <a:pt x="124" y="142"/>
                    </a:lnTo>
                    <a:lnTo>
                      <a:pt x="130" y="166"/>
                    </a:lnTo>
                    <a:lnTo>
                      <a:pt x="134" y="194"/>
                    </a:lnTo>
                    <a:lnTo>
                      <a:pt x="136" y="222"/>
                    </a:lnTo>
                    <a:lnTo>
                      <a:pt x="136" y="222"/>
                    </a:lnTo>
                    <a:lnTo>
                      <a:pt x="142" y="230"/>
                    </a:lnTo>
                    <a:lnTo>
                      <a:pt x="146" y="238"/>
                    </a:lnTo>
                    <a:lnTo>
                      <a:pt x="152" y="248"/>
                    </a:lnTo>
                    <a:lnTo>
                      <a:pt x="154" y="258"/>
                    </a:lnTo>
                    <a:lnTo>
                      <a:pt x="152" y="268"/>
                    </a:lnTo>
                    <a:lnTo>
                      <a:pt x="150" y="274"/>
                    </a:lnTo>
                    <a:lnTo>
                      <a:pt x="148" y="278"/>
                    </a:lnTo>
                    <a:lnTo>
                      <a:pt x="142" y="282"/>
                    </a:lnTo>
                    <a:lnTo>
                      <a:pt x="134" y="286"/>
                    </a:lnTo>
                    <a:lnTo>
                      <a:pt x="134" y="286"/>
                    </a:lnTo>
                    <a:lnTo>
                      <a:pt x="128" y="286"/>
                    </a:lnTo>
                    <a:lnTo>
                      <a:pt x="116" y="284"/>
                    </a:lnTo>
                    <a:lnTo>
                      <a:pt x="110" y="282"/>
                    </a:lnTo>
                    <a:lnTo>
                      <a:pt x="104" y="278"/>
                    </a:lnTo>
                    <a:lnTo>
                      <a:pt x="100" y="270"/>
                    </a:lnTo>
                    <a:lnTo>
                      <a:pt x="98" y="260"/>
                    </a:lnTo>
                    <a:lnTo>
                      <a:pt x="98" y="246"/>
                    </a:lnTo>
                    <a:lnTo>
                      <a:pt x="98" y="246"/>
                    </a:lnTo>
                    <a:lnTo>
                      <a:pt x="96" y="246"/>
                    </a:lnTo>
                    <a:lnTo>
                      <a:pt x="90" y="246"/>
                    </a:lnTo>
                    <a:lnTo>
                      <a:pt x="88" y="246"/>
                    </a:lnTo>
                    <a:lnTo>
                      <a:pt x="88" y="244"/>
                    </a:lnTo>
                    <a:lnTo>
                      <a:pt x="88" y="240"/>
                    </a:lnTo>
                    <a:lnTo>
                      <a:pt x="90" y="236"/>
                    </a:lnTo>
                    <a:lnTo>
                      <a:pt x="102" y="220"/>
                    </a:lnTo>
                    <a:lnTo>
                      <a:pt x="102" y="220"/>
                    </a:lnTo>
                    <a:lnTo>
                      <a:pt x="102" y="200"/>
                    </a:lnTo>
                    <a:lnTo>
                      <a:pt x="100" y="176"/>
                    </a:lnTo>
                    <a:lnTo>
                      <a:pt x="96" y="150"/>
                    </a:lnTo>
                    <a:lnTo>
                      <a:pt x="90" y="134"/>
                    </a:lnTo>
                    <a:lnTo>
                      <a:pt x="84" y="118"/>
                    </a:lnTo>
                    <a:lnTo>
                      <a:pt x="76" y="104"/>
                    </a:lnTo>
                    <a:lnTo>
                      <a:pt x="66" y="88"/>
                    </a:lnTo>
                    <a:lnTo>
                      <a:pt x="54" y="72"/>
                    </a:lnTo>
                    <a:lnTo>
                      <a:pt x="40" y="58"/>
                    </a:lnTo>
                    <a:lnTo>
                      <a:pt x="22" y="44"/>
                    </a:lnTo>
                    <a:lnTo>
                      <a:pt x="2" y="32"/>
                    </a:lnTo>
                    <a:lnTo>
                      <a:pt x="2" y="32"/>
                    </a:lnTo>
                    <a:lnTo>
                      <a:pt x="2" y="24"/>
                    </a:lnTo>
                    <a:lnTo>
                      <a:pt x="0" y="18"/>
                    </a:lnTo>
                    <a:lnTo>
                      <a:pt x="2" y="10"/>
                    </a:lnTo>
                    <a:lnTo>
                      <a:pt x="6" y="4"/>
                    </a:lnTo>
                    <a:lnTo>
                      <a:pt x="8" y="2"/>
                    </a:lnTo>
                    <a:lnTo>
                      <a:pt x="12" y="0"/>
                    </a:lnTo>
                    <a:lnTo>
                      <a:pt x="18" y="0"/>
                    </a:lnTo>
                    <a:lnTo>
                      <a:pt x="24" y="0"/>
                    </a:lnTo>
                    <a:lnTo>
                      <a:pt x="40" y="4"/>
                    </a:lnTo>
                    <a:lnTo>
                      <a:pt x="4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1" name="Freeform 25"/>
              <p:cNvSpPr>
                <a:spLocks/>
              </p:cNvSpPr>
              <p:nvPr/>
            </p:nvSpPr>
            <p:spPr bwMode="auto">
              <a:xfrm>
                <a:off x="2841625" y="2309813"/>
                <a:ext cx="1304925" cy="130175"/>
              </a:xfrm>
              <a:custGeom>
                <a:avLst/>
                <a:gdLst>
                  <a:gd name="T0" fmla="*/ 822 w 822"/>
                  <a:gd name="T1" fmla="*/ 40 h 82"/>
                  <a:gd name="T2" fmla="*/ 822 w 822"/>
                  <a:gd name="T3" fmla="*/ 40 h 82"/>
                  <a:gd name="T4" fmla="*/ 820 w 822"/>
                  <a:gd name="T5" fmla="*/ 36 h 82"/>
                  <a:gd name="T6" fmla="*/ 814 w 822"/>
                  <a:gd name="T7" fmla="*/ 32 h 82"/>
                  <a:gd name="T8" fmla="*/ 804 w 822"/>
                  <a:gd name="T9" fmla="*/ 28 h 82"/>
                  <a:gd name="T10" fmla="*/ 790 w 822"/>
                  <a:gd name="T11" fmla="*/ 24 h 82"/>
                  <a:gd name="T12" fmla="*/ 752 w 822"/>
                  <a:gd name="T13" fmla="*/ 18 h 82"/>
                  <a:gd name="T14" fmla="*/ 702 w 822"/>
                  <a:gd name="T15" fmla="*/ 12 h 82"/>
                  <a:gd name="T16" fmla="*/ 640 w 822"/>
                  <a:gd name="T17" fmla="*/ 6 h 82"/>
                  <a:gd name="T18" fmla="*/ 570 w 822"/>
                  <a:gd name="T19" fmla="*/ 2 h 82"/>
                  <a:gd name="T20" fmla="*/ 494 w 822"/>
                  <a:gd name="T21" fmla="*/ 0 h 82"/>
                  <a:gd name="T22" fmla="*/ 410 w 822"/>
                  <a:gd name="T23" fmla="*/ 0 h 82"/>
                  <a:gd name="T24" fmla="*/ 410 w 822"/>
                  <a:gd name="T25" fmla="*/ 0 h 82"/>
                  <a:gd name="T26" fmla="*/ 328 w 822"/>
                  <a:gd name="T27" fmla="*/ 0 h 82"/>
                  <a:gd name="T28" fmla="*/ 250 w 822"/>
                  <a:gd name="T29" fmla="*/ 2 h 82"/>
                  <a:gd name="T30" fmla="*/ 180 w 822"/>
                  <a:gd name="T31" fmla="*/ 6 h 82"/>
                  <a:gd name="T32" fmla="*/ 120 w 822"/>
                  <a:gd name="T33" fmla="*/ 12 h 82"/>
                  <a:gd name="T34" fmla="*/ 70 w 822"/>
                  <a:gd name="T35" fmla="*/ 18 h 82"/>
                  <a:gd name="T36" fmla="*/ 32 w 822"/>
                  <a:gd name="T37" fmla="*/ 24 h 82"/>
                  <a:gd name="T38" fmla="*/ 18 w 822"/>
                  <a:gd name="T39" fmla="*/ 28 h 82"/>
                  <a:gd name="T40" fmla="*/ 8 w 822"/>
                  <a:gd name="T41" fmla="*/ 32 h 82"/>
                  <a:gd name="T42" fmla="*/ 2 w 822"/>
                  <a:gd name="T43" fmla="*/ 36 h 82"/>
                  <a:gd name="T44" fmla="*/ 0 w 822"/>
                  <a:gd name="T45" fmla="*/ 40 h 82"/>
                  <a:gd name="T46" fmla="*/ 0 w 822"/>
                  <a:gd name="T47" fmla="*/ 40 h 82"/>
                  <a:gd name="T48" fmla="*/ 2 w 822"/>
                  <a:gd name="T49" fmla="*/ 44 h 82"/>
                  <a:gd name="T50" fmla="*/ 8 w 822"/>
                  <a:gd name="T51" fmla="*/ 48 h 82"/>
                  <a:gd name="T52" fmla="*/ 18 w 822"/>
                  <a:gd name="T53" fmla="*/ 52 h 82"/>
                  <a:gd name="T54" fmla="*/ 32 w 822"/>
                  <a:gd name="T55" fmla="*/ 56 h 82"/>
                  <a:gd name="T56" fmla="*/ 70 w 822"/>
                  <a:gd name="T57" fmla="*/ 64 h 82"/>
                  <a:gd name="T58" fmla="*/ 120 w 822"/>
                  <a:gd name="T59" fmla="*/ 70 h 82"/>
                  <a:gd name="T60" fmla="*/ 180 w 822"/>
                  <a:gd name="T61" fmla="*/ 74 h 82"/>
                  <a:gd name="T62" fmla="*/ 250 w 822"/>
                  <a:gd name="T63" fmla="*/ 78 h 82"/>
                  <a:gd name="T64" fmla="*/ 328 w 822"/>
                  <a:gd name="T65" fmla="*/ 80 h 82"/>
                  <a:gd name="T66" fmla="*/ 410 w 822"/>
                  <a:gd name="T67" fmla="*/ 82 h 82"/>
                  <a:gd name="T68" fmla="*/ 410 w 822"/>
                  <a:gd name="T69" fmla="*/ 82 h 82"/>
                  <a:gd name="T70" fmla="*/ 494 w 822"/>
                  <a:gd name="T71" fmla="*/ 80 h 82"/>
                  <a:gd name="T72" fmla="*/ 570 w 822"/>
                  <a:gd name="T73" fmla="*/ 78 h 82"/>
                  <a:gd name="T74" fmla="*/ 640 w 822"/>
                  <a:gd name="T75" fmla="*/ 74 h 82"/>
                  <a:gd name="T76" fmla="*/ 702 w 822"/>
                  <a:gd name="T77" fmla="*/ 70 h 82"/>
                  <a:gd name="T78" fmla="*/ 752 w 822"/>
                  <a:gd name="T79" fmla="*/ 64 h 82"/>
                  <a:gd name="T80" fmla="*/ 790 w 822"/>
                  <a:gd name="T81" fmla="*/ 56 h 82"/>
                  <a:gd name="T82" fmla="*/ 804 w 822"/>
                  <a:gd name="T83" fmla="*/ 52 h 82"/>
                  <a:gd name="T84" fmla="*/ 814 w 822"/>
                  <a:gd name="T85" fmla="*/ 48 h 82"/>
                  <a:gd name="T86" fmla="*/ 820 w 822"/>
                  <a:gd name="T87" fmla="*/ 44 h 82"/>
                  <a:gd name="T88" fmla="*/ 822 w 822"/>
                  <a:gd name="T89" fmla="*/ 40 h 82"/>
                  <a:gd name="T90" fmla="*/ 822 w 822"/>
                  <a:gd name="T91" fmla="*/ 4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22" h="82">
                    <a:moveTo>
                      <a:pt x="822" y="40"/>
                    </a:moveTo>
                    <a:lnTo>
                      <a:pt x="822" y="40"/>
                    </a:lnTo>
                    <a:lnTo>
                      <a:pt x="820" y="36"/>
                    </a:lnTo>
                    <a:lnTo>
                      <a:pt x="814" y="32"/>
                    </a:lnTo>
                    <a:lnTo>
                      <a:pt x="804" y="28"/>
                    </a:lnTo>
                    <a:lnTo>
                      <a:pt x="790" y="24"/>
                    </a:lnTo>
                    <a:lnTo>
                      <a:pt x="752" y="18"/>
                    </a:lnTo>
                    <a:lnTo>
                      <a:pt x="702" y="12"/>
                    </a:lnTo>
                    <a:lnTo>
                      <a:pt x="640" y="6"/>
                    </a:lnTo>
                    <a:lnTo>
                      <a:pt x="570" y="2"/>
                    </a:lnTo>
                    <a:lnTo>
                      <a:pt x="494" y="0"/>
                    </a:lnTo>
                    <a:lnTo>
                      <a:pt x="410" y="0"/>
                    </a:lnTo>
                    <a:lnTo>
                      <a:pt x="410" y="0"/>
                    </a:lnTo>
                    <a:lnTo>
                      <a:pt x="328" y="0"/>
                    </a:lnTo>
                    <a:lnTo>
                      <a:pt x="250" y="2"/>
                    </a:lnTo>
                    <a:lnTo>
                      <a:pt x="180" y="6"/>
                    </a:lnTo>
                    <a:lnTo>
                      <a:pt x="120" y="12"/>
                    </a:lnTo>
                    <a:lnTo>
                      <a:pt x="70" y="18"/>
                    </a:lnTo>
                    <a:lnTo>
                      <a:pt x="32" y="24"/>
                    </a:lnTo>
                    <a:lnTo>
                      <a:pt x="18" y="28"/>
                    </a:lnTo>
                    <a:lnTo>
                      <a:pt x="8" y="32"/>
                    </a:lnTo>
                    <a:lnTo>
                      <a:pt x="2" y="36"/>
                    </a:lnTo>
                    <a:lnTo>
                      <a:pt x="0" y="40"/>
                    </a:lnTo>
                    <a:lnTo>
                      <a:pt x="0" y="40"/>
                    </a:lnTo>
                    <a:lnTo>
                      <a:pt x="2" y="44"/>
                    </a:lnTo>
                    <a:lnTo>
                      <a:pt x="8" y="48"/>
                    </a:lnTo>
                    <a:lnTo>
                      <a:pt x="18" y="52"/>
                    </a:lnTo>
                    <a:lnTo>
                      <a:pt x="32" y="56"/>
                    </a:lnTo>
                    <a:lnTo>
                      <a:pt x="70" y="64"/>
                    </a:lnTo>
                    <a:lnTo>
                      <a:pt x="120" y="70"/>
                    </a:lnTo>
                    <a:lnTo>
                      <a:pt x="180" y="74"/>
                    </a:lnTo>
                    <a:lnTo>
                      <a:pt x="250" y="78"/>
                    </a:lnTo>
                    <a:lnTo>
                      <a:pt x="328" y="80"/>
                    </a:lnTo>
                    <a:lnTo>
                      <a:pt x="410" y="82"/>
                    </a:lnTo>
                    <a:lnTo>
                      <a:pt x="410" y="82"/>
                    </a:lnTo>
                    <a:lnTo>
                      <a:pt x="494" y="80"/>
                    </a:lnTo>
                    <a:lnTo>
                      <a:pt x="570" y="78"/>
                    </a:lnTo>
                    <a:lnTo>
                      <a:pt x="640" y="74"/>
                    </a:lnTo>
                    <a:lnTo>
                      <a:pt x="702" y="70"/>
                    </a:lnTo>
                    <a:lnTo>
                      <a:pt x="752" y="64"/>
                    </a:lnTo>
                    <a:lnTo>
                      <a:pt x="790" y="56"/>
                    </a:lnTo>
                    <a:lnTo>
                      <a:pt x="804" y="52"/>
                    </a:lnTo>
                    <a:lnTo>
                      <a:pt x="814" y="48"/>
                    </a:lnTo>
                    <a:lnTo>
                      <a:pt x="820" y="44"/>
                    </a:lnTo>
                    <a:lnTo>
                      <a:pt x="822" y="40"/>
                    </a:lnTo>
                    <a:lnTo>
                      <a:pt x="822" y="4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2" name="Freeform 26"/>
              <p:cNvSpPr>
                <a:spLocks/>
              </p:cNvSpPr>
              <p:nvPr/>
            </p:nvSpPr>
            <p:spPr bwMode="auto">
              <a:xfrm>
                <a:off x="2987675" y="1579563"/>
                <a:ext cx="892175" cy="530225"/>
              </a:xfrm>
              <a:custGeom>
                <a:avLst/>
                <a:gdLst>
                  <a:gd name="T0" fmla="*/ 562 w 562"/>
                  <a:gd name="T1" fmla="*/ 0 h 334"/>
                  <a:gd name="T2" fmla="*/ 562 w 562"/>
                  <a:gd name="T3" fmla="*/ 0 h 334"/>
                  <a:gd name="T4" fmla="*/ 534 w 562"/>
                  <a:gd name="T5" fmla="*/ 22 h 334"/>
                  <a:gd name="T6" fmla="*/ 506 w 562"/>
                  <a:gd name="T7" fmla="*/ 44 h 334"/>
                  <a:gd name="T8" fmla="*/ 474 w 562"/>
                  <a:gd name="T9" fmla="*/ 62 h 334"/>
                  <a:gd name="T10" fmla="*/ 440 w 562"/>
                  <a:gd name="T11" fmla="*/ 80 h 334"/>
                  <a:gd name="T12" fmla="*/ 402 w 562"/>
                  <a:gd name="T13" fmla="*/ 94 h 334"/>
                  <a:gd name="T14" fmla="*/ 366 w 562"/>
                  <a:gd name="T15" fmla="*/ 108 h 334"/>
                  <a:gd name="T16" fmla="*/ 326 w 562"/>
                  <a:gd name="T17" fmla="*/ 118 h 334"/>
                  <a:gd name="T18" fmla="*/ 286 w 562"/>
                  <a:gd name="T19" fmla="*/ 126 h 334"/>
                  <a:gd name="T20" fmla="*/ 286 w 562"/>
                  <a:gd name="T21" fmla="*/ 126 h 334"/>
                  <a:gd name="T22" fmla="*/ 246 w 562"/>
                  <a:gd name="T23" fmla="*/ 130 h 334"/>
                  <a:gd name="T24" fmla="*/ 206 w 562"/>
                  <a:gd name="T25" fmla="*/ 130 h 334"/>
                  <a:gd name="T26" fmla="*/ 168 w 562"/>
                  <a:gd name="T27" fmla="*/ 128 h 334"/>
                  <a:gd name="T28" fmla="*/ 130 w 562"/>
                  <a:gd name="T29" fmla="*/ 124 h 334"/>
                  <a:gd name="T30" fmla="*/ 94 w 562"/>
                  <a:gd name="T31" fmla="*/ 116 h 334"/>
                  <a:gd name="T32" fmla="*/ 62 w 562"/>
                  <a:gd name="T33" fmla="*/ 104 h 334"/>
                  <a:gd name="T34" fmla="*/ 30 w 562"/>
                  <a:gd name="T35" fmla="*/ 92 h 334"/>
                  <a:gd name="T36" fmla="*/ 0 w 562"/>
                  <a:gd name="T37" fmla="*/ 76 h 334"/>
                  <a:gd name="T38" fmla="*/ 56 w 562"/>
                  <a:gd name="T39" fmla="*/ 282 h 334"/>
                  <a:gd name="T40" fmla="*/ 56 w 562"/>
                  <a:gd name="T41" fmla="*/ 282 h 334"/>
                  <a:gd name="T42" fmla="*/ 58 w 562"/>
                  <a:gd name="T43" fmla="*/ 290 h 334"/>
                  <a:gd name="T44" fmla="*/ 64 w 562"/>
                  <a:gd name="T45" fmla="*/ 298 h 334"/>
                  <a:gd name="T46" fmla="*/ 72 w 562"/>
                  <a:gd name="T47" fmla="*/ 304 h 334"/>
                  <a:gd name="T48" fmla="*/ 80 w 562"/>
                  <a:gd name="T49" fmla="*/ 310 h 334"/>
                  <a:gd name="T50" fmla="*/ 92 w 562"/>
                  <a:gd name="T51" fmla="*/ 316 h 334"/>
                  <a:gd name="T52" fmla="*/ 104 w 562"/>
                  <a:gd name="T53" fmla="*/ 320 h 334"/>
                  <a:gd name="T54" fmla="*/ 134 w 562"/>
                  <a:gd name="T55" fmla="*/ 328 h 334"/>
                  <a:gd name="T56" fmla="*/ 170 w 562"/>
                  <a:gd name="T57" fmla="*/ 332 h 334"/>
                  <a:gd name="T58" fmla="*/ 210 w 562"/>
                  <a:gd name="T59" fmla="*/ 334 h 334"/>
                  <a:gd name="T60" fmla="*/ 254 w 562"/>
                  <a:gd name="T61" fmla="*/ 332 h 334"/>
                  <a:gd name="T62" fmla="*/ 302 w 562"/>
                  <a:gd name="T63" fmla="*/ 326 h 334"/>
                  <a:gd name="T64" fmla="*/ 302 w 562"/>
                  <a:gd name="T65" fmla="*/ 326 h 334"/>
                  <a:gd name="T66" fmla="*/ 350 w 562"/>
                  <a:gd name="T67" fmla="*/ 316 h 334"/>
                  <a:gd name="T68" fmla="*/ 396 w 562"/>
                  <a:gd name="T69" fmla="*/ 304 h 334"/>
                  <a:gd name="T70" fmla="*/ 436 w 562"/>
                  <a:gd name="T71" fmla="*/ 290 h 334"/>
                  <a:gd name="T72" fmla="*/ 474 w 562"/>
                  <a:gd name="T73" fmla="*/ 274 h 334"/>
                  <a:gd name="T74" fmla="*/ 504 w 562"/>
                  <a:gd name="T75" fmla="*/ 256 h 334"/>
                  <a:gd name="T76" fmla="*/ 516 w 562"/>
                  <a:gd name="T77" fmla="*/ 248 h 334"/>
                  <a:gd name="T78" fmla="*/ 528 w 562"/>
                  <a:gd name="T79" fmla="*/ 240 h 334"/>
                  <a:gd name="T80" fmla="*/ 536 w 562"/>
                  <a:gd name="T81" fmla="*/ 230 h 334"/>
                  <a:gd name="T82" fmla="*/ 544 w 562"/>
                  <a:gd name="T83" fmla="*/ 222 h 334"/>
                  <a:gd name="T84" fmla="*/ 548 w 562"/>
                  <a:gd name="T85" fmla="*/ 212 h 334"/>
                  <a:gd name="T86" fmla="*/ 550 w 562"/>
                  <a:gd name="T87" fmla="*/ 204 h 334"/>
                  <a:gd name="T88" fmla="*/ 562 w 562"/>
                  <a:gd name="T89"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62" h="334">
                    <a:moveTo>
                      <a:pt x="562" y="0"/>
                    </a:moveTo>
                    <a:lnTo>
                      <a:pt x="562" y="0"/>
                    </a:lnTo>
                    <a:lnTo>
                      <a:pt x="534" y="22"/>
                    </a:lnTo>
                    <a:lnTo>
                      <a:pt x="506" y="44"/>
                    </a:lnTo>
                    <a:lnTo>
                      <a:pt x="474" y="62"/>
                    </a:lnTo>
                    <a:lnTo>
                      <a:pt x="440" y="80"/>
                    </a:lnTo>
                    <a:lnTo>
                      <a:pt x="402" y="94"/>
                    </a:lnTo>
                    <a:lnTo>
                      <a:pt x="366" y="108"/>
                    </a:lnTo>
                    <a:lnTo>
                      <a:pt x="326" y="118"/>
                    </a:lnTo>
                    <a:lnTo>
                      <a:pt x="286" y="126"/>
                    </a:lnTo>
                    <a:lnTo>
                      <a:pt x="286" y="126"/>
                    </a:lnTo>
                    <a:lnTo>
                      <a:pt x="246" y="130"/>
                    </a:lnTo>
                    <a:lnTo>
                      <a:pt x="206" y="130"/>
                    </a:lnTo>
                    <a:lnTo>
                      <a:pt x="168" y="128"/>
                    </a:lnTo>
                    <a:lnTo>
                      <a:pt x="130" y="124"/>
                    </a:lnTo>
                    <a:lnTo>
                      <a:pt x="94" y="116"/>
                    </a:lnTo>
                    <a:lnTo>
                      <a:pt x="62" y="104"/>
                    </a:lnTo>
                    <a:lnTo>
                      <a:pt x="30" y="92"/>
                    </a:lnTo>
                    <a:lnTo>
                      <a:pt x="0" y="76"/>
                    </a:lnTo>
                    <a:lnTo>
                      <a:pt x="56" y="282"/>
                    </a:lnTo>
                    <a:lnTo>
                      <a:pt x="56" y="282"/>
                    </a:lnTo>
                    <a:lnTo>
                      <a:pt x="58" y="290"/>
                    </a:lnTo>
                    <a:lnTo>
                      <a:pt x="64" y="298"/>
                    </a:lnTo>
                    <a:lnTo>
                      <a:pt x="72" y="304"/>
                    </a:lnTo>
                    <a:lnTo>
                      <a:pt x="80" y="310"/>
                    </a:lnTo>
                    <a:lnTo>
                      <a:pt x="92" y="316"/>
                    </a:lnTo>
                    <a:lnTo>
                      <a:pt x="104" y="320"/>
                    </a:lnTo>
                    <a:lnTo>
                      <a:pt x="134" y="328"/>
                    </a:lnTo>
                    <a:lnTo>
                      <a:pt x="170" y="332"/>
                    </a:lnTo>
                    <a:lnTo>
                      <a:pt x="210" y="334"/>
                    </a:lnTo>
                    <a:lnTo>
                      <a:pt x="254" y="332"/>
                    </a:lnTo>
                    <a:lnTo>
                      <a:pt x="302" y="326"/>
                    </a:lnTo>
                    <a:lnTo>
                      <a:pt x="302" y="326"/>
                    </a:lnTo>
                    <a:lnTo>
                      <a:pt x="350" y="316"/>
                    </a:lnTo>
                    <a:lnTo>
                      <a:pt x="396" y="304"/>
                    </a:lnTo>
                    <a:lnTo>
                      <a:pt x="436" y="290"/>
                    </a:lnTo>
                    <a:lnTo>
                      <a:pt x="474" y="274"/>
                    </a:lnTo>
                    <a:lnTo>
                      <a:pt x="504" y="256"/>
                    </a:lnTo>
                    <a:lnTo>
                      <a:pt x="516" y="248"/>
                    </a:lnTo>
                    <a:lnTo>
                      <a:pt x="528" y="240"/>
                    </a:lnTo>
                    <a:lnTo>
                      <a:pt x="536" y="230"/>
                    </a:lnTo>
                    <a:lnTo>
                      <a:pt x="544" y="222"/>
                    </a:lnTo>
                    <a:lnTo>
                      <a:pt x="548" y="212"/>
                    </a:lnTo>
                    <a:lnTo>
                      <a:pt x="550" y="204"/>
                    </a:lnTo>
                    <a:lnTo>
                      <a:pt x="5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3" name="Freeform 27"/>
              <p:cNvSpPr>
                <a:spLocks/>
              </p:cNvSpPr>
              <p:nvPr/>
            </p:nvSpPr>
            <p:spPr bwMode="auto">
              <a:xfrm>
                <a:off x="3073400" y="1855788"/>
                <a:ext cx="333375" cy="552450"/>
              </a:xfrm>
              <a:custGeom>
                <a:avLst/>
                <a:gdLst>
                  <a:gd name="T0" fmla="*/ 168 w 210"/>
                  <a:gd name="T1" fmla="*/ 10 h 348"/>
                  <a:gd name="T2" fmla="*/ 168 w 210"/>
                  <a:gd name="T3" fmla="*/ 10 h 348"/>
                  <a:gd name="T4" fmla="*/ 154 w 210"/>
                  <a:gd name="T5" fmla="*/ 24 h 348"/>
                  <a:gd name="T6" fmla="*/ 140 w 210"/>
                  <a:gd name="T7" fmla="*/ 44 h 348"/>
                  <a:gd name="T8" fmla="*/ 124 w 210"/>
                  <a:gd name="T9" fmla="*/ 70 h 348"/>
                  <a:gd name="T10" fmla="*/ 116 w 210"/>
                  <a:gd name="T11" fmla="*/ 88 h 348"/>
                  <a:gd name="T12" fmla="*/ 108 w 210"/>
                  <a:gd name="T13" fmla="*/ 106 h 348"/>
                  <a:gd name="T14" fmla="*/ 100 w 210"/>
                  <a:gd name="T15" fmla="*/ 128 h 348"/>
                  <a:gd name="T16" fmla="*/ 94 w 210"/>
                  <a:gd name="T17" fmla="*/ 152 h 348"/>
                  <a:gd name="T18" fmla="*/ 88 w 210"/>
                  <a:gd name="T19" fmla="*/ 178 h 348"/>
                  <a:gd name="T20" fmla="*/ 84 w 210"/>
                  <a:gd name="T21" fmla="*/ 206 h 348"/>
                  <a:gd name="T22" fmla="*/ 82 w 210"/>
                  <a:gd name="T23" fmla="*/ 236 h 348"/>
                  <a:gd name="T24" fmla="*/ 80 w 210"/>
                  <a:gd name="T25" fmla="*/ 270 h 348"/>
                  <a:gd name="T26" fmla="*/ 80 w 210"/>
                  <a:gd name="T27" fmla="*/ 270 h 348"/>
                  <a:gd name="T28" fmla="*/ 66 w 210"/>
                  <a:gd name="T29" fmla="*/ 274 h 348"/>
                  <a:gd name="T30" fmla="*/ 50 w 210"/>
                  <a:gd name="T31" fmla="*/ 280 h 348"/>
                  <a:gd name="T32" fmla="*/ 34 w 210"/>
                  <a:gd name="T33" fmla="*/ 286 h 348"/>
                  <a:gd name="T34" fmla="*/ 18 w 210"/>
                  <a:gd name="T35" fmla="*/ 296 h 348"/>
                  <a:gd name="T36" fmla="*/ 12 w 210"/>
                  <a:gd name="T37" fmla="*/ 302 h 348"/>
                  <a:gd name="T38" fmla="*/ 6 w 210"/>
                  <a:gd name="T39" fmla="*/ 308 h 348"/>
                  <a:gd name="T40" fmla="*/ 2 w 210"/>
                  <a:gd name="T41" fmla="*/ 316 h 348"/>
                  <a:gd name="T42" fmla="*/ 0 w 210"/>
                  <a:gd name="T43" fmla="*/ 322 h 348"/>
                  <a:gd name="T44" fmla="*/ 0 w 210"/>
                  <a:gd name="T45" fmla="*/ 330 h 348"/>
                  <a:gd name="T46" fmla="*/ 2 w 210"/>
                  <a:gd name="T47" fmla="*/ 340 h 348"/>
                  <a:gd name="T48" fmla="*/ 2 w 210"/>
                  <a:gd name="T49" fmla="*/ 340 h 348"/>
                  <a:gd name="T50" fmla="*/ 6 w 210"/>
                  <a:gd name="T51" fmla="*/ 342 h 348"/>
                  <a:gd name="T52" fmla="*/ 12 w 210"/>
                  <a:gd name="T53" fmla="*/ 344 h 348"/>
                  <a:gd name="T54" fmla="*/ 24 w 210"/>
                  <a:gd name="T55" fmla="*/ 348 h 348"/>
                  <a:gd name="T56" fmla="*/ 40 w 210"/>
                  <a:gd name="T57" fmla="*/ 348 h 348"/>
                  <a:gd name="T58" fmla="*/ 124 w 210"/>
                  <a:gd name="T59" fmla="*/ 308 h 348"/>
                  <a:gd name="T60" fmla="*/ 124 w 210"/>
                  <a:gd name="T61" fmla="*/ 308 h 348"/>
                  <a:gd name="T62" fmla="*/ 126 w 210"/>
                  <a:gd name="T63" fmla="*/ 306 h 348"/>
                  <a:gd name="T64" fmla="*/ 130 w 210"/>
                  <a:gd name="T65" fmla="*/ 300 h 348"/>
                  <a:gd name="T66" fmla="*/ 132 w 210"/>
                  <a:gd name="T67" fmla="*/ 296 h 348"/>
                  <a:gd name="T68" fmla="*/ 134 w 210"/>
                  <a:gd name="T69" fmla="*/ 290 h 348"/>
                  <a:gd name="T70" fmla="*/ 134 w 210"/>
                  <a:gd name="T71" fmla="*/ 286 h 348"/>
                  <a:gd name="T72" fmla="*/ 130 w 210"/>
                  <a:gd name="T73" fmla="*/ 280 h 348"/>
                  <a:gd name="T74" fmla="*/ 116 w 210"/>
                  <a:gd name="T75" fmla="*/ 262 h 348"/>
                  <a:gd name="T76" fmla="*/ 116 w 210"/>
                  <a:gd name="T77" fmla="*/ 262 h 348"/>
                  <a:gd name="T78" fmla="*/ 114 w 210"/>
                  <a:gd name="T79" fmla="*/ 240 h 348"/>
                  <a:gd name="T80" fmla="*/ 114 w 210"/>
                  <a:gd name="T81" fmla="*/ 214 h 348"/>
                  <a:gd name="T82" fmla="*/ 118 w 210"/>
                  <a:gd name="T83" fmla="*/ 182 h 348"/>
                  <a:gd name="T84" fmla="*/ 122 w 210"/>
                  <a:gd name="T85" fmla="*/ 164 h 348"/>
                  <a:gd name="T86" fmla="*/ 128 w 210"/>
                  <a:gd name="T87" fmla="*/ 146 h 348"/>
                  <a:gd name="T88" fmla="*/ 136 w 210"/>
                  <a:gd name="T89" fmla="*/ 126 h 348"/>
                  <a:gd name="T90" fmla="*/ 146 w 210"/>
                  <a:gd name="T91" fmla="*/ 108 h 348"/>
                  <a:gd name="T92" fmla="*/ 158 w 210"/>
                  <a:gd name="T93" fmla="*/ 88 h 348"/>
                  <a:gd name="T94" fmla="*/ 172 w 210"/>
                  <a:gd name="T95" fmla="*/ 70 h 348"/>
                  <a:gd name="T96" fmla="*/ 188 w 210"/>
                  <a:gd name="T97" fmla="*/ 52 h 348"/>
                  <a:gd name="T98" fmla="*/ 210 w 210"/>
                  <a:gd name="T99" fmla="*/ 36 h 348"/>
                  <a:gd name="T100" fmla="*/ 210 w 210"/>
                  <a:gd name="T101" fmla="*/ 36 h 348"/>
                  <a:gd name="T102" fmla="*/ 210 w 210"/>
                  <a:gd name="T103" fmla="*/ 28 h 348"/>
                  <a:gd name="T104" fmla="*/ 210 w 210"/>
                  <a:gd name="T105" fmla="*/ 20 h 348"/>
                  <a:gd name="T106" fmla="*/ 208 w 210"/>
                  <a:gd name="T107" fmla="*/ 10 h 348"/>
                  <a:gd name="T108" fmla="*/ 204 w 210"/>
                  <a:gd name="T109" fmla="*/ 4 h 348"/>
                  <a:gd name="T110" fmla="*/ 200 w 210"/>
                  <a:gd name="T111" fmla="*/ 2 h 348"/>
                  <a:gd name="T112" fmla="*/ 196 w 210"/>
                  <a:gd name="T113" fmla="*/ 0 h 348"/>
                  <a:gd name="T114" fmla="*/ 190 w 210"/>
                  <a:gd name="T115" fmla="*/ 0 h 348"/>
                  <a:gd name="T116" fmla="*/ 184 w 210"/>
                  <a:gd name="T117" fmla="*/ 2 h 348"/>
                  <a:gd name="T118" fmla="*/ 168 w 210"/>
                  <a:gd name="T119" fmla="*/ 10 h 348"/>
                  <a:gd name="T120" fmla="*/ 168 w 210"/>
                  <a:gd name="T121" fmla="*/ 10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0" h="348">
                    <a:moveTo>
                      <a:pt x="168" y="10"/>
                    </a:moveTo>
                    <a:lnTo>
                      <a:pt x="168" y="10"/>
                    </a:lnTo>
                    <a:lnTo>
                      <a:pt x="154" y="24"/>
                    </a:lnTo>
                    <a:lnTo>
                      <a:pt x="140" y="44"/>
                    </a:lnTo>
                    <a:lnTo>
                      <a:pt x="124" y="70"/>
                    </a:lnTo>
                    <a:lnTo>
                      <a:pt x="116" y="88"/>
                    </a:lnTo>
                    <a:lnTo>
                      <a:pt x="108" y="106"/>
                    </a:lnTo>
                    <a:lnTo>
                      <a:pt x="100" y="128"/>
                    </a:lnTo>
                    <a:lnTo>
                      <a:pt x="94" y="152"/>
                    </a:lnTo>
                    <a:lnTo>
                      <a:pt x="88" y="178"/>
                    </a:lnTo>
                    <a:lnTo>
                      <a:pt x="84" y="206"/>
                    </a:lnTo>
                    <a:lnTo>
                      <a:pt x="82" y="236"/>
                    </a:lnTo>
                    <a:lnTo>
                      <a:pt x="80" y="270"/>
                    </a:lnTo>
                    <a:lnTo>
                      <a:pt x="80" y="270"/>
                    </a:lnTo>
                    <a:lnTo>
                      <a:pt x="66" y="274"/>
                    </a:lnTo>
                    <a:lnTo>
                      <a:pt x="50" y="280"/>
                    </a:lnTo>
                    <a:lnTo>
                      <a:pt x="34" y="286"/>
                    </a:lnTo>
                    <a:lnTo>
                      <a:pt x="18" y="296"/>
                    </a:lnTo>
                    <a:lnTo>
                      <a:pt x="12" y="302"/>
                    </a:lnTo>
                    <a:lnTo>
                      <a:pt x="6" y="308"/>
                    </a:lnTo>
                    <a:lnTo>
                      <a:pt x="2" y="316"/>
                    </a:lnTo>
                    <a:lnTo>
                      <a:pt x="0" y="322"/>
                    </a:lnTo>
                    <a:lnTo>
                      <a:pt x="0" y="330"/>
                    </a:lnTo>
                    <a:lnTo>
                      <a:pt x="2" y="340"/>
                    </a:lnTo>
                    <a:lnTo>
                      <a:pt x="2" y="340"/>
                    </a:lnTo>
                    <a:lnTo>
                      <a:pt x="6" y="342"/>
                    </a:lnTo>
                    <a:lnTo>
                      <a:pt x="12" y="344"/>
                    </a:lnTo>
                    <a:lnTo>
                      <a:pt x="24" y="348"/>
                    </a:lnTo>
                    <a:lnTo>
                      <a:pt x="40" y="348"/>
                    </a:lnTo>
                    <a:lnTo>
                      <a:pt x="124" y="308"/>
                    </a:lnTo>
                    <a:lnTo>
                      <a:pt x="124" y="308"/>
                    </a:lnTo>
                    <a:lnTo>
                      <a:pt x="126" y="306"/>
                    </a:lnTo>
                    <a:lnTo>
                      <a:pt x="130" y="300"/>
                    </a:lnTo>
                    <a:lnTo>
                      <a:pt x="132" y="296"/>
                    </a:lnTo>
                    <a:lnTo>
                      <a:pt x="134" y="290"/>
                    </a:lnTo>
                    <a:lnTo>
                      <a:pt x="134" y="286"/>
                    </a:lnTo>
                    <a:lnTo>
                      <a:pt x="130" y="280"/>
                    </a:lnTo>
                    <a:lnTo>
                      <a:pt x="116" y="262"/>
                    </a:lnTo>
                    <a:lnTo>
                      <a:pt x="116" y="262"/>
                    </a:lnTo>
                    <a:lnTo>
                      <a:pt x="114" y="240"/>
                    </a:lnTo>
                    <a:lnTo>
                      <a:pt x="114" y="214"/>
                    </a:lnTo>
                    <a:lnTo>
                      <a:pt x="118" y="182"/>
                    </a:lnTo>
                    <a:lnTo>
                      <a:pt x="122" y="164"/>
                    </a:lnTo>
                    <a:lnTo>
                      <a:pt x="128" y="146"/>
                    </a:lnTo>
                    <a:lnTo>
                      <a:pt x="136" y="126"/>
                    </a:lnTo>
                    <a:lnTo>
                      <a:pt x="146" y="108"/>
                    </a:lnTo>
                    <a:lnTo>
                      <a:pt x="158" y="88"/>
                    </a:lnTo>
                    <a:lnTo>
                      <a:pt x="172" y="70"/>
                    </a:lnTo>
                    <a:lnTo>
                      <a:pt x="188" y="52"/>
                    </a:lnTo>
                    <a:lnTo>
                      <a:pt x="210" y="36"/>
                    </a:lnTo>
                    <a:lnTo>
                      <a:pt x="210" y="36"/>
                    </a:lnTo>
                    <a:lnTo>
                      <a:pt x="210" y="28"/>
                    </a:lnTo>
                    <a:lnTo>
                      <a:pt x="210" y="20"/>
                    </a:lnTo>
                    <a:lnTo>
                      <a:pt x="208" y="10"/>
                    </a:lnTo>
                    <a:lnTo>
                      <a:pt x="204" y="4"/>
                    </a:lnTo>
                    <a:lnTo>
                      <a:pt x="200" y="2"/>
                    </a:lnTo>
                    <a:lnTo>
                      <a:pt x="196" y="0"/>
                    </a:lnTo>
                    <a:lnTo>
                      <a:pt x="190" y="0"/>
                    </a:lnTo>
                    <a:lnTo>
                      <a:pt x="184" y="2"/>
                    </a:lnTo>
                    <a:lnTo>
                      <a:pt x="168" y="10"/>
                    </a:lnTo>
                    <a:lnTo>
                      <a:pt x="16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4" name="Freeform 28"/>
              <p:cNvSpPr>
                <a:spLocks/>
              </p:cNvSpPr>
              <p:nvPr/>
            </p:nvSpPr>
            <p:spPr bwMode="auto">
              <a:xfrm>
                <a:off x="3457575" y="1868488"/>
                <a:ext cx="384175" cy="536575"/>
              </a:xfrm>
              <a:custGeom>
                <a:avLst/>
                <a:gdLst>
                  <a:gd name="T0" fmla="*/ 0 w 242"/>
                  <a:gd name="T1" fmla="*/ 36 h 338"/>
                  <a:gd name="T2" fmla="*/ 0 w 242"/>
                  <a:gd name="T3" fmla="*/ 36 h 338"/>
                  <a:gd name="T4" fmla="*/ 8 w 242"/>
                  <a:gd name="T5" fmla="*/ 56 h 338"/>
                  <a:gd name="T6" fmla="*/ 18 w 242"/>
                  <a:gd name="T7" fmla="*/ 76 h 338"/>
                  <a:gd name="T8" fmla="*/ 34 w 242"/>
                  <a:gd name="T9" fmla="*/ 104 h 338"/>
                  <a:gd name="T10" fmla="*/ 44 w 242"/>
                  <a:gd name="T11" fmla="*/ 118 h 338"/>
                  <a:gd name="T12" fmla="*/ 58 w 242"/>
                  <a:gd name="T13" fmla="*/ 134 h 338"/>
                  <a:gd name="T14" fmla="*/ 72 w 242"/>
                  <a:gd name="T15" fmla="*/ 152 h 338"/>
                  <a:gd name="T16" fmla="*/ 90 w 242"/>
                  <a:gd name="T17" fmla="*/ 168 h 338"/>
                  <a:gd name="T18" fmla="*/ 110 w 242"/>
                  <a:gd name="T19" fmla="*/ 186 h 338"/>
                  <a:gd name="T20" fmla="*/ 134 w 242"/>
                  <a:gd name="T21" fmla="*/ 204 h 338"/>
                  <a:gd name="T22" fmla="*/ 158 w 242"/>
                  <a:gd name="T23" fmla="*/ 220 h 338"/>
                  <a:gd name="T24" fmla="*/ 188 w 242"/>
                  <a:gd name="T25" fmla="*/ 238 h 338"/>
                  <a:gd name="T26" fmla="*/ 188 w 242"/>
                  <a:gd name="T27" fmla="*/ 238 h 338"/>
                  <a:gd name="T28" fmla="*/ 184 w 242"/>
                  <a:gd name="T29" fmla="*/ 252 h 338"/>
                  <a:gd name="T30" fmla="*/ 182 w 242"/>
                  <a:gd name="T31" fmla="*/ 268 h 338"/>
                  <a:gd name="T32" fmla="*/ 180 w 242"/>
                  <a:gd name="T33" fmla="*/ 286 h 338"/>
                  <a:gd name="T34" fmla="*/ 180 w 242"/>
                  <a:gd name="T35" fmla="*/ 304 h 338"/>
                  <a:gd name="T36" fmla="*/ 182 w 242"/>
                  <a:gd name="T37" fmla="*/ 312 h 338"/>
                  <a:gd name="T38" fmla="*/ 186 w 242"/>
                  <a:gd name="T39" fmla="*/ 320 h 338"/>
                  <a:gd name="T40" fmla="*/ 190 w 242"/>
                  <a:gd name="T41" fmla="*/ 326 h 338"/>
                  <a:gd name="T42" fmla="*/ 196 w 242"/>
                  <a:gd name="T43" fmla="*/ 332 h 338"/>
                  <a:gd name="T44" fmla="*/ 202 w 242"/>
                  <a:gd name="T45" fmla="*/ 336 h 338"/>
                  <a:gd name="T46" fmla="*/ 212 w 242"/>
                  <a:gd name="T47" fmla="*/ 338 h 338"/>
                  <a:gd name="T48" fmla="*/ 212 w 242"/>
                  <a:gd name="T49" fmla="*/ 338 h 338"/>
                  <a:gd name="T50" fmla="*/ 214 w 242"/>
                  <a:gd name="T51" fmla="*/ 338 h 338"/>
                  <a:gd name="T52" fmla="*/ 220 w 242"/>
                  <a:gd name="T53" fmla="*/ 332 h 338"/>
                  <a:gd name="T54" fmla="*/ 228 w 242"/>
                  <a:gd name="T55" fmla="*/ 324 h 338"/>
                  <a:gd name="T56" fmla="*/ 236 w 242"/>
                  <a:gd name="T57" fmla="*/ 310 h 338"/>
                  <a:gd name="T58" fmla="*/ 242 w 242"/>
                  <a:gd name="T59" fmla="*/ 218 h 338"/>
                  <a:gd name="T60" fmla="*/ 242 w 242"/>
                  <a:gd name="T61" fmla="*/ 218 h 338"/>
                  <a:gd name="T62" fmla="*/ 242 w 242"/>
                  <a:gd name="T63" fmla="*/ 214 h 338"/>
                  <a:gd name="T64" fmla="*/ 238 w 242"/>
                  <a:gd name="T65" fmla="*/ 208 h 338"/>
                  <a:gd name="T66" fmla="*/ 236 w 242"/>
                  <a:gd name="T67" fmla="*/ 204 h 338"/>
                  <a:gd name="T68" fmla="*/ 232 w 242"/>
                  <a:gd name="T69" fmla="*/ 200 h 338"/>
                  <a:gd name="T70" fmla="*/ 226 w 242"/>
                  <a:gd name="T71" fmla="*/ 198 h 338"/>
                  <a:gd name="T72" fmla="*/ 220 w 242"/>
                  <a:gd name="T73" fmla="*/ 198 h 338"/>
                  <a:gd name="T74" fmla="*/ 198 w 242"/>
                  <a:gd name="T75" fmla="*/ 202 h 338"/>
                  <a:gd name="T76" fmla="*/ 198 w 242"/>
                  <a:gd name="T77" fmla="*/ 202 h 338"/>
                  <a:gd name="T78" fmla="*/ 178 w 242"/>
                  <a:gd name="T79" fmla="*/ 192 h 338"/>
                  <a:gd name="T80" fmla="*/ 154 w 242"/>
                  <a:gd name="T81" fmla="*/ 180 h 338"/>
                  <a:gd name="T82" fmla="*/ 128 w 242"/>
                  <a:gd name="T83" fmla="*/ 160 h 338"/>
                  <a:gd name="T84" fmla="*/ 116 w 242"/>
                  <a:gd name="T85" fmla="*/ 148 h 338"/>
                  <a:gd name="T86" fmla="*/ 102 w 242"/>
                  <a:gd name="T87" fmla="*/ 134 h 338"/>
                  <a:gd name="T88" fmla="*/ 88 w 242"/>
                  <a:gd name="T89" fmla="*/ 120 h 338"/>
                  <a:gd name="T90" fmla="*/ 76 w 242"/>
                  <a:gd name="T91" fmla="*/ 102 h 338"/>
                  <a:gd name="T92" fmla="*/ 66 w 242"/>
                  <a:gd name="T93" fmla="*/ 82 h 338"/>
                  <a:gd name="T94" fmla="*/ 56 w 242"/>
                  <a:gd name="T95" fmla="*/ 60 h 338"/>
                  <a:gd name="T96" fmla="*/ 50 w 242"/>
                  <a:gd name="T97" fmla="*/ 38 h 338"/>
                  <a:gd name="T98" fmla="*/ 44 w 242"/>
                  <a:gd name="T99" fmla="*/ 12 h 338"/>
                  <a:gd name="T100" fmla="*/ 44 w 242"/>
                  <a:gd name="T101" fmla="*/ 12 h 338"/>
                  <a:gd name="T102" fmla="*/ 38 w 242"/>
                  <a:gd name="T103" fmla="*/ 6 h 338"/>
                  <a:gd name="T104" fmla="*/ 30 w 242"/>
                  <a:gd name="T105" fmla="*/ 4 h 338"/>
                  <a:gd name="T106" fmla="*/ 22 w 242"/>
                  <a:gd name="T107" fmla="*/ 0 h 338"/>
                  <a:gd name="T108" fmla="*/ 14 w 242"/>
                  <a:gd name="T109" fmla="*/ 2 h 338"/>
                  <a:gd name="T110" fmla="*/ 10 w 242"/>
                  <a:gd name="T111" fmla="*/ 4 h 338"/>
                  <a:gd name="T112" fmla="*/ 6 w 242"/>
                  <a:gd name="T113" fmla="*/ 6 h 338"/>
                  <a:gd name="T114" fmla="*/ 4 w 242"/>
                  <a:gd name="T115" fmla="*/ 10 h 338"/>
                  <a:gd name="T116" fmla="*/ 2 w 242"/>
                  <a:gd name="T117" fmla="*/ 18 h 338"/>
                  <a:gd name="T118" fmla="*/ 0 w 242"/>
                  <a:gd name="T119" fmla="*/ 36 h 338"/>
                  <a:gd name="T120" fmla="*/ 0 w 242"/>
                  <a:gd name="T121" fmla="*/ 36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2" h="338">
                    <a:moveTo>
                      <a:pt x="0" y="36"/>
                    </a:moveTo>
                    <a:lnTo>
                      <a:pt x="0" y="36"/>
                    </a:lnTo>
                    <a:lnTo>
                      <a:pt x="8" y="56"/>
                    </a:lnTo>
                    <a:lnTo>
                      <a:pt x="18" y="76"/>
                    </a:lnTo>
                    <a:lnTo>
                      <a:pt x="34" y="104"/>
                    </a:lnTo>
                    <a:lnTo>
                      <a:pt x="44" y="118"/>
                    </a:lnTo>
                    <a:lnTo>
                      <a:pt x="58" y="134"/>
                    </a:lnTo>
                    <a:lnTo>
                      <a:pt x="72" y="152"/>
                    </a:lnTo>
                    <a:lnTo>
                      <a:pt x="90" y="168"/>
                    </a:lnTo>
                    <a:lnTo>
                      <a:pt x="110" y="186"/>
                    </a:lnTo>
                    <a:lnTo>
                      <a:pt x="134" y="204"/>
                    </a:lnTo>
                    <a:lnTo>
                      <a:pt x="158" y="220"/>
                    </a:lnTo>
                    <a:lnTo>
                      <a:pt x="188" y="238"/>
                    </a:lnTo>
                    <a:lnTo>
                      <a:pt x="188" y="238"/>
                    </a:lnTo>
                    <a:lnTo>
                      <a:pt x="184" y="252"/>
                    </a:lnTo>
                    <a:lnTo>
                      <a:pt x="182" y="268"/>
                    </a:lnTo>
                    <a:lnTo>
                      <a:pt x="180" y="286"/>
                    </a:lnTo>
                    <a:lnTo>
                      <a:pt x="180" y="304"/>
                    </a:lnTo>
                    <a:lnTo>
                      <a:pt x="182" y="312"/>
                    </a:lnTo>
                    <a:lnTo>
                      <a:pt x="186" y="320"/>
                    </a:lnTo>
                    <a:lnTo>
                      <a:pt x="190" y="326"/>
                    </a:lnTo>
                    <a:lnTo>
                      <a:pt x="196" y="332"/>
                    </a:lnTo>
                    <a:lnTo>
                      <a:pt x="202" y="336"/>
                    </a:lnTo>
                    <a:lnTo>
                      <a:pt x="212" y="338"/>
                    </a:lnTo>
                    <a:lnTo>
                      <a:pt x="212" y="338"/>
                    </a:lnTo>
                    <a:lnTo>
                      <a:pt x="214" y="338"/>
                    </a:lnTo>
                    <a:lnTo>
                      <a:pt x="220" y="332"/>
                    </a:lnTo>
                    <a:lnTo>
                      <a:pt x="228" y="324"/>
                    </a:lnTo>
                    <a:lnTo>
                      <a:pt x="236" y="310"/>
                    </a:lnTo>
                    <a:lnTo>
                      <a:pt x="242" y="218"/>
                    </a:lnTo>
                    <a:lnTo>
                      <a:pt x="242" y="218"/>
                    </a:lnTo>
                    <a:lnTo>
                      <a:pt x="242" y="214"/>
                    </a:lnTo>
                    <a:lnTo>
                      <a:pt x="238" y="208"/>
                    </a:lnTo>
                    <a:lnTo>
                      <a:pt x="236" y="204"/>
                    </a:lnTo>
                    <a:lnTo>
                      <a:pt x="232" y="200"/>
                    </a:lnTo>
                    <a:lnTo>
                      <a:pt x="226" y="198"/>
                    </a:lnTo>
                    <a:lnTo>
                      <a:pt x="220" y="198"/>
                    </a:lnTo>
                    <a:lnTo>
                      <a:pt x="198" y="202"/>
                    </a:lnTo>
                    <a:lnTo>
                      <a:pt x="198" y="202"/>
                    </a:lnTo>
                    <a:lnTo>
                      <a:pt x="178" y="192"/>
                    </a:lnTo>
                    <a:lnTo>
                      <a:pt x="154" y="180"/>
                    </a:lnTo>
                    <a:lnTo>
                      <a:pt x="128" y="160"/>
                    </a:lnTo>
                    <a:lnTo>
                      <a:pt x="116" y="148"/>
                    </a:lnTo>
                    <a:lnTo>
                      <a:pt x="102" y="134"/>
                    </a:lnTo>
                    <a:lnTo>
                      <a:pt x="88" y="120"/>
                    </a:lnTo>
                    <a:lnTo>
                      <a:pt x="76" y="102"/>
                    </a:lnTo>
                    <a:lnTo>
                      <a:pt x="66" y="82"/>
                    </a:lnTo>
                    <a:lnTo>
                      <a:pt x="56" y="60"/>
                    </a:lnTo>
                    <a:lnTo>
                      <a:pt x="50" y="38"/>
                    </a:lnTo>
                    <a:lnTo>
                      <a:pt x="44" y="12"/>
                    </a:lnTo>
                    <a:lnTo>
                      <a:pt x="44" y="12"/>
                    </a:lnTo>
                    <a:lnTo>
                      <a:pt x="38" y="6"/>
                    </a:lnTo>
                    <a:lnTo>
                      <a:pt x="30" y="4"/>
                    </a:lnTo>
                    <a:lnTo>
                      <a:pt x="22" y="0"/>
                    </a:lnTo>
                    <a:lnTo>
                      <a:pt x="14" y="2"/>
                    </a:lnTo>
                    <a:lnTo>
                      <a:pt x="10" y="4"/>
                    </a:lnTo>
                    <a:lnTo>
                      <a:pt x="6" y="6"/>
                    </a:lnTo>
                    <a:lnTo>
                      <a:pt x="4" y="10"/>
                    </a:lnTo>
                    <a:lnTo>
                      <a:pt x="2" y="18"/>
                    </a:lnTo>
                    <a:lnTo>
                      <a:pt x="0" y="36"/>
                    </a:lnTo>
                    <a:lnTo>
                      <a:pt x="0"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29"/>
              <p:cNvSpPr>
                <a:spLocks/>
              </p:cNvSpPr>
              <p:nvPr/>
            </p:nvSpPr>
            <p:spPr bwMode="auto">
              <a:xfrm>
                <a:off x="2816225" y="1039813"/>
                <a:ext cx="1139825" cy="714375"/>
              </a:xfrm>
              <a:custGeom>
                <a:avLst/>
                <a:gdLst>
                  <a:gd name="T0" fmla="*/ 718 w 718"/>
                  <a:gd name="T1" fmla="*/ 178 h 450"/>
                  <a:gd name="T2" fmla="*/ 704 w 718"/>
                  <a:gd name="T3" fmla="*/ 136 h 450"/>
                  <a:gd name="T4" fmla="*/ 678 w 718"/>
                  <a:gd name="T5" fmla="*/ 96 h 450"/>
                  <a:gd name="T6" fmla="*/ 640 w 718"/>
                  <a:gd name="T7" fmla="*/ 64 h 450"/>
                  <a:gd name="T8" fmla="*/ 592 w 718"/>
                  <a:gd name="T9" fmla="*/ 36 h 450"/>
                  <a:gd name="T10" fmla="*/ 536 w 718"/>
                  <a:gd name="T11" fmla="*/ 16 h 450"/>
                  <a:gd name="T12" fmla="*/ 472 w 718"/>
                  <a:gd name="T13" fmla="*/ 4 h 450"/>
                  <a:gd name="T14" fmla="*/ 404 w 718"/>
                  <a:gd name="T15" fmla="*/ 0 h 450"/>
                  <a:gd name="T16" fmla="*/ 330 w 718"/>
                  <a:gd name="T17" fmla="*/ 6 h 450"/>
                  <a:gd name="T18" fmla="*/ 294 w 718"/>
                  <a:gd name="T19" fmla="*/ 12 h 450"/>
                  <a:gd name="T20" fmla="*/ 226 w 718"/>
                  <a:gd name="T21" fmla="*/ 30 h 450"/>
                  <a:gd name="T22" fmla="*/ 162 w 718"/>
                  <a:gd name="T23" fmla="*/ 54 h 450"/>
                  <a:gd name="T24" fmla="*/ 108 w 718"/>
                  <a:gd name="T25" fmla="*/ 86 h 450"/>
                  <a:gd name="T26" fmla="*/ 64 w 718"/>
                  <a:gd name="T27" fmla="*/ 122 h 450"/>
                  <a:gd name="T28" fmla="*/ 30 w 718"/>
                  <a:gd name="T29" fmla="*/ 162 h 450"/>
                  <a:gd name="T30" fmla="*/ 8 w 718"/>
                  <a:gd name="T31" fmla="*/ 204 h 450"/>
                  <a:gd name="T32" fmla="*/ 0 w 718"/>
                  <a:gd name="T33" fmla="*/ 250 h 450"/>
                  <a:gd name="T34" fmla="*/ 0 w 718"/>
                  <a:gd name="T35" fmla="*/ 272 h 450"/>
                  <a:gd name="T36" fmla="*/ 14 w 718"/>
                  <a:gd name="T37" fmla="*/ 316 h 450"/>
                  <a:gd name="T38" fmla="*/ 40 w 718"/>
                  <a:gd name="T39" fmla="*/ 354 h 450"/>
                  <a:gd name="T40" fmla="*/ 78 w 718"/>
                  <a:gd name="T41" fmla="*/ 388 h 450"/>
                  <a:gd name="T42" fmla="*/ 126 w 718"/>
                  <a:gd name="T43" fmla="*/ 414 h 450"/>
                  <a:gd name="T44" fmla="*/ 182 w 718"/>
                  <a:gd name="T45" fmla="*/ 434 h 450"/>
                  <a:gd name="T46" fmla="*/ 246 w 718"/>
                  <a:gd name="T47" fmla="*/ 446 h 450"/>
                  <a:gd name="T48" fmla="*/ 314 w 718"/>
                  <a:gd name="T49" fmla="*/ 450 h 450"/>
                  <a:gd name="T50" fmla="*/ 388 w 718"/>
                  <a:gd name="T51" fmla="*/ 446 h 450"/>
                  <a:gd name="T52" fmla="*/ 424 w 718"/>
                  <a:gd name="T53" fmla="*/ 440 h 450"/>
                  <a:gd name="T54" fmla="*/ 494 w 718"/>
                  <a:gd name="T55" fmla="*/ 422 h 450"/>
                  <a:gd name="T56" fmla="*/ 556 w 718"/>
                  <a:gd name="T57" fmla="*/ 396 h 450"/>
                  <a:gd name="T58" fmla="*/ 610 w 718"/>
                  <a:gd name="T59" fmla="*/ 366 h 450"/>
                  <a:gd name="T60" fmla="*/ 654 w 718"/>
                  <a:gd name="T61" fmla="*/ 330 h 450"/>
                  <a:gd name="T62" fmla="*/ 688 w 718"/>
                  <a:gd name="T63" fmla="*/ 290 h 450"/>
                  <a:gd name="T64" fmla="*/ 710 w 718"/>
                  <a:gd name="T65" fmla="*/ 246 h 450"/>
                  <a:gd name="T66" fmla="*/ 718 w 718"/>
                  <a:gd name="T67" fmla="*/ 202 h 450"/>
                  <a:gd name="T68" fmla="*/ 718 w 718"/>
                  <a:gd name="T69" fmla="*/ 178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8" h="450">
                    <a:moveTo>
                      <a:pt x="718" y="178"/>
                    </a:moveTo>
                    <a:lnTo>
                      <a:pt x="718" y="178"/>
                    </a:lnTo>
                    <a:lnTo>
                      <a:pt x="712" y="156"/>
                    </a:lnTo>
                    <a:lnTo>
                      <a:pt x="704" y="136"/>
                    </a:lnTo>
                    <a:lnTo>
                      <a:pt x="694" y="116"/>
                    </a:lnTo>
                    <a:lnTo>
                      <a:pt x="678" y="96"/>
                    </a:lnTo>
                    <a:lnTo>
                      <a:pt x="660" y="80"/>
                    </a:lnTo>
                    <a:lnTo>
                      <a:pt x="640" y="64"/>
                    </a:lnTo>
                    <a:lnTo>
                      <a:pt x="618" y="50"/>
                    </a:lnTo>
                    <a:lnTo>
                      <a:pt x="592" y="36"/>
                    </a:lnTo>
                    <a:lnTo>
                      <a:pt x="566" y="26"/>
                    </a:lnTo>
                    <a:lnTo>
                      <a:pt x="536" y="16"/>
                    </a:lnTo>
                    <a:lnTo>
                      <a:pt x="504" y="10"/>
                    </a:lnTo>
                    <a:lnTo>
                      <a:pt x="472" y="4"/>
                    </a:lnTo>
                    <a:lnTo>
                      <a:pt x="438" y="2"/>
                    </a:lnTo>
                    <a:lnTo>
                      <a:pt x="404" y="0"/>
                    </a:lnTo>
                    <a:lnTo>
                      <a:pt x="368" y="2"/>
                    </a:lnTo>
                    <a:lnTo>
                      <a:pt x="330" y="6"/>
                    </a:lnTo>
                    <a:lnTo>
                      <a:pt x="330" y="6"/>
                    </a:lnTo>
                    <a:lnTo>
                      <a:pt x="294" y="12"/>
                    </a:lnTo>
                    <a:lnTo>
                      <a:pt x="258" y="20"/>
                    </a:lnTo>
                    <a:lnTo>
                      <a:pt x="226" y="30"/>
                    </a:lnTo>
                    <a:lnTo>
                      <a:pt x="194" y="42"/>
                    </a:lnTo>
                    <a:lnTo>
                      <a:pt x="162" y="54"/>
                    </a:lnTo>
                    <a:lnTo>
                      <a:pt x="134" y="70"/>
                    </a:lnTo>
                    <a:lnTo>
                      <a:pt x="108" y="86"/>
                    </a:lnTo>
                    <a:lnTo>
                      <a:pt x="86" y="104"/>
                    </a:lnTo>
                    <a:lnTo>
                      <a:pt x="64" y="122"/>
                    </a:lnTo>
                    <a:lnTo>
                      <a:pt x="46" y="142"/>
                    </a:lnTo>
                    <a:lnTo>
                      <a:pt x="30" y="162"/>
                    </a:lnTo>
                    <a:lnTo>
                      <a:pt x="18" y="184"/>
                    </a:lnTo>
                    <a:lnTo>
                      <a:pt x="8" y="204"/>
                    </a:lnTo>
                    <a:lnTo>
                      <a:pt x="2" y="228"/>
                    </a:lnTo>
                    <a:lnTo>
                      <a:pt x="0" y="250"/>
                    </a:lnTo>
                    <a:lnTo>
                      <a:pt x="0" y="272"/>
                    </a:lnTo>
                    <a:lnTo>
                      <a:pt x="0" y="272"/>
                    </a:lnTo>
                    <a:lnTo>
                      <a:pt x="6" y="294"/>
                    </a:lnTo>
                    <a:lnTo>
                      <a:pt x="14" y="316"/>
                    </a:lnTo>
                    <a:lnTo>
                      <a:pt x="26" y="336"/>
                    </a:lnTo>
                    <a:lnTo>
                      <a:pt x="40" y="354"/>
                    </a:lnTo>
                    <a:lnTo>
                      <a:pt x="58" y="372"/>
                    </a:lnTo>
                    <a:lnTo>
                      <a:pt x="78" y="388"/>
                    </a:lnTo>
                    <a:lnTo>
                      <a:pt x="100" y="402"/>
                    </a:lnTo>
                    <a:lnTo>
                      <a:pt x="126" y="414"/>
                    </a:lnTo>
                    <a:lnTo>
                      <a:pt x="154" y="426"/>
                    </a:lnTo>
                    <a:lnTo>
                      <a:pt x="182" y="434"/>
                    </a:lnTo>
                    <a:lnTo>
                      <a:pt x="214" y="442"/>
                    </a:lnTo>
                    <a:lnTo>
                      <a:pt x="246" y="446"/>
                    </a:lnTo>
                    <a:lnTo>
                      <a:pt x="280" y="450"/>
                    </a:lnTo>
                    <a:lnTo>
                      <a:pt x="314" y="450"/>
                    </a:lnTo>
                    <a:lnTo>
                      <a:pt x="350" y="450"/>
                    </a:lnTo>
                    <a:lnTo>
                      <a:pt x="388" y="446"/>
                    </a:lnTo>
                    <a:lnTo>
                      <a:pt x="388" y="446"/>
                    </a:lnTo>
                    <a:lnTo>
                      <a:pt x="424" y="440"/>
                    </a:lnTo>
                    <a:lnTo>
                      <a:pt x="460" y="432"/>
                    </a:lnTo>
                    <a:lnTo>
                      <a:pt x="494" y="422"/>
                    </a:lnTo>
                    <a:lnTo>
                      <a:pt x="526" y="410"/>
                    </a:lnTo>
                    <a:lnTo>
                      <a:pt x="556" y="396"/>
                    </a:lnTo>
                    <a:lnTo>
                      <a:pt x="584" y="382"/>
                    </a:lnTo>
                    <a:lnTo>
                      <a:pt x="610" y="366"/>
                    </a:lnTo>
                    <a:lnTo>
                      <a:pt x="634" y="348"/>
                    </a:lnTo>
                    <a:lnTo>
                      <a:pt x="654" y="330"/>
                    </a:lnTo>
                    <a:lnTo>
                      <a:pt x="672" y="310"/>
                    </a:lnTo>
                    <a:lnTo>
                      <a:pt x="688" y="290"/>
                    </a:lnTo>
                    <a:lnTo>
                      <a:pt x="700" y="268"/>
                    </a:lnTo>
                    <a:lnTo>
                      <a:pt x="710" y="246"/>
                    </a:lnTo>
                    <a:lnTo>
                      <a:pt x="716" y="224"/>
                    </a:lnTo>
                    <a:lnTo>
                      <a:pt x="718" y="202"/>
                    </a:lnTo>
                    <a:lnTo>
                      <a:pt x="718" y="178"/>
                    </a:lnTo>
                    <a:lnTo>
                      <a:pt x="718" y="1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Freeform 30"/>
              <p:cNvSpPr>
                <a:spLocks/>
              </p:cNvSpPr>
              <p:nvPr/>
            </p:nvSpPr>
            <p:spPr bwMode="auto">
              <a:xfrm>
                <a:off x="2981325" y="1335088"/>
                <a:ext cx="155575" cy="146050"/>
              </a:xfrm>
              <a:custGeom>
                <a:avLst/>
                <a:gdLst>
                  <a:gd name="T0" fmla="*/ 54 w 98"/>
                  <a:gd name="T1" fmla="*/ 82 h 92"/>
                  <a:gd name="T2" fmla="*/ 54 w 98"/>
                  <a:gd name="T3" fmla="*/ 82 h 92"/>
                  <a:gd name="T4" fmla="*/ 72 w 98"/>
                  <a:gd name="T5" fmla="*/ 80 h 92"/>
                  <a:gd name="T6" fmla="*/ 88 w 98"/>
                  <a:gd name="T7" fmla="*/ 80 h 92"/>
                  <a:gd name="T8" fmla="*/ 88 w 98"/>
                  <a:gd name="T9" fmla="*/ 80 h 92"/>
                  <a:gd name="T10" fmla="*/ 92 w 98"/>
                  <a:gd name="T11" fmla="*/ 72 h 92"/>
                  <a:gd name="T12" fmla="*/ 92 w 98"/>
                  <a:gd name="T13" fmla="*/ 72 h 92"/>
                  <a:gd name="T14" fmla="*/ 96 w 98"/>
                  <a:gd name="T15" fmla="*/ 60 h 92"/>
                  <a:gd name="T16" fmla="*/ 98 w 98"/>
                  <a:gd name="T17" fmla="*/ 50 h 92"/>
                  <a:gd name="T18" fmla="*/ 96 w 98"/>
                  <a:gd name="T19" fmla="*/ 40 h 92"/>
                  <a:gd name="T20" fmla="*/ 94 w 98"/>
                  <a:gd name="T21" fmla="*/ 30 h 92"/>
                  <a:gd name="T22" fmla="*/ 90 w 98"/>
                  <a:gd name="T23" fmla="*/ 20 h 92"/>
                  <a:gd name="T24" fmla="*/ 84 w 98"/>
                  <a:gd name="T25" fmla="*/ 14 h 92"/>
                  <a:gd name="T26" fmla="*/ 76 w 98"/>
                  <a:gd name="T27" fmla="*/ 6 h 92"/>
                  <a:gd name="T28" fmla="*/ 68 w 98"/>
                  <a:gd name="T29" fmla="*/ 2 h 92"/>
                  <a:gd name="T30" fmla="*/ 68 w 98"/>
                  <a:gd name="T31" fmla="*/ 2 h 92"/>
                  <a:gd name="T32" fmla="*/ 58 w 98"/>
                  <a:gd name="T33" fmla="*/ 0 h 92"/>
                  <a:gd name="T34" fmla="*/ 50 w 98"/>
                  <a:gd name="T35" fmla="*/ 0 h 92"/>
                  <a:gd name="T36" fmla="*/ 40 w 98"/>
                  <a:gd name="T37" fmla="*/ 0 h 92"/>
                  <a:gd name="T38" fmla="*/ 30 w 98"/>
                  <a:gd name="T39" fmla="*/ 4 h 92"/>
                  <a:gd name="T40" fmla="*/ 22 w 98"/>
                  <a:gd name="T41" fmla="*/ 10 h 92"/>
                  <a:gd name="T42" fmla="*/ 14 w 98"/>
                  <a:gd name="T43" fmla="*/ 16 h 92"/>
                  <a:gd name="T44" fmla="*/ 8 w 98"/>
                  <a:gd name="T45" fmla="*/ 26 h 92"/>
                  <a:gd name="T46" fmla="*/ 4 w 98"/>
                  <a:gd name="T47" fmla="*/ 36 h 92"/>
                  <a:gd name="T48" fmla="*/ 4 w 98"/>
                  <a:gd name="T49" fmla="*/ 36 h 92"/>
                  <a:gd name="T50" fmla="*/ 0 w 98"/>
                  <a:gd name="T51" fmla="*/ 50 h 92"/>
                  <a:gd name="T52" fmla="*/ 0 w 98"/>
                  <a:gd name="T53" fmla="*/ 66 h 92"/>
                  <a:gd name="T54" fmla="*/ 4 w 98"/>
                  <a:gd name="T55" fmla="*/ 80 h 92"/>
                  <a:gd name="T56" fmla="*/ 10 w 98"/>
                  <a:gd name="T57" fmla="*/ 92 h 92"/>
                  <a:gd name="T58" fmla="*/ 10 w 98"/>
                  <a:gd name="T59" fmla="*/ 92 h 92"/>
                  <a:gd name="T60" fmla="*/ 30 w 98"/>
                  <a:gd name="T61" fmla="*/ 86 h 92"/>
                  <a:gd name="T62" fmla="*/ 54 w 98"/>
                  <a:gd name="T63" fmla="*/ 82 h 92"/>
                  <a:gd name="T64" fmla="*/ 54 w 98"/>
                  <a:gd name="T65" fmla="*/ 8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8" h="92">
                    <a:moveTo>
                      <a:pt x="54" y="82"/>
                    </a:moveTo>
                    <a:lnTo>
                      <a:pt x="54" y="82"/>
                    </a:lnTo>
                    <a:lnTo>
                      <a:pt x="72" y="80"/>
                    </a:lnTo>
                    <a:lnTo>
                      <a:pt x="88" y="80"/>
                    </a:lnTo>
                    <a:lnTo>
                      <a:pt x="88" y="80"/>
                    </a:lnTo>
                    <a:lnTo>
                      <a:pt x="92" y="72"/>
                    </a:lnTo>
                    <a:lnTo>
                      <a:pt x="92" y="72"/>
                    </a:lnTo>
                    <a:lnTo>
                      <a:pt x="96" y="60"/>
                    </a:lnTo>
                    <a:lnTo>
                      <a:pt x="98" y="50"/>
                    </a:lnTo>
                    <a:lnTo>
                      <a:pt x="96" y="40"/>
                    </a:lnTo>
                    <a:lnTo>
                      <a:pt x="94" y="30"/>
                    </a:lnTo>
                    <a:lnTo>
                      <a:pt x="90" y="20"/>
                    </a:lnTo>
                    <a:lnTo>
                      <a:pt x="84" y="14"/>
                    </a:lnTo>
                    <a:lnTo>
                      <a:pt x="76" y="6"/>
                    </a:lnTo>
                    <a:lnTo>
                      <a:pt x="68" y="2"/>
                    </a:lnTo>
                    <a:lnTo>
                      <a:pt x="68" y="2"/>
                    </a:lnTo>
                    <a:lnTo>
                      <a:pt x="58" y="0"/>
                    </a:lnTo>
                    <a:lnTo>
                      <a:pt x="50" y="0"/>
                    </a:lnTo>
                    <a:lnTo>
                      <a:pt x="40" y="0"/>
                    </a:lnTo>
                    <a:lnTo>
                      <a:pt x="30" y="4"/>
                    </a:lnTo>
                    <a:lnTo>
                      <a:pt x="22" y="10"/>
                    </a:lnTo>
                    <a:lnTo>
                      <a:pt x="14" y="16"/>
                    </a:lnTo>
                    <a:lnTo>
                      <a:pt x="8" y="26"/>
                    </a:lnTo>
                    <a:lnTo>
                      <a:pt x="4" y="36"/>
                    </a:lnTo>
                    <a:lnTo>
                      <a:pt x="4" y="36"/>
                    </a:lnTo>
                    <a:lnTo>
                      <a:pt x="0" y="50"/>
                    </a:lnTo>
                    <a:lnTo>
                      <a:pt x="0" y="66"/>
                    </a:lnTo>
                    <a:lnTo>
                      <a:pt x="4" y="80"/>
                    </a:lnTo>
                    <a:lnTo>
                      <a:pt x="10" y="92"/>
                    </a:lnTo>
                    <a:lnTo>
                      <a:pt x="10" y="92"/>
                    </a:lnTo>
                    <a:lnTo>
                      <a:pt x="30" y="86"/>
                    </a:lnTo>
                    <a:lnTo>
                      <a:pt x="54" y="82"/>
                    </a:lnTo>
                    <a:lnTo>
                      <a:pt x="54"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Freeform 31"/>
              <p:cNvSpPr>
                <a:spLocks/>
              </p:cNvSpPr>
              <p:nvPr/>
            </p:nvSpPr>
            <p:spPr bwMode="auto">
              <a:xfrm>
                <a:off x="3397250" y="1281113"/>
                <a:ext cx="158750" cy="155575"/>
              </a:xfrm>
              <a:custGeom>
                <a:avLst/>
                <a:gdLst>
                  <a:gd name="T0" fmla="*/ 28 w 100"/>
                  <a:gd name="T1" fmla="*/ 98 h 98"/>
                  <a:gd name="T2" fmla="*/ 28 w 100"/>
                  <a:gd name="T3" fmla="*/ 98 h 98"/>
                  <a:gd name="T4" fmla="*/ 50 w 100"/>
                  <a:gd name="T5" fmla="*/ 92 h 98"/>
                  <a:gd name="T6" fmla="*/ 74 w 100"/>
                  <a:gd name="T7" fmla="*/ 88 h 98"/>
                  <a:gd name="T8" fmla="*/ 74 w 100"/>
                  <a:gd name="T9" fmla="*/ 88 h 98"/>
                  <a:gd name="T10" fmla="*/ 94 w 100"/>
                  <a:gd name="T11" fmla="*/ 86 h 98"/>
                  <a:gd name="T12" fmla="*/ 94 w 100"/>
                  <a:gd name="T13" fmla="*/ 86 h 98"/>
                  <a:gd name="T14" fmla="*/ 98 w 100"/>
                  <a:gd name="T15" fmla="*/ 74 h 98"/>
                  <a:gd name="T16" fmla="*/ 100 w 100"/>
                  <a:gd name="T17" fmla="*/ 58 h 98"/>
                  <a:gd name="T18" fmla="*/ 98 w 100"/>
                  <a:gd name="T19" fmla="*/ 44 h 98"/>
                  <a:gd name="T20" fmla="*/ 92 w 100"/>
                  <a:gd name="T21" fmla="*/ 30 h 98"/>
                  <a:gd name="T22" fmla="*/ 92 w 100"/>
                  <a:gd name="T23" fmla="*/ 30 h 98"/>
                  <a:gd name="T24" fmla="*/ 86 w 100"/>
                  <a:gd name="T25" fmla="*/ 20 h 98"/>
                  <a:gd name="T26" fmla="*/ 78 w 100"/>
                  <a:gd name="T27" fmla="*/ 14 h 98"/>
                  <a:gd name="T28" fmla="*/ 70 w 100"/>
                  <a:gd name="T29" fmla="*/ 8 h 98"/>
                  <a:gd name="T30" fmla="*/ 60 w 100"/>
                  <a:gd name="T31" fmla="*/ 4 h 98"/>
                  <a:gd name="T32" fmla="*/ 52 w 100"/>
                  <a:gd name="T33" fmla="*/ 2 h 98"/>
                  <a:gd name="T34" fmla="*/ 42 w 100"/>
                  <a:gd name="T35" fmla="*/ 0 h 98"/>
                  <a:gd name="T36" fmla="*/ 32 w 100"/>
                  <a:gd name="T37" fmla="*/ 2 h 98"/>
                  <a:gd name="T38" fmla="*/ 24 w 100"/>
                  <a:gd name="T39" fmla="*/ 6 h 98"/>
                  <a:gd name="T40" fmla="*/ 24 w 100"/>
                  <a:gd name="T41" fmla="*/ 6 h 98"/>
                  <a:gd name="T42" fmla="*/ 16 w 100"/>
                  <a:gd name="T43" fmla="*/ 12 h 98"/>
                  <a:gd name="T44" fmla="*/ 10 w 100"/>
                  <a:gd name="T45" fmla="*/ 20 h 98"/>
                  <a:gd name="T46" fmla="*/ 4 w 100"/>
                  <a:gd name="T47" fmla="*/ 28 h 98"/>
                  <a:gd name="T48" fmla="*/ 2 w 100"/>
                  <a:gd name="T49" fmla="*/ 38 h 98"/>
                  <a:gd name="T50" fmla="*/ 0 w 100"/>
                  <a:gd name="T51" fmla="*/ 48 h 98"/>
                  <a:gd name="T52" fmla="*/ 2 w 100"/>
                  <a:gd name="T53" fmla="*/ 58 h 98"/>
                  <a:gd name="T54" fmla="*/ 4 w 100"/>
                  <a:gd name="T55" fmla="*/ 68 h 98"/>
                  <a:gd name="T56" fmla="*/ 8 w 100"/>
                  <a:gd name="T57" fmla="*/ 78 h 98"/>
                  <a:gd name="T58" fmla="*/ 8 w 100"/>
                  <a:gd name="T59" fmla="*/ 78 h 98"/>
                  <a:gd name="T60" fmla="*/ 18 w 100"/>
                  <a:gd name="T61" fmla="*/ 90 h 98"/>
                  <a:gd name="T62" fmla="*/ 28 w 100"/>
                  <a:gd name="T63" fmla="*/ 98 h 98"/>
                  <a:gd name="T64" fmla="*/ 28 w 100"/>
                  <a:gd name="T65" fmla="*/ 9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98">
                    <a:moveTo>
                      <a:pt x="28" y="98"/>
                    </a:moveTo>
                    <a:lnTo>
                      <a:pt x="28" y="98"/>
                    </a:lnTo>
                    <a:lnTo>
                      <a:pt x="50" y="92"/>
                    </a:lnTo>
                    <a:lnTo>
                      <a:pt x="74" y="88"/>
                    </a:lnTo>
                    <a:lnTo>
                      <a:pt x="74" y="88"/>
                    </a:lnTo>
                    <a:lnTo>
                      <a:pt x="94" y="86"/>
                    </a:lnTo>
                    <a:lnTo>
                      <a:pt x="94" y="86"/>
                    </a:lnTo>
                    <a:lnTo>
                      <a:pt x="98" y="74"/>
                    </a:lnTo>
                    <a:lnTo>
                      <a:pt x="100" y="58"/>
                    </a:lnTo>
                    <a:lnTo>
                      <a:pt x="98" y="44"/>
                    </a:lnTo>
                    <a:lnTo>
                      <a:pt x="92" y="30"/>
                    </a:lnTo>
                    <a:lnTo>
                      <a:pt x="92" y="30"/>
                    </a:lnTo>
                    <a:lnTo>
                      <a:pt x="86" y="20"/>
                    </a:lnTo>
                    <a:lnTo>
                      <a:pt x="78" y="14"/>
                    </a:lnTo>
                    <a:lnTo>
                      <a:pt x="70" y="8"/>
                    </a:lnTo>
                    <a:lnTo>
                      <a:pt x="60" y="4"/>
                    </a:lnTo>
                    <a:lnTo>
                      <a:pt x="52" y="2"/>
                    </a:lnTo>
                    <a:lnTo>
                      <a:pt x="42" y="0"/>
                    </a:lnTo>
                    <a:lnTo>
                      <a:pt x="32" y="2"/>
                    </a:lnTo>
                    <a:lnTo>
                      <a:pt x="24" y="6"/>
                    </a:lnTo>
                    <a:lnTo>
                      <a:pt x="24" y="6"/>
                    </a:lnTo>
                    <a:lnTo>
                      <a:pt x="16" y="12"/>
                    </a:lnTo>
                    <a:lnTo>
                      <a:pt x="10" y="20"/>
                    </a:lnTo>
                    <a:lnTo>
                      <a:pt x="4" y="28"/>
                    </a:lnTo>
                    <a:lnTo>
                      <a:pt x="2" y="38"/>
                    </a:lnTo>
                    <a:lnTo>
                      <a:pt x="0" y="48"/>
                    </a:lnTo>
                    <a:lnTo>
                      <a:pt x="2" y="58"/>
                    </a:lnTo>
                    <a:lnTo>
                      <a:pt x="4" y="68"/>
                    </a:lnTo>
                    <a:lnTo>
                      <a:pt x="8" y="78"/>
                    </a:lnTo>
                    <a:lnTo>
                      <a:pt x="8" y="78"/>
                    </a:lnTo>
                    <a:lnTo>
                      <a:pt x="18" y="90"/>
                    </a:lnTo>
                    <a:lnTo>
                      <a:pt x="28" y="98"/>
                    </a:lnTo>
                    <a:lnTo>
                      <a:pt x="28" y="9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Freeform 32"/>
              <p:cNvSpPr>
                <a:spLocks/>
              </p:cNvSpPr>
              <p:nvPr/>
            </p:nvSpPr>
            <p:spPr bwMode="auto">
              <a:xfrm>
                <a:off x="2962275" y="1395413"/>
                <a:ext cx="57150" cy="82550"/>
              </a:xfrm>
              <a:custGeom>
                <a:avLst/>
                <a:gdLst>
                  <a:gd name="T0" fmla="*/ 36 w 36"/>
                  <a:gd name="T1" fmla="*/ 24 h 52"/>
                  <a:gd name="T2" fmla="*/ 36 w 36"/>
                  <a:gd name="T3" fmla="*/ 24 h 52"/>
                  <a:gd name="T4" fmla="*/ 32 w 36"/>
                  <a:gd name="T5" fmla="*/ 14 h 52"/>
                  <a:gd name="T6" fmla="*/ 28 w 36"/>
                  <a:gd name="T7" fmla="*/ 6 h 52"/>
                  <a:gd name="T8" fmla="*/ 22 w 36"/>
                  <a:gd name="T9" fmla="*/ 0 h 52"/>
                  <a:gd name="T10" fmla="*/ 14 w 36"/>
                  <a:gd name="T11" fmla="*/ 0 h 52"/>
                  <a:gd name="T12" fmla="*/ 14 w 36"/>
                  <a:gd name="T13" fmla="*/ 0 h 52"/>
                  <a:gd name="T14" fmla="*/ 8 w 36"/>
                  <a:gd name="T15" fmla="*/ 2 h 52"/>
                  <a:gd name="T16" fmla="*/ 2 w 36"/>
                  <a:gd name="T17" fmla="*/ 8 h 52"/>
                  <a:gd name="T18" fmla="*/ 0 w 36"/>
                  <a:gd name="T19" fmla="*/ 18 h 52"/>
                  <a:gd name="T20" fmla="*/ 0 w 36"/>
                  <a:gd name="T21" fmla="*/ 28 h 52"/>
                  <a:gd name="T22" fmla="*/ 0 w 36"/>
                  <a:gd name="T23" fmla="*/ 28 h 52"/>
                  <a:gd name="T24" fmla="*/ 2 w 36"/>
                  <a:gd name="T25" fmla="*/ 38 h 52"/>
                  <a:gd name="T26" fmla="*/ 8 w 36"/>
                  <a:gd name="T27" fmla="*/ 46 h 52"/>
                  <a:gd name="T28" fmla="*/ 14 w 36"/>
                  <a:gd name="T29" fmla="*/ 52 h 52"/>
                  <a:gd name="T30" fmla="*/ 22 w 36"/>
                  <a:gd name="T31" fmla="*/ 52 h 52"/>
                  <a:gd name="T32" fmla="*/ 22 w 36"/>
                  <a:gd name="T33" fmla="*/ 52 h 52"/>
                  <a:gd name="T34" fmla="*/ 28 w 36"/>
                  <a:gd name="T35" fmla="*/ 50 h 52"/>
                  <a:gd name="T36" fmla="*/ 32 w 36"/>
                  <a:gd name="T37" fmla="*/ 44 h 52"/>
                  <a:gd name="T38" fmla="*/ 36 w 36"/>
                  <a:gd name="T39" fmla="*/ 34 h 52"/>
                  <a:gd name="T40" fmla="*/ 36 w 36"/>
                  <a:gd name="T41" fmla="*/ 24 h 52"/>
                  <a:gd name="T42" fmla="*/ 36 w 36"/>
                  <a:gd name="T43"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 h="52">
                    <a:moveTo>
                      <a:pt x="36" y="24"/>
                    </a:moveTo>
                    <a:lnTo>
                      <a:pt x="36" y="24"/>
                    </a:lnTo>
                    <a:lnTo>
                      <a:pt x="32" y="14"/>
                    </a:lnTo>
                    <a:lnTo>
                      <a:pt x="28" y="6"/>
                    </a:lnTo>
                    <a:lnTo>
                      <a:pt x="22" y="0"/>
                    </a:lnTo>
                    <a:lnTo>
                      <a:pt x="14" y="0"/>
                    </a:lnTo>
                    <a:lnTo>
                      <a:pt x="14" y="0"/>
                    </a:lnTo>
                    <a:lnTo>
                      <a:pt x="8" y="2"/>
                    </a:lnTo>
                    <a:lnTo>
                      <a:pt x="2" y="8"/>
                    </a:lnTo>
                    <a:lnTo>
                      <a:pt x="0" y="18"/>
                    </a:lnTo>
                    <a:lnTo>
                      <a:pt x="0" y="28"/>
                    </a:lnTo>
                    <a:lnTo>
                      <a:pt x="0" y="28"/>
                    </a:lnTo>
                    <a:lnTo>
                      <a:pt x="2" y="38"/>
                    </a:lnTo>
                    <a:lnTo>
                      <a:pt x="8" y="46"/>
                    </a:lnTo>
                    <a:lnTo>
                      <a:pt x="14" y="52"/>
                    </a:lnTo>
                    <a:lnTo>
                      <a:pt x="22" y="52"/>
                    </a:lnTo>
                    <a:lnTo>
                      <a:pt x="22" y="52"/>
                    </a:lnTo>
                    <a:lnTo>
                      <a:pt x="28" y="50"/>
                    </a:lnTo>
                    <a:lnTo>
                      <a:pt x="32" y="44"/>
                    </a:lnTo>
                    <a:lnTo>
                      <a:pt x="36" y="34"/>
                    </a:lnTo>
                    <a:lnTo>
                      <a:pt x="36" y="24"/>
                    </a:lnTo>
                    <a:lnTo>
                      <a:pt x="3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33"/>
              <p:cNvSpPr>
                <a:spLocks/>
              </p:cNvSpPr>
              <p:nvPr/>
            </p:nvSpPr>
            <p:spPr bwMode="auto">
              <a:xfrm>
                <a:off x="3394075" y="1350963"/>
                <a:ext cx="57150" cy="85725"/>
              </a:xfrm>
              <a:custGeom>
                <a:avLst/>
                <a:gdLst>
                  <a:gd name="T0" fmla="*/ 36 w 36"/>
                  <a:gd name="T1" fmla="*/ 24 h 54"/>
                  <a:gd name="T2" fmla="*/ 36 w 36"/>
                  <a:gd name="T3" fmla="*/ 24 h 54"/>
                  <a:gd name="T4" fmla="*/ 32 w 36"/>
                  <a:gd name="T5" fmla="*/ 14 h 54"/>
                  <a:gd name="T6" fmla="*/ 28 w 36"/>
                  <a:gd name="T7" fmla="*/ 6 h 54"/>
                  <a:gd name="T8" fmla="*/ 20 w 36"/>
                  <a:gd name="T9" fmla="*/ 2 h 54"/>
                  <a:gd name="T10" fmla="*/ 14 w 36"/>
                  <a:gd name="T11" fmla="*/ 0 h 54"/>
                  <a:gd name="T12" fmla="*/ 14 w 36"/>
                  <a:gd name="T13" fmla="*/ 0 h 54"/>
                  <a:gd name="T14" fmla="*/ 8 w 36"/>
                  <a:gd name="T15" fmla="*/ 4 h 54"/>
                  <a:gd name="T16" fmla="*/ 2 w 36"/>
                  <a:gd name="T17" fmla="*/ 10 h 54"/>
                  <a:gd name="T18" fmla="*/ 0 w 36"/>
                  <a:gd name="T19" fmla="*/ 18 h 54"/>
                  <a:gd name="T20" fmla="*/ 0 w 36"/>
                  <a:gd name="T21" fmla="*/ 30 h 54"/>
                  <a:gd name="T22" fmla="*/ 0 w 36"/>
                  <a:gd name="T23" fmla="*/ 30 h 54"/>
                  <a:gd name="T24" fmla="*/ 2 w 36"/>
                  <a:gd name="T25" fmla="*/ 40 h 54"/>
                  <a:gd name="T26" fmla="*/ 8 w 36"/>
                  <a:gd name="T27" fmla="*/ 48 h 54"/>
                  <a:gd name="T28" fmla="*/ 14 w 36"/>
                  <a:gd name="T29" fmla="*/ 52 h 54"/>
                  <a:gd name="T30" fmla="*/ 20 w 36"/>
                  <a:gd name="T31" fmla="*/ 54 h 54"/>
                  <a:gd name="T32" fmla="*/ 20 w 36"/>
                  <a:gd name="T33" fmla="*/ 54 h 54"/>
                  <a:gd name="T34" fmla="*/ 28 w 36"/>
                  <a:gd name="T35" fmla="*/ 50 h 54"/>
                  <a:gd name="T36" fmla="*/ 32 w 36"/>
                  <a:gd name="T37" fmla="*/ 44 h 54"/>
                  <a:gd name="T38" fmla="*/ 36 w 36"/>
                  <a:gd name="T39" fmla="*/ 36 h 54"/>
                  <a:gd name="T40" fmla="*/ 36 w 36"/>
                  <a:gd name="T41" fmla="*/ 24 h 54"/>
                  <a:gd name="T42" fmla="*/ 36 w 36"/>
                  <a:gd name="T43" fmla="*/ 2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 h="54">
                    <a:moveTo>
                      <a:pt x="36" y="24"/>
                    </a:moveTo>
                    <a:lnTo>
                      <a:pt x="36" y="24"/>
                    </a:lnTo>
                    <a:lnTo>
                      <a:pt x="32" y="14"/>
                    </a:lnTo>
                    <a:lnTo>
                      <a:pt x="28" y="6"/>
                    </a:lnTo>
                    <a:lnTo>
                      <a:pt x="20" y="2"/>
                    </a:lnTo>
                    <a:lnTo>
                      <a:pt x="14" y="0"/>
                    </a:lnTo>
                    <a:lnTo>
                      <a:pt x="14" y="0"/>
                    </a:lnTo>
                    <a:lnTo>
                      <a:pt x="8" y="4"/>
                    </a:lnTo>
                    <a:lnTo>
                      <a:pt x="2" y="10"/>
                    </a:lnTo>
                    <a:lnTo>
                      <a:pt x="0" y="18"/>
                    </a:lnTo>
                    <a:lnTo>
                      <a:pt x="0" y="30"/>
                    </a:lnTo>
                    <a:lnTo>
                      <a:pt x="0" y="30"/>
                    </a:lnTo>
                    <a:lnTo>
                      <a:pt x="2" y="40"/>
                    </a:lnTo>
                    <a:lnTo>
                      <a:pt x="8" y="48"/>
                    </a:lnTo>
                    <a:lnTo>
                      <a:pt x="14" y="52"/>
                    </a:lnTo>
                    <a:lnTo>
                      <a:pt x="20" y="54"/>
                    </a:lnTo>
                    <a:lnTo>
                      <a:pt x="20" y="54"/>
                    </a:lnTo>
                    <a:lnTo>
                      <a:pt x="28" y="50"/>
                    </a:lnTo>
                    <a:lnTo>
                      <a:pt x="32" y="44"/>
                    </a:lnTo>
                    <a:lnTo>
                      <a:pt x="36" y="36"/>
                    </a:lnTo>
                    <a:lnTo>
                      <a:pt x="36" y="24"/>
                    </a:lnTo>
                    <a:lnTo>
                      <a:pt x="3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Freeform 34"/>
              <p:cNvSpPr>
                <a:spLocks/>
              </p:cNvSpPr>
              <p:nvPr/>
            </p:nvSpPr>
            <p:spPr bwMode="auto">
              <a:xfrm>
                <a:off x="3051175" y="1725613"/>
                <a:ext cx="82550" cy="19050"/>
              </a:xfrm>
              <a:custGeom>
                <a:avLst/>
                <a:gdLst>
                  <a:gd name="T0" fmla="*/ 24 w 52"/>
                  <a:gd name="T1" fmla="*/ 0 h 12"/>
                  <a:gd name="T2" fmla="*/ 52 w 52"/>
                  <a:gd name="T3" fmla="*/ 6 h 12"/>
                  <a:gd name="T4" fmla="*/ 22 w 52"/>
                  <a:gd name="T5" fmla="*/ 12 h 12"/>
                  <a:gd name="T6" fmla="*/ 0 w 52"/>
                  <a:gd name="T7" fmla="*/ 4 h 12"/>
                  <a:gd name="T8" fmla="*/ 24 w 52"/>
                  <a:gd name="T9" fmla="*/ 0 h 12"/>
                </a:gdLst>
                <a:ahLst/>
                <a:cxnLst>
                  <a:cxn ang="0">
                    <a:pos x="T0" y="T1"/>
                  </a:cxn>
                  <a:cxn ang="0">
                    <a:pos x="T2" y="T3"/>
                  </a:cxn>
                  <a:cxn ang="0">
                    <a:pos x="T4" y="T5"/>
                  </a:cxn>
                  <a:cxn ang="0">
                    <a:pos x="T6" y="T7"/>
                  </a:cxn>
                  <a:cxn ang="0">
                    <a:pos x="T8" y="T9"/>
                  </a:cxn>
                </a:cxnLst>
                <a:rect l="0" t="0" r="r" b="b"/>
                <a:pathLst>
                  <a:path w="52" h="12">
                    <a:moveTo>
                      <a:pt x="24" y="0"/>
                    </a:moveTo>
                    <a:lnTo>
                      <a:pt x="52" y="6"/>
                    </a:lnTo>
                    <a:lnTo>
                      <a:pt x="22" y="12"/>
                    </a:lnTo>
                    <a:lnTo>
                      <a:pt x="0" y="4"/>
                    </a:lnTo>
                    <a:lnTo>
                      <a:pt x="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Freeform 35"/>
              <p:cNvSpPr>
                <a:spLocks/>
              </p:cNvSpPr>
              <p:nvPr/>
            </p:nvSpPr>
            <p:spPr bwMode="auto">
              <a:xfrm>
                <a:off x="3067050" y="1554163"/>
                <a:ext cx="450850" cy="168275"/>
              </a:xfrm>
              <a:custGeom>
                <a:avLst/>
                <a:gdLst>
                  <a:gd name="T0" fmla="*/ 0 w 284"/>
                  <a:gd name="T1" fmla="*/ 14 h 106"/>
                  <a:gd name="T2" fmla="*/ 0 w 284"/>
                  <a:gd name="T3" fmla="*/ 14 h 106"/>
                  <a:gd name="T4" fmla="*/ 6 w 284"/>
                  <a:gd name="T5" fmla="*/ 24 h 106"/>
                  <a:gd name="T6" fmla="*/ 28 w 284"/>
                  <a:gd name="T7" fmla="*/ 44 h 106"/>
                  <a:gd name="T8" fmla="*/ 42 w 284"/>
                  <a:gd name="T9" fmla="*/ 58 h 106"/>
                  <a:gd name="T10" fmla="*/ 60 w 284"/>
                  <a:gd name="T11" fmla="*/ 72 h 106"/>
                  <a:gd name="T12" fmla="*/ 78 w 284"/>
                  <a:gd name="T13" fmla="*/ 84 h 106"/>
                  <a:gd name="T14" fmla="*/ 98 w 284"/>
                  <a:gd name="T15" fmla="*/ 94 h 106"/>
                  <a:gd name="T16" fmla="*/ 120 w 284"/>
                  <a:gd name="T17" fmla="*/ 102 h 106"/>
                  <a:gd name="T18" fmla="*/ 144 w 284"/>
                  <a:gd name="T19" fmla="*/ 106 h 106"/>
                  <a:gd name="T20" fmla="*/ 156 w 284"/>
                  <a:gd name="T21" fmla="*/ 106 h 106"/>
                  <a:gd name="T22" fmla="*/ 168 w 284"/>
                  <a:gd name="T23" fmla="*/ 106 h 106"/>
                  <a:gd name="T24" fmla="*/ 180 w 284"/>
                  <a:gd name="T25" fmla="*/ 104 h 106"/>
                  <a:gd name="T26" fmla="*/ 192 w 284"/>
                  <a:gd name="T27" fmla="*/ 100 h 106"/>
                  <a:gd name="T28" fmla="*/ 204 w 284"/>
                  <a:gd name="T29" fmla="*/ 94 h 106"/>
                  <a:gd name="T30" fmla="*/ 216 w 284"/>
                  <a:gd name="T31" fmla="*/ 86 h 106"/>
                  <a:gd name="T32" fmla="*/ 228 w 284"/>
                  <a:gd name="T33" fmla="*/ 78 h 106"/>
                  <a:gd name="T34" fmla="*/ 238 w 284"/>
                  <a:gd name="T35" fmla="*/ 66 h 106"/>
                  <a:gd name="T36" fmla="*/ 250 w 284"/>
                  <a:gd name="T37" fmla="*/ 54 h 106"/>
                  <a:gd name="T38" fmla="*/ 262 w 284"/>
                  <a:gd name="T39" fmla="*/ 38 h 106"/>
                  <a:gd name="T40" fmla="*/ 274 w 284"/>
                  <a:gd name="T41" fmla="*/ 20 h 106"/>
                  <a:gd name="T42" fmla="*/ 284 w 284"/>
                  <a:gd name="T43" fmla="*/ 0 h 106"/>
                  <a:gd name="T44" fmla="*/ 284 w 284"/>
                  <a:gd name="T45" fmla="*/ 0 h 106"/>
                  <a:gd name="T46" fmla="*/ 278 w 284"/>
                  <a:gd name="T47" fmla="*/ 4 h 106"/>
                  <a:gd name="T48" fmla="*/ 264 w 284"/>
                  <a:gd name="T49" fmla="*/ 12 h 106"/>
                  <a:gd name="T50" fmla="*/ 240 w 284"/>
                  <a:gd name="T51" fmla="*/ 24 h 106"/>
                  <a:gd name="T52" fmla="*/ 224 w 284"/>
                  <a:gd name="T53" fmla="*/ 30 h 106"/>
                  <a:gd name="T54" fmla="*/ 206 w 284"/>
                  <a:gd name="T55" fmla="*/ 36 h 106"/>
                  <a:gd name="T56" fmla="*/ 186 w 284"/>
                  <a:gd name="T57" fmla="*/ 40 h 106"/>
                  <a:gd name="T58" fmla="*/ 164 w 284"/>
                  <a:gd name="T59" fmla="*/ 44 h 106"/>
                  <a:gd name="T60" fmla="*/ 142 w 284"/>
                  <a:gd name="T61" fmla="*/ 46 h 106"/>
                  <a:gd name="T62" fmla="*/ 116 w 284"/>
                  <a:gd name="T63" fmla="*/ 46 h 106"/>
                  <a:gd name="T64" fmla="*/ 88 w 284"/>
                  <a:gd name="T65" fmla="*/ 42 h 106"/>
                  <a:gd name="T66" fmla="*/ 60 w 284"/>
                  <a:gd name="T67" fmla="*/ 36 h 106"/>
                  <a:gd name="T68" fmla="*/ 30 w 284"/>
                  <a:gd name="T69" fmla="*/ 28 h 106"/>
                  <a:gd name="T70" fmla="*/ 0 w 284"/>
                  <a:gd name="T71" fmla="*/ 14 h 106"/>
                  <a:gd name="T72" fmla="*/ 0 w 284"/>
                  <a:gd name="T73" fmla="*/ 1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4" h="106">
                    <a:moveTo>
                      <a:pt x="0" y="14"/>
                    </a:moveTo>
                    <a:lnTo>
                      <a:pt x="0" y="14"/>
                    </a:lnTo>
                    <a:lnTo>
                      <a:pt x="6" y="24"/>
                    </a:lnTo>
                    <a:lnTo>
                      <a:pt x="28" y="44"/>
                    </a:lnTo>
                    <a:lnTo>
                      <a:pt x="42" y="58"/>
                    </a:lnTo>
                    <a:lnTo>
                      <a:pt x="60" y="72"/>
                    </a:lnTo>
                    <a:lnTo>
                      <a:pt x="78" y="84"/>
                    </a:lnTo>
                    <a:lnTo>
                      <a:pt x="98" y="94"/>
                    </a:lnTo>
                    <a:lnTo>
                      <a:pt x="120" y="102"/>
                    </a:lnTo>
                    <a:lnTo>
                      <a:pt x="144" y="106"/>
                    </a:lnTo>
                    <a:lnTo>
                      <a:pt x="156" y="106"/>
                    </a:lnTo>
                    <a:lnTo>
                      <a:pt x="168" y="106"/>
                    </a:lnTo>
                    <a:lnTo>
                      <a:pt x="180" y="104"/>
                    </a:lnTo>
                    <a:lnTo>
                      <a:pt x="192" y="100"/>
                    </a:lnTo>
                    <a:lnTo>
                      <a:pt x="204" y="94"/>
                    </a:lnTo>
                    <a:lnTo>
                      <a:pt x="216" y="86"/>
                    </a:lnTo>
                    <a:lnTo>
                      <a:pt x="228" y="78"/>
                    </a:lnTo>
                    <a:lnTo>
                      <a:pt x="238" y="66"/>
                    </a:lnTo>
                    <a:lnTo>
                      <a:pt x="250" y="54"/>
                    </a:lnTo>
                    <a:lnTo>
                      <a:pt x="262" y="38"/>
                    </a:lnTo>
                    <a:lnTo>
                      <a:pt x="274" y="20"/>
                    </a:lnTo>
                    <a:lnTo>
                      <a:pt x="284" y="0"/>
                    </a:lnTo>
                    <a:lnTo>
                      <a:pt x="284" y="0"/>
                    </a:lnTo>
                    <a:lnTo>
                      <a:pt x="278" y="4"/>
                    </a:lnTo>
                    <a:lnTo>
                      <a:pt x="264" y="12"/>
                    </a:lnTo>
                    <a:lnTo>
                      <a:pt x="240" y="24"/>
                    </a:lnTo>
                    <a:lnTo>
                      <a:pt x="224" y="30"/>
                    </a:lnTo>
                    <a:lnTo>
                      <a:pt x="206" y="36"/>
                    </a:lnTo>
                    <a:lnTo>
                      <a:pt x="186" y="40"/>
                    </a:lnTo>
                    <a:lnTo>
                      <a:pt x="164" y="44"/>
                    </a:lnTo>
                    <a:lnTo>
                      <a:pt x="142" y="46"/>
                    </a:lnTo>
                    <a:lnTo>
                      <a:pt x="116" y="46"/>
                    </a:lnTo>
                    <a:lnTo>
                      <a:pt x="88" y="42"/>
                    </a:lnTo>
                    <a:lnTo>
                      <a:pt x="60" y="36"/>
                    </a:lnTo>
                    <a:lnTo>
                      <a:pt x="30" y="28"/>
                    </a:lnTo>
                    <a:lnTo>
                      <a:pt x="0" y="14"/>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Freeform 40"/>
              <p:cNvSpPr>
                <a:spLocks/>
              </p:cNvSpPr>
              <p:nvPr/>
            </p:nvSpPr>
            <p:spPr bwMode="auto">
              <a:xfrm>
                <a:off x="3714750" y="947738"/>
                <a:ext cx="34925" cy="79375"/>
              </a:xfrm>
              <a:custGeom>
                <a:avLst/>
                <a:gdLst>
                  <a:gd name="T0" fmla="*/ 22 w 22"/>
                  <a:gd name="T1" fmla="*/ 0 h 50"/>
                  <a:gd name="T2" fmla="*/ 22 w 22"/>
                  <a:gd name="T3" fmla="*/ 0 h 50"/>
                  <a:gd name="T4" fmla="*/ 18 w 22"/>
                  <a:gd name="T5" fmla="*/ 26 h 50"/>
                  <a:gd name="T6" fmla="*/ 16 w 22"/>
                  <a:gd name="T7" fmla="*/ 50 h 50"/>
                  <a:gd name="T8" fmla="*/ 0 w 22"/>
                  <a:gd name="T9" fmla="*/ 46 h 50"/>
                  <a:gd name="T10" fmla="*/ 0 w 22"/>
                  <a:gd name="T11" fmla="*/ 46 h 50"/>
                  <a:gd name="T12" fmla="*/ 2 w 22"/>
                  <a:gd name="T13" fmla="*/ 0 h 50"/>
                  <a:gd name="T14" fmla="*/ 22 w 22"/>
                  <a:gd name="T15" fmla="*/ 0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50">
                    <a:moveTo>
                      <a:pt x="22" y="0"/>
                    </a:moveTo>
                    <a:lnTo>
                      <a:pt x="22" y="0"/>
                    </a:lnTo>
                    <a:lnTo>
                      <a:pt x="18" y="26"/>
                    </a:lnTo>
                    <a:lnTo>
                      <a:pt x="16" y="50"/>
                    </a:lnTo>
                    <a:lnTo>
                      <a:pt x="0" y="46"/>
                    </a:lnTo>
                    <a:lnTo>
                      <a:pt x="0" y="46"/>
                    </a:lnTo>
                    <a:lnTo>
                      <a:pt x="2" y="0"/>
                    </a:lnTo>
                    <a:lnTo>
                      <a:pt x="22"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Freeform 41"/>
              <p:cNvSpPr>
                <a:spLocks/>
              </p:cNvSpPr>
              <p:nvPr/>
            </p:nvSpPr>
            <p:spPr bwMode="auto">
              <a:xfrm>
                <a:off x="3876675" y="1049338"/>
                <a:ext cx="82550" cy="60325"/>
              </a:xfrm>
              <a:custGeom>
                <a:avLst/>
                <a:gdLst>
                  <a:gd name="T0" fmla="*/ 52 w 52"/>
                  <a:gd name="T1" fmla="*/ 18 h 38"/>
                  <a:gd name="T2" fmla="*/ 52 w 52"/>
                  <a:gd name="T3" fmla="*/ 18 h 38"/>
                  <a:gd name="T4" fmla="*/ 30 w 52"/>
                  <a:gd name="T5" fmla="*/ 28 h 38"/>
                  <a:gd name="T6" fmla="*/ 6 w 52"/>
                  <a:gd name="T7" fmla="*/ 38 h 38"/>
                  <a:gd name="T8" fmla="*/ 0 w 52"/>
                  <a:gd name="T9" fmla="*/ 22 h 38"/>
                  <a:gd name="T10" fmla="*/ 0 w 52"/>
                  <a:gd name="T11" fmla="*/ 22 h 38"/>
                  <a:gd name="T12" fmla="*/ 44 w 52"/>
                  <a:gd name="T13" fmla="*/ 0 h 38"/>
                  <a:gd name="T14" fmla="*/ 52 w 52"/>
                  <a:gd name="T15" fmla="*/ 18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38">
                    <a:moveTo>
                      <a:pt x="52" y="18"/>
                    </a:moveTo>
                    <a:lnTo>
                      <a:pt x="52" y="18"/>
                    </a:lnTo>
                    <a:lnTo>
                      <a:pt x="30" y="28"/>
                    </a:lnTo>
                    <a:lnTo>
                      <a:pt x="6" y="38"/>
                    </a:lnTo>
                    <a:lnTo>
                      <a:pt x="0" y="22"/>
                    </a:lnTo>
                    <a:lnTo>
                      <a:pt x="0" y="22"/>
                    </a:lnTo>
                    <a:lnTo>
                      <a:pt x="44" y="0"/>
                    </a:lnTo>
                    <a:lnTo>
                      <a:pt x="52" y="18"/>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4" name="Freeform 42"/>
              <p:cNvSpPr>
                <a:spLocks/>
              </p:cNvSpPr>
              <p:nvPr/>
            </p:nvSpPr>
            <p:spPr bwMode="auto">
              <a:xfrm>
                <a:off x="3813175" y="954088"/>
                <a:ext cx="73025" cy="101600"/>
              </a:xfrm>
              <a:custGeom>
                <a:avLst/>
                <a:gdLst>
                  <a:gd name="T0" fmla="*/ 46 w 46"/>
                  <a:gd name="T1" fmla="*/ 8 h 64"/>
                  <a:gd name="T2" fmla="*/ 46 w 46"/>
                  <a:gd name="T3" fmla="*/ 8 h 64"/>
                  <a:gd name="T4" fmla="*/ 38 w 46"/>
                  <a:gd name="T5" fmla="*/ 20 h 64"/>
                  <a:gd name="T6" fmla="*/ 28 w 46"/>
                  <a:gd name="T7" fmla="*/ 36 h 64"/>
                  <a:gd name="T8" fmla="*/ 12 w 46"/>
                  <a:gd name="T9" fmla="*/ 64 h 64"/>
                  <a:gd name="T10" fmla="*/ 0 w 46"/>
                  <a:gd name="T11" fmla="*/ 58 h 64"/>
                  <a:gd name="T12" fmla="*/ 0 w 46"/>
                  <a:gd name="T13" fmla="*/ 58 h 64"/>
                  <a:gd name="T14" fmla="*/ 28 w 46"/>
                  <a:gd name="T15" fmla="*/ 0 h 64"/>
                  <a:gd name="T16" fmla="*/ 46 w 46"/>
                  <a:gd name="T17" fmla="*/ 8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64">
                    <a:moveTo>
                      <a:pt x="46" y="8"/>
                    </a:moveTo>
                    <a:lnTo>
                      <a:pt x="46" y="8"/>
                    </a:lnTo>
                    <a:lnTo>
                      <a:pt x="38" y="20"/>
                    </a:lnTo>
                    <a:lnTo>
                      <a:pt x="28" y="36"/>
                    </a:lnTo>
                    <a:lnTo>
                      <a:pt x="12" y="64"/>
                    </a:lnTo>
                    <a:lnTo>
                      <a:pt x="0" y="58"/>
                    </a:lnTo>
                    <a:lnTo>
                      <a:pt x="0" y="58"/>
                    </a:lnTo>
                    <a:lnTo>
                      <a:pt x="28" y="0"/>
                    </a:lnTo>
                    <a:lnTo>
                      <a:pt x="46" y="8"/>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14" name="グループ化 113"/>
            <p:cNvGrpSpPr/>
            <p:nvPr/>
          </p:nvGrpSpPr>
          <p:grpSpPr>
            <a:xfrm>
              <a:off x="2592388" y="3024188"/>
              <a:ext cx="3606800" cy="1504950"/>
              <a:chOff x="2592388" y="3024188"/>
              <a:chExt cx="3606800" cy="1504950"/>
            </a:xfrm>
          </p:grpSpPr>
          <p:sp>
            <p:nvSpPr>
              <p:cNvPr id="115" name="AutoShape 69"/>
              <p:cNvSpPr>
                <a:spLocks noChangeAspect="1" noChangeArrowheads="1" noTextEdit="1"/>
              </p:cNvSpPr>
              <p:nvPr/>
            </p:nvSpPr>
            <p:spPr bwMode="auto">
              <a:xfrm>
                <a:off x="2592388" y="3024188"/>
                <a:ext cx="360680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 name="Freeform 71"/>
              <p:cNvSpPr>
                <a:spLocks/>
              </p:cNvSpPr>
              <p:nvPr/>
            </p:nvSpPr>
            <p:spPr bwMode="auto">
              <a:xfrm>
                <a:off x="2779713" y="4373563"/>
                <a:ext cx="1304925" cy="127000"/>
              </a:xfrm>
              <a:custGeom>
                <a:avLst/>
                <a:gdLst>
                  <a:gd name="T0" fmla="*/ 822 w 822"/>
                  <a:gd name="T1" fmla="*/ 40 h 80"/>
                  <a:gd name="T2" fmla="*/ 822 w 822"/>
                  <a:gd name="T3" fmla="*/ 40 h 80"/>
                  <a:gd name="T4" fmla="*/ 820 w 822"/>
                  <a:gd name="T5" fmla="*/ 36 h 80"/>
                  <a:gd name="T6" fmla="*/ 814 w 822"/>
                  <a:gd name="T7" fmla="*/ 32 h 80"/>
                  <a:gd name="T8" fmla="*/ 804 w 822"/>
                  <a:gd name="T9" fmla="*/ 28 h 80"/>
                  <a:gd name="T10" fmla="*/ 790 w 822"/>
                  <a:gd name="T11" fmla="*/ 24 h 80"/>
                  <a:gd name="T12" fmla="*/ 752 w 822"/>
                  <a:gd name="T13" fmla="*/ 18 h 80"/>
                  <a:gd name="T14" fmla="*/ 702 w 822"/>
                  <a:gd name="T15" fmla="*/ 12 h 80"/>
                  <a:gd name="T16" fmla="*/ 642 w 822"/>
                  <a:gd name="T17" fmla="*/ 6 h 80"/>
                  <a:gd name="T18" fmla="*/ 572 w 822"/>
                  <a:gd name="T19" fmla="*/ 2 h 80"/>
                  <a:gd name="T20" fmla="*/ 494 w 822"/>
                  <a:gd name="T21" fmla="*/ 0 h 80"/>
                  <a:gd name="T22" fmla="*/ 412 w 822"/>
                  <a:gd name="T23" fmla="*/ 0 h 80"/>
                  <a:gd name="T24" fmla="*/ 412 w 822"/>
                  <a:gd name="T25" fmla="*/ 0 h 80"/>
                  <a:gd name="T26" fmla="*/ 328 w 822"/>
                  <a:gd name="T27" fmla="*/ 0 h 80"/>
                  <a:gd name="T28" fmla="*/ 252 w 822"/>
                  <a:gd name="T29" fmla="*/ 2 h 80"/>
                  <a:gd name="T30" fmla="*/ 182 w 822"/>
                  <a:gd name="T31" fmla="*/ 6 h 80"/>
                  <a:gd name="T32" fmla="*/ 120 w 822"/>
                  <a:gd name="T33" fmla="*/ 12 h 80"/>
                  <a:gd name="T34" fmla="*/ 70 w 822"/>
                  <a:gd name="T35" fmla="*/ 18 h 80"/>
                  <a:gd name="T36" fmla="*/ 32 w 822"/>
                  <a:gd name="T37" fmla="*/ 24 h 80"/>
                  <a:gd name="T38" fmla="*/ 18 w 822"/>
                  <a:gd name="T39" fmla="*/ 28 h 80"/>
                  <a:gd name="T40" fmla="*/ 8 w 822"/>
                  <a:gd name="T41" fmla="*/ 32 h 80"/>
                  <a:gd name="T42" fmla="*/ 2 w 822"/>
                  <a:gd name="T43" fmla="*/ 36 h 80"/>
                  <a:gd name="T44" fmla="*/ 0 w 822"/>
                  <a:gd name="T45" fmla="*/ 40 h 80"/>
                  <a:gd name="T46" fmla="*/ 0 w 822"/>
                  <a:gd name="T47" fmla="*/ 40 h 80"/>
                  <a:gd name="T48" fmla="*/ 2 w 822"/>
                  <a:gd name="T49" fmla="*/ 44 h 80"/>
                  <a:gd name="T50" fmla="*/ 8 w 822"/>
                  <a:gd name="T51" fmla="*/ 48 h 80"/>
                  <a:gd name="T52" fmla="*/ 18 w 822"/>
                  <a:gd name="T53" fmla="*/ 52 h 80"/>
                  <a:gd name="T54" fmla="*/ 32 w 822"/>
                  <a:gd name="T55" fmla="*/ 56 h 80"/>
                  <a:gd name="T56" fmla="*/ 70 w 822"/>
                  <a:gd name="T57" fmla="*/ 62 h 80"/>
                  <a:gd name="T58" fmla="*/ 120 w 822"/>
                  <a:gd name="T59" fmla="*/ 68 h 80"/>
                  <a:gd name="T60" fmla="*/ 182 w 822"/>
                  <a:gd name="T61" fmla="*/ 74 h 80"/>
                  <a:gd name="T62" fmla="*/ 252 w 822"/>
                  <a:gd name="T63" fmla="*/ 78 h 80"/>
                  <a:gd name="T64" fmla="*/ 328 w 822"/>
                  <a:gd name="T65" fmla="*/ 80 h 80"/>
                  <a:gd name="T66" fmla="*/ 412 w 822"/>
                  <a:gd name="T67" fmla="*/ 80 h 80"/>
                  <a:gd name="T68" fmla="*/ 412 w 822"/>
                  <a:gd name="T69" fmla="*/ 80 h 80"/>
                  <a:gd name="T70" fmla="*/ 494 w 822"/>
                  <a:gd name="T71" fmla="*/ 80 h 80"/>
                  <a:gd name="T72" fmla="*/ 572 w 822"/>
                  <a:gd name="T73" fmla="*/ 78 h 80"/>
                  <a:gd name="T74" fmla="*/ 642 w 822"/>
                  <a:gd name="T75" fmla="*/ 74 h 80"/>
                  <a:gd name="T76" fmla="*/ 702 w 822"/>
                  <a:gd name="T77" fmla="*/ 68 h 80"/>
                  <a:gd name="T78" fmla="*/ 752 w 822"/>
                  <a:gd name="T79" fmla="*/ 62 h 80"/>
                  <a:gd name="T80" fmla="*/ 790 w 822"/>
                  <a:gd name="T81" fmla="*/ 56 h 80"/>
                  <a:gd name="T82" fmla="*/ 804 w 822"/>
                  <a:gd name="T83" fmla="*/ 52 h 80"/>
                  <a:gd name="T84" fmla="*/ 814 w 822"/>
                  <a:gd name="T85" fmla="*/ 48 h 80"/>
                  <a:gd name="T86" fmla="*/ 820 w 822"/>
                  <a:gd name="T87" fmla="*/ 44 h 80"/>
                  <a:gd name="T88" fmla="*/ 822 w 822"/>
                  <a:gd name="T89" fmla="*/ 40 h 80"/>
                  <a:gd name="T90" fmla="*/ 822 w 822"/>
                  <a:gd name="T91" fmla="*/ 4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22" h="80">
                    <a:moveTo>
                      <a:pt x="822" y="40"/>
                    </a:moveTo>
                    <a:lnTo>
                      <a:pt x="822" y="40"/>
                    </a:lnTo>
                    <a:lnTo>
                      <a:pt x="820" y="36"/>
                    </a:lnTo>
                    <a:lnTo>
                      <a:pt x="814" y="32"/>
                    </a:lnTo>
                    <a:lnTo>
                      <a:pt x="804" y="28"/>
                    </a:lnTo>
                    <a:lnTo>
                      <a:pt x="790" y="24"/>
                    </a:lnTo>
                    <a:lnTo>
                      <a:pt x="752" y="18"/>
                    </a:lnTo>
                    <a:lnTo>
                      <a:pt x="702" y="12"/>
                    </a:lnTo>
                    <a:lnTo>
                      <a:pt x="642" y="6"/>
                    </a:lnTo>
                    <a:lnTo>
                      <a:pt x="572" y="2"/>
                    </a:lnTo>
                    <a:lnTo>
                      <a:pt x="494" y="0"/>
                    </a:lnTo>
                    <a:lnTo>
                      <a:pt x="412" y="0"/>
                    </a:lnTo>
                    <a:lnTo>
                      <a:pt x="412" y="0"/>
                    </a:lnTo>
                    <a:lnTo>
                      <a:pt x="328" y="0"/>
                    </a:lnTo>
                    <a:lnTo>
                      <a:pt x="252" y="2"/>
                    </a:lnTo>
                    <a:lnTo>
                      <a:pt x="182" y="6"/>
                    </a:lnTo>
                    <a:lnTo>
                      <a:pt x="120" y="12"/>
                    </a:lnTo>
                    <a:lnTo>
                      <a:pt x="70" y="18"/>
                    </a:lnTo>
                    <a:lnTo>
                      <a:pt x="32" y="24"/>
                    </a:lnTo>
                    <a:lnTo>
                      <a:pt x="18" y="28"/>
                    </a:lnTo>
                    <a:lnTo>
                      <a:pt x="8" y="32"/>
                    </a:lnTo>
                    <a:lnTo>
                      <a:pt x="2" y="36"/>
                    </a:lnTo>
                    <a:lnTo>
                      <a:pt x="0" y="40"/>
                    </a:lnTo>
                    <a:lnTo>
                      <a:pt x="0" y="40"/>
                    </a:lnTo>
                    <a:lnTo>
                      <a:pt x="2" y="44"/>
                    </a:lnTo>
                    <a:lnTo>
                      <a:pt x="8" y="48"/>
                    </a:lnTo>
                    <a:lnTo>
                      <a:pt x="18" y="52"/>
                    </a:lnTo>
                    <a:lnTo>
                      <a:pt x="32" y="56"/>
                    </a:lnTo>
                    <a:lnTo>
                      <a:pt x="70" y="62"/>
                    </a:lnTo>
                    <a:lnTo>
                      <a:pt x="120" y="68"/>
                    </a:lnTo>
                    <a:lnTo>
                      <a:pt x="182" y="74"/>
                    </a:lnTo>
                    <a:lnTo>
                      <a:pt x="252" y="78"/>
                    </a:lnTo>
                    <a:lnTo>
                      <a:pt x="328" y="80"/>
                    </a:lnTo>
                    <a:lnTo>
                      <a:pt x="412" y="80"/>
                    </a:lnTo>
                    <a:lnTo>
                      <a:pt x="412" y="80"/>
                    </a:lnTo>
                    <a:lnTo>
                      <a:pt x="494" y="80"/>
                    </a:lnTo>
                    <a:lnTo>
                      <a:pt x="572" y="78"/>
                    </a:lnTo>
                    <a:lnTo>
                      <a:pt x="642" y="74"/>
                    </a:lnTo>
                    <a:lnTo>
                      <a:pt x="702" y="68"/>
                    </a:lnTo>
                    <a:lnTo>
                      <a:pt x="752" y="62"/>
                    </a:lnTo>
                    <a:lnTo>
                      <a:pt x="790" y="56"/>
                    </a:lnTo>
                    <a:lnTo>
                      <a:pt x="804" y="52"/>
                    </a:lnTo>
                    <a:lnTo>
                      <a:pt x="814" y="48"/>
                    </a:lnTo>
                    <a:lnTo>
                      <a:pt x="820" y="44"/>
                    </a:lnTo>
                    <a:lnTo>
                      <a:pt x="822" y="40"/>
                    </a:lnTo>
                    <a:lnTo>
                      <a:pt x="822" y="4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 name="Freeform 72"/>
              <p:cNvSpPr>
                <a:spLocks/>
              </p:cNvSpPr>
              <p:nvPr/>
            </p:nvSpPr>
            <p:spPr bwMode="auto">
              <a:xfrm>
                <a:off x="2833688" y="3592513"/>
                <a:ext cx="885825" cy="527050"/>
              </a:xfrm>
              <a:custGeom>
                <a:avLst/>
                <a:gdLst>
                  <a:gd name="T0" fmla="*/ 558 w 558"/>
                  <a:gd name="T1" fmla="*/ 0 h 332"/>
                  <a:gd name="T2" fmla="*/ 558 w 558"/>
                  <a:gd name="T3" fmla="*/ 0 h 332"/>
                  <a:gd name="T4" fmla="*/ 532 w 558"/>
                  <a:gd name="T5" fmla="*/ 22 h 332"/>
                  <a:gd name="T6" fmla="*/ 504 w 558"/>
                  <a:gd name="T7" fmla="*/ 44 h 332"/>
                  <a:gd name="T8" fmla="*/ 472 w 558"/>
                  <a:gd name="T9" fmla="*/ 62 h 332"/>
                  <a:gd name="T10" fmla="*/ 438 w 558"/>
                  <a:gd name="T11" fmla="*/ 80 h 332"/>
                  <a:gd name="T12" fmla="*/ 402 w 558"/>
                  <a:gd name="T13" fmla="*/ 94 h 332"/>
                  <a:gd name="T14" fmla="*/ 364 w 558"/>
                  <a:gd name="T15" fmla="*/ 106 h 332"/>
                  <a:gd name="T16" fmla="*/ 324 w 558"/>
                  <a:gd name="T17" fmla="*/ 118 h 332"/>
                  <a:gd name="T18" fmla="*/ 284 w 558"/>
                  <a:gd name="T19" fmla="*/ 124 h 332"/>
                  <a:gd name="T20" fmla="*/ 284 w 558"/>
                  <a:gd name="T21" fmla="*/ 124 h 332"/>
                  <a:gd name="T22" fmla="*/ 244 w 558"/>
                  <a:gd name="T23" fmla="*/ 128 h 332"/>
                  <a:gd name="T24" fmla="*/ 204 w 558"/>
                  <a:gd name="T25" fmla="*/ 130 h 332"/>
                  <a:gd name="T26" fmla="*/ 166 w 558"/>
                  <a:gd name="T27" fmla="*/ 128 h 332"/>
                  <a:gd name="T28" fmla="*/ 130 w 558"/>
                  <a:gd name="T29" fmla="*/ 122 h 332"/>
                  <a:gd name="T30" fmla="*/ 94 w 558"/>
                  <a:gd name="T31" fmla="*/ 114 h 332"/>
                  <a:gd name="T32" fmla="*/ 60 w 558"/>
                  <a:gd name="T33" fmla="*/ 104 h 332"/>
                  <a:gd name="T34" fmla="*/ 30 w 558"/>
                  <a:gd name="T35" fmla="*/ 90 h 332"/>
                  <a:gd name="T36" fmla="*/ 0 w 558"/>
                  <a:gd name="T37" fmla="*/ 76 h 332"/>
                  <a:gd name="T38" fmla="*/ 56 w 558"/>
                  <a:gd name="T39" fmla="*/ 280 h 332"/>
                  <a:gd name="T40" fmla="*/ 56 w 558"/>
                  <a:gd name="T41" fmla="*/ 280 h 332"/>
                  <a:gd name="T42" fmla="*/ 58 w 558"/>
                  <a:gd name="T43" fmla="*/ 288 h 332"/>
                  <a:gd name="T44" fmla="*/ 64 w 558"/>
                  <a:gd name="T45" fmla="*/ 296 h 332"/>
                  <a:gd name="T46" fmla="*/ 70 w 558"/>
                  <a:gd name="T47" fmla="*/ 302 h 332"/>
                  <a:gd name="T48" fmla="*/ 80 w 558"/>
                  <a:gd name="T49" fmla="*/ 308 h 332"/>
                  <a:gd name="T50" fmla="*/ 92 w 558"/>
                  <a:gd name="T51" fmla="*/ 314 h 332"/>
                  <a:gd name="T52" fmla="*/ 104 w 558"/>
                  <a:gd name="T53" fmla="*/ 320 h 332"/>
                  <a:gd name="T54" fmla="*/ 134 w 558"/>
                  <a:gd name="T55" fmla="*/ 326 h 332"/>
                  <a:gd name="T56" fmla="*/ 170 w 558"/>
                  <a:gd name="T57" fmla="*/ 332 h 332"/>
                  <a:gd name="T58" fmla="*/ 210 w 558"/>
                  <a:gd name="T59" fmla="*/ 332 h 332"/>
                  <a:gd name="T60" fmla="*/ 254 w 558"/>
                  <a:gd name="T61" fmla="*/ 330 h 332"/>
                  <a:gd name="T62" fmla="*/ 300 w 558"/>
                  <a:gd name="T63" fmla="*/ 324 h 332"/>
                  <a:gd name="T64" fmla="*/ 300 w 558"/>
                  <a:gd name="T65" fmla="*/ 324 h 332"/>
                  <a:gd name="T66" fmla="*/ 348 w 558"/>
                  <a:gd name="T67" fmla="*/ 314 h 332"/>
                  <a:gd name="T68" fmla="*/ 394 w 558"/>
                  <a:gd name="T69" fmla="*/ 302 h 332"/>
                  <a:gd name="T70" fmla="*/ 436 w 558"/>
                  <a:gd name="T71" fmla="*/ 288 h 332"/>
                  <a:gd name="T72" fmla="*/ 472 w 558"/>
                  <a:gd name="T73" fmla="*/ 272 h 332"/>
                  <a:gd name="T74" fmla="*/ 502 w 558"/>
                  <a:gd name="T75" fmla="*/ 256 h 332"/>
                  <a:gd name="T76" fmla="*/ 514 w 558"/>
                  <a:gd name="T77" fmla="*/ 246 h 332"/>
                  <a:gd name="T78" fmla="*/ 526 w 558"/>
                  <a:gd name="T79" fmla="*/ 238 h 332"/>
                  <a:gd name="T80" fmla="*/ 534 w 558"/>
                  <a:gd name="T81" fmla="*/ 230 h 332"/>
                  <a:gd name="T82" fmla="*/ 540 w 558"/>
                  <a:gd name="T83" fmla="*/ 220 h 332"/>
                  <a:gd name="T84" fmla="*/ 546 w 558"/>
                  <a:gd name="T85" fmla="*/ 212 h 332"/>
                  <a:gd name="T86" fmla="*/ 548 w 558"/>
                  <a:gd name="T87" fmla="*/ 204 h 332"/>
                  <a:gd name="T88" fmla="*/ 558 w 558"/>
                  <a:gd name="T89" fmla="*/ 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58" h="332">
                    <a:moveTo>
                      <a:pt x="558" y="0"/>
                    </a:moveTo>
                    <a:lnTo>
                      <a:pt x="558" y="0"/>
                    </a:lnTo>
                    <a:lnTo>
                      <a:pt x="532" y="22"/>
                    </a:lnTo>
                    <a:lnTo>
                      <a:pt x="504" y="44"/>
                    </a:lnTo>
                    <a:lnTo>
                      <a:pt x="472" y="62"/>
                    </a:lnTo>
                    <a:lnTo>
                      <a:pt x="438" y="80"/>
                    </a:lnTo>
                    <a:lnTo>
                      <a:pt x="402" y="94"/>
                    </a:lnTo>
                    <a:lnTo>
                      <a:pt x="364" y="106"/>
                    </a:lnTo>
                    <a:lnTo>
                      <a:pt x="324" y="118"/>
                    </a:lnTo>
                    <a:lnTo>
                      <a:pt x="284" y="124"/>
                    </a:lnTo>
                    <a:lnTo>
                      <a:pt x="284" y="124"/>
                    </a:lnTo>
                    <a:lnTo>
                      <a:pt x="244" y="128"/>
                    </a:lnTo>
                    <a:lnTo>
                      <a:pt x="204" y="130"/>
                    </a:lnTo>
                    <a:lnTo>
                      <a:pt x="166" y="128"/>
                    </a:lnTo>
                    <a:lnTo>
                      <a:pt x="130" y="122"/>
                    </a:lnTo>
                    <a:lnTo>
                      <a:pt x="94" y="114"/>
                    </a:lnTo>
                    <a:lnTo>
                      <a:pt x="60" y="104"/>
                    </a:lnTo>
                    <a:lnTo>
                      <a:pt x="30" y="90"/>
                    </a:lnTo>
                    <a:lnTo>
                      <a:pt x="0" y="76"/>
                    </a:lnTo>
                    <a:lnTo>
                      <a:pt x="56" y="280"/>
                    </a:lnTo>
                    <a:lnTo>
                      <a:pt x="56" y="280"/>
                    </a:lnTo>
                    <a:lnTo>
                      <a:pt x="58" y="288"/>
                    </a:lnTo>
                    <a:lnTo>
                      <a:pt x="64" y="296"/>
                    </a:lnTo>
                    <a:lnTo>
                      <a:pt x="70" y="302"/>
                    </a:lnTo>
                    <a:lnTo>
                      <a:pt x="80" y="308"/>
                    </a:lnTo>
                    <a:lnTo>
                      <a:pt x="92" y="314"/>
                    </a:lnTo>
                    <a:lnTo>
                      <a:pt x="104" y="320"/>
                    </a:lnTo>
                    <a:lnTo>
                      <a:pt x="134" y="326"/>
                    </a:lnTo>
                    <a:lnTo>
                      <a:pt x="170" y="332"/>
                    </a:lnTo>
                    <a:lnTo>
                      <a:pt x="210" y="332"/>
                    </a:lnTo>
                    <a:lnTo>
                      <a:pt x="254" y="330"/>
                    </a:lnTo>
                    <a:lnTo>
                      <a:pt x="300" y="324"/>
                    </a:lnTo>
                    <a:lnTo>
                      <a:pt x="300" y="324"/>
                    </a:lnTo>
                    <a:lnTo>
                      <a:pt x="348" y="314"/>
                    </a:lnTo>
                    <a:lnTo>
                      <a:pt x="394" y="302"/>
                    </a:lnTo>
                    <a:lnTo>
                      <a:pt x="436" y="288"/>
                    </a:lnTo>
                    <a:lnTo>
                      <a:pt x="472" y="272"/>
                    </a:lnTo>
                    <a:lnTo>
                      <a:pt x="502" y="256"/>
                    </a:lnTo>
                    <a:lnTo>
                      <a:pt x="514" y="246"/>
                    </a:lnTo>
                    <a:lnTo>
                      <a:pt x="526" y="238"/>
                    </a:lnTo>
                    <a:lnTo>
                      <a:pt x="534" y="230"/>
                    </a:lnTo>
                    <a:lnTo>
                      <a:pt x="540" y="220"/>
                    </a:lnTo>
                    <a:lnTo>
                      <a:pt x="546" y="212"/>
                    </a:lnTo>
                    <a:lnTo>
                      <a:pt x="548" y="204"/>
                    </a:lnTo>
                    <a:lnTo>
                      <a:pt x="55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Freeform 73"/>
              <p:cNvSpPr>
                <a:spLocks/>
              </p:cNvSpPr>
              <p:nvPr/>
            </p:nvSpPr>
            <p:spPr bwMode="auto">
              <a:xfrm>
                <a:off x="2592388" y="3770313"/>
                <a:ext cx="320675" cy="403225"/>
              </a:xfrm>
              <a:custGeom>
                <a:avLst/>
                <a:gdLst>
                  <a:gd name="T0" fmla="*/ 170 w 202"/>
                  <a:gd name="T1" fmla="*/ 4 h 254"/>
                  <a:gd name="T2" fmla="*/ 170 w 202"/>
                  <a:gd name="T3" fmla="*/ 4 h 254"/>
                  <a:gd name="T4" fmla="*/ 156 w 202"/>
                  <a:gd name="T5" fmla="*/ 12 h 254"/>
                  <a:gd name="T6" fmla="*/ 138 w 202"/>
                  <a:gd name="T7" fmla="*/ 24 h 254"/>
                  <a:gd name="T8" fmla="*/ 118 w 202"/>
                  <a:gd name="T9" fmla="*/ 42 h 254"/>
                  <a:gd name="T10" fmla="*/ 96 w 202"/>
                  <a:gd name="T11" fmla="*/ 68 h 254"/>
                  <a:gd name="T12" fmla="*/ 84 w 202"/>
                  <a:gd name="T13" fmla="*/ 84 h 254"/>
                  <a:gd name="T14" fmla="*/ 72 w 202"/>
                  <a:gd name="T15" fmla="*/ 100 h 254"/>
                  <a:gd name="T16" fmla="*/ 60 w 202"/>
                  <a:gd name="T17" fmla="*/ 120 h 254"/>
                  <a:gd name="T18" fmla="*/ 48 w 202"/>
                  <a:gd name="T19" fmla="*/ 142 h 254"/>
                  <a:gd name="T20" fmla="*/ 38 w 202"/>
                  <a:gd name="T21" fmla="*/ 166 h 254"/>
                  <a:gd name="T22" fmla="*/ 28 w 202"/>
                  <a:gd name="T23" fmla="*/ 192 h 254"/>
                  <a:gd name="T24" fmla="*/ 28 w 202"/>
                  <a:gd name="T25" fmla="*/ 192 h 254"/>
                  <a:gd name="T26" fmla="*/ 20 w 202"/>
                  <a:gd name="T27" fmla="*/ 200 h 254"/>
                  <a:gd name="T28" fmla="*/ 14 w 202"/>
                  <a:gd name="T29" fmla="*/ 206 h 254"/>
                  <a:gd name="T30" fmla="*/ 6 w 202"/>
                  <a:gd name="T31" fmla="*/ 214 h 254"/>
                  <a:gd name="T32" fmla="*/ 2 w 202"/>
                  <a:gd name="T33" fmla="*/ 224 h 254"/>
                  <a:gd name="T34" fmla="*/ 0 w 202"/>
                  <a:gd name="T35" fmla="*/ 234 h 254"/>
                  <a:gd name="T36" fmla="*/ 0 w 202"/>
                  <a:gd name="T37" fmla="*/ 238 h 254"/>
                  <a:gd name="T38" fmla="*/ 2 w 202"/>
                  <a:gd name="T39" fmla="*/ 244 h 254"/>
                  <a:gd name="T40" fmla="*/ 6 w 202"/>
                  <a:gd name="T41" fmla="*/ 248 h 254"/>
                  <a:gd name="T42" fmla="*/ 12 w 202"/>
                  <a:gd name="T43" fmla="*/ 252 h 254"/>
                  <a:gd name="T44" fmla="*/ 12 w 202"/>
                  <a:gd name="T45" fmla="*/ 252 h 254"/>
                  <a:gd name="T46" fmla="*/ 16 w 202"/>
                  <a:gd name="T47" fmla="*/ 254 h 254"/>
                  <a:gd name="T48" fmla="*/ 28 w 202"/>
                  <a:gd name="T49" fmla="*/ 254 h 254"/>
                  <a:gd name="T50" fmla="*/ 34 w 202"/>
                  <a:gd name="T51" fmla="*/ 252 h 254"/>
                  <a:gd name="T52" fmla="*/ 40 w 202"/>
                  <a:gd name="T53" fmla="*/ 248 h 254"/>
                  <a:gd name="T54" fmla="*/ 46 w 202"/>
                  <a:gd name="T55" fmla="*/ 242 h 254"/>
                  <a:gd name="T56" fmla="*/ 50 w 202"/>
                  <a:gd name="T57" fmla="*/ 234 h 254"/>
                  <a:gd name="T58" fmla="*/ 54 w 202"/>
                  <a:gd name="T59" fmla="*/ 220 h 254"/>
                  <a:gd name="T60" fmla="*/ 54 w 202"/>
                  <a:gd name="T61" fmla="*/ 220 h 254"/>
                  <a:gd name="T62" fmla="*/ 56 w 202"/>
                  <a:gd name="T63" fmla="*/ 220 h 254"/>
                  <a:gd name="T64" fmla="*/ 60 w 202"/>
                  <a:gd name="T65" fmla="*/ 222 h 254"/>
                  <a:gd name="T66" fmla="*/ 62 w 202"/>
                  <a:gd name="T67" fmla="*/ 220 h 254"/>
                  <a:gd name="T68" fmla="*/ 64 w 202"/>
                  <a:gd name="T69" fmla="*/ 220 h 254"/>
                  <a:gd name="T70" fmla="*/ 66 w 202"/>
                  <a:gd name="T71" fmla="*/ 216 h 254"/>
                  <a:gd name="T72" fmla="*/ 64 w 202"/>
                  <a:gd name="T73" fmla="*/ 212 h 254"/>
                  <a:gd name="T74" fmla="*/ 58 w 202"/>
                  <a:gd name="T75" fmla="*/ 196 h 254"/>
                  <a:gd name="T76" fmla="*/ 58 w 202"/>
                  <a:gd name="T77" fmla="*/ 196 h 254"/>
                  <a:gd name="T78" fmla="*/ 62 w 202"/>
                  <a:gd name="T79" fmla="*/ 176 h 254"/>
                  <a:gd name="T80" fmla="*/ 70 w 202"/>
                  <a:gd name="T81" fmla="*/ 156 h 254"/>
                  <a:gd name="T82" fmla="*/ 84 w 202"/>
                  <a:gd name="T83" fmla="*/ 130 h 254"/>
                  <a:gd name="T84" fmla="*/ 102 w 202"/>
                  <a:gd name="T85" fmla="*/ 104 h 254"/>
                  <a:gd name="T86" fmla="*/ 112 w 202"/>
                  <a:gd name="T87" fmla="*/ 90 h 254"/>
                  <a:gd name="T88" fmla="*/ 126 w 202"/>
                  <a:gd name="T89" fmla="*/ 78 h 254"/>
                  <a:gd name="T90" fmla="*/ 140 w 202"/>
                  <a:gd name="T91" fmla="*/ 64 h 254"/>
                  <a:gd name="T92" fmla="*/ 156 w 202"/>
                  <a:gd name="T93" fmla="*/ 54 h 254"/>
                  <a:gd name="T94" fmla="*/ 176 w 202"/>
                  <a:gd name="T95" fmla="*/ 42 h 254"/>
                  <a:gd name="T96" fmla="*/ 196 w 202"/>
                  <a:gd name="T97" fmla="*/ 34 h 254"/>
                  <a:gd name="T98" fmla="*/ 196 w 202"/>
                  <a:gd name="T99" fmla="*/ 34 h 254"/>
                  <a:gd name="T100" fmla="*/ 200 w 202"/>
                  <a:gd name="T101" fmla="*/ 28 h 254"/>
                  <a:gd name="T102" fmla="*/ 202 w 202"/>
                  <a:gd name="T103" fmla="*/ 20 h 254"/>
                  <a:gd name="T104" fmla="*/ 202 w 202"/>
                  <a:gd name="T105" fmla="*/ 14 h 254"/>
                  <a:gd name="T106" fmla="*/ 200 w 202"/>
                  <a:gd name="T107" fmla="*/ 8 h 254"/>
                  <a:gd name="T108" fmla="*/ 198 w 202"/>
                  <a:gd name="T109" fmla="*/ 4 h 254"/>
                  <a:gd name="T110" fmla="*/ 196 w 202"/>
                  <a:gd name="T111" fmla="*/ 2 h 254"/>
                  <a:gd name="T112" fmla="*/ 186 w 202"/>
                  <a:gd name="T113" fmla="*/ 0 h 254"/>
                  <a:gd name="T114" fmla="*/ 170 w 202"/>
                  <a:gd name="T115" fmla="*/ 4 h 254"/>
                  <a:gd name="T116" fmla="*/ 170 w 202"/>
                  <a:gd name="T117" fmla="*/ 4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2" h="254">
                    <a:moveTo>
                      <a:pt x="170" y="4"/>
                    </a:moveTo>
                    <a:lnTo>
                      <a:pt x="170" y="4"/>
                    </a:lnTo>
                    <a:lnTo>
                      <a:pt x="156" y="12"/>
                    </a:lnTo>
                    <a:lnTo>
                      <a:pt x="138" y="24"/>
                    </a:lnTo>
                    <a:lnTo>
                      <a:pt x="118" y="42"/>
                    </a:lnTo>
                    <a:lnTo>
                      <a:pt x="96" y="68"/>
                    </a:lnTo>
                    <a:lnTo>
                      <a:pt x="84" y="84"/>
                    </a:lnTo>
                    <a:lnTo>
                      <a:pt x="72" y="100"/>
                    </a:lnTo>
                    <a:lnTo>
                      <a:pt x="60" y="120"/>
                    </a:lnTo>
                    <a:lnTo>
                      <a:pt x="48" y="142"/>
                    </a:lnTo>
                    <a:lnTo>
                      <a:pt x="38" y="166"/>
                    </a:lnTo>
                    <a:lnTo>
                      <a:pt x="28" y="192"/>
                    </a:lnTo>
                    <a:lnTo>
                      <a:pt x="28" y="192"/>
                    </a:lnTo>
                    <a:lnTo>
                      <a:pt x="20" y="200"/>
                    </a:lnTo>
                    <a:lnTo>
                      <a:pt x="14" y="206"/>
                    </a:lnTo>
                    <a:lnTo>
                      <a:pt x="6" y="214"/>
                    </a:lnTo>
                    <a:lnTo>
                      <a:pt x="2" y="224"/>
                    </a:lnTo>
                    <a:lnTo>
                      <a:pt x="0" y="234"/>
                    </a:lnTo>
                    <a:lnTo>
                      <a:pt x="0" y="238"/>
                    </a:lnTo>
                    <a:lnTo>
                      <a:pt x="2" y="244"/>
                    </a:lnTo>
                    <a:lnTo>
                      <a:pt x="6" y="248"/>
                    </a:lnTo>
                    <a:lnTo>
                      <a:pt x="12" y="252"/>
                    </a:lnTo>
                    <a:lnTo>
                      <a:pt x="12" y="252"/>
                    </a:lnTo>
                    <a:lnTo>
                      <a:pt x="16" y="254"/>
                    </a:lnTo>
                    <a:lnTo>
                      <a:pt x="28" y="254"/>
                    </a:lnTo>
                    <a:lnTo>
                      <a:pt x="34" y="252"/>
                    </a:lnTo>
                    <a:lnTo>
                      <a:pt x="40" y="248"/>
                    </a:lnTo>
                    <a:lnTo>
                      <a:pt x="46" y="242"/>
                    </a:lnTo>
                    <a:lnTo>
                      <a:pt x="50" y="234"/>
                    </a:lnTo>
                    <a:lnTo>
                      <a:pt x="54" y="220"/>
                    </a:lnTo>
                    <a:lnTo>
                      <a:pt x="54" y="220"/>
                    </a:lnTo>
                    <a:lnTo>
                      <a:pt x="56" y="220"/>
                    </a:lnTo>
                    <a:lnTo>
                      <a:pt x="60" y="222"/>
                    </a:lnTo>
                    <a:lnTo>
                      <a:pt x="62" y="220"/>
                    </a:lnTo>
                    <a:lnTo>
                      <a:pt x="64" y="220"/>
                    </a:lnTo>
                    <a:lnTo>
                      <a:pt x="66" y="216"/>
                    </a:lnTo>
                    <a:lnTo>
                      <a:pt x="64" y="212"/>
                    </a:lnTo>
                    <a:lnTo>
                      <a:pt x="58" y="196"/>
                    </a:lnTo>
                    <a:lnTo>
                      <a:pt x="58" y="196"/>
                    </a:lnTo>
                    <a:lnTo>
                      <a:pt x="62" y="176"/>
                    </a:lnTo>
                    <a:lnTo>
                      <a:pt x="70" y="156"/>
                    </a:lnTo>
                    <a:lnTo>
                      <a:pt x="84" y="130"/>
                    </a:lnTo>
                    <a:lnTo>
                      <a:pt x="102" y="104"/>
                    </a:lnTo>
                    <a:lnTo>
                      <a:pt x="112" y="90"/>
                    </a:lnTo>
                    <a:lnTo>
                      <a:pt x="126" y="78"/>
                    </a:lnTo>
                    <a:lnTo>
                      <a:pt x="140" y="64"/>
                    </a:lnTo>
                    <a:lnTo>
                      <a:pt x="156" y="54"/>
                    </a:lnTo>
                    <a:lnTo>
                      <a:pt x="176" y="42"/>
                    </a:lnTo>
                    <a:lnTo>
                      <a:pt x="196" y="34"/>
                    </a:lnTo>
                    <a:lnTo>
                      <a:pt x="196" y="34"/>
                    </a:lnTo>
                    <a:lnTo>
                      <a:pt x="200" y="28"/>
                    </a:lnTo>
                    <a:lnTo>
                      <a:pt x="202" y="20"/>
                    </a:lnTo>
                    <a:lnTo>
                      <a:pt x="202" y="14"/>
                    </a:lnTo>
                    <a:lnTo>
                      <a:pt x="200" y="8"/>
                    </a:lnTo>
                    <a:lnTo>
                      <a:pt x="198" y="4"/>
                    </a:lnTo>
                    <a:lnTo>
                      <a:pt x="196" y="2"/>
                    </a:lnTo>
                    <a:lnTo>
                      <a:pt x="186" y="0"/>
                    </a:lnTo>
                    <a:lnTo>
                      <a:pt x="170" y="4"/>
                    </a:lnTo>
                    <a:lnTo>
                      <a:pt x="17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 name="Freeform 74"/>
              <p:cNvSpPr>
                <a:spLocks/>
              </p:cNvSpPr>
              <p:nvPr/>
            </p:nvSpPr>
            <p:spPr bwMode="auto">
              <a:xfrm>
                <a:off x="4630738" y="3668713"/>
                <a:ext cx="463550" cy="247650"/>
              </a:xfrm>
              <a:custGeom>
                <a:avLst/>
                <a:gdLst>
                  <a:gd name="T0" fmla="*/ 266 w 292"/>
                  <a:gd name="T1" fmla="*/ 154 h 156"/>
                  <a:gd name="T2" fmla="*/ 266 w 292"/>
                  <a:gd name="T3" fmla="*/ 154 h 156"/>
                  <a:gd name="T4" fmla="*/ 248 w 292"/>
                  <a:gd name="T5" fmla="*/ 156 h 156"/>
                  <a:gd name="T6" fmla="*/ 228 w 292"/>
                  <a:gd name="T7" fmla="*/ 154 h 156"/>
                  <a:gd name="T8" fmla="*/ 200 w 292"/>
                  <a:gd name="T9" fmla="*/ 150 h 156"/>
                  <a:gd name="T10" fmla="*/ 168 w 292"/>
                  <a:gd name="T11" fmla="*/ 140 h 156"/>
                  <a:gd name="T12" fmla="*/ 150 w 292"/>
                  <a:gd name="T13" fmla="*/ 132 h 156"/>
                  <a:gd name="T14" fmla="*/ 130 w 292"/>
                  <a:gd name="T15" fmla="*/ 122 h 156"/>
                  <a:gd name="T16" fmla="*/ 110 w 292"/>
                  <a:gd name="T17" fmla="*/ 112 h 156"/>
                  <a:gd name="T18" fmla="*/ 90 w 292"/>
                  <a:gd name="T19" fmla="*/ 98 h 156"/>
                  <a:gd name="T20" fmla="*/ 68 w 292"/>
                  <a:gd name="T21" fmla="*/ 82 h 156"/>
                  <a:gd name="T22" fmla="*/ 46 w 292"/>
                  <a:gd name="T23" fmla="*/ 62 h 156"/>
                  <a:gd name="T24" fmla="*/ 46 w 292"/>
                  <a:gd name="T25" fmla="*/ 62 h 156"/>
                  <a:gd name="T26" fmla="*/ 38 w 292"/>
                  <a:gd name="T27" fmla="*/ 60 h 156"/>
                  <a:gd name="T28" fmla="*/ 28 w 292"/>
                  <a:gd name="T29" fmla="*/ 58 h 156"/>
                  <a:gd name="T30" fmla="*/ 18 w 292"/>
                  <a:gd name="T31" fmla="*/ 54 h 156"/>
                  <a:gd name="T32" fmla="*/ 8 w 292"/>
                  <a:gd name="T33" fmla="*/ 48 h 156"/>
                  <a:gd name="T34" fmla="*/ 2 w 292"/>
                  <a:gd name="T35" fmla="*/ 40 h 156"/>
                  <a:gd name="T36" fmla="*/ 0 w 292"/>
                  <a:gd name="T37" fmla="*/ 34 h 156"/>
                  <a:gd name="T38" fmla="*/ 0 w 292"/>
                  <a:gd name="T39" fmla="*/ 30 h 156"/>
                  <a:gd name="T40" fmla="*/ 2 w 292"/>
                  <a:gd name="T41" fmla="*/ 22 h 156"/>
                  <a:gd name="T42" fmla="*/ 4 w 292"/>
                  <a:gd name="T43" fmla="*/ 16 h 156"/>
                  <a:gd name="T44" fmla="*/ 4 w 292"/>
                  <a:gd name="T45" fmla="*/ 16 h 156"/>
                  <a:gd name="T46" fmla="*/ 8 w 292"/>
                  <a:gd name="T47" fmla="*/ 12 h 156"/>
                  <a:gd name="T48" fmla="*/ 18 w 292"/>
                  <a:gd name="T49" fmla="*/ 4 h 156"/>
                  <a:gd name="T50" fmla="*/ 26 w 292"/>
                  <a:gd name="T51" fmla="*/ 0 h 156"/>
                  <a:gd name="T52" fmla="*/ 32 w 292"/>
                  <a:gd name="T53" fmla="*/ 0 h 156"/>
                  <a:gd name="T54" fmla="*/ 40 w 292"/>
                  <a:gd name="T55" fmla="*/ 2 h 156"/>
                  <a:gd name="T56" fmla="*/ 48 w 292"/>
                  <a:gd name="T57" fmla="*/ 8 h 156"/>
                  <a:gd name="T58" fmla="*/ 58 w 292"/>
                  <a:gd name="T59" fmla="*/ 20 h 156"/>
                  <a:gd name="T60" fmla="*/ 58 w 292"/>
                  <a:gd name="T61" fmla="*/ 20 h 156"/>
                  <a:gd name="T62" fmla="*/ 60 w 292"/>
                  <a:gd name="T63" fmla="*/ 18 h 156"/>
                  <a:gd name="T64" fmla="*/ 64 w 292"/>
                  <a:gd name="T65" fmla="*/ 14 h 156"/>
                  <a:gd name="T66" fmla="*/ 66 w 292"/>
                  <a:gd name="T67" fmla="*/ 12 h 156"/>
                  <a:gd name="T68" fmla="*/ 68 w 292"/>
                  <a:gd name="T69" fmla="*/ 14 h 156"/>
                  <a:gd name="T70" fmla="*/ 70 w 292"/>
                  <a:gd name="T71" fmla="*/ 16 h 156"/>
                  <a:gd name="T72" fmla="*/ 72 w 292"/>
                  <a:gd name="T73" fmla="*/ 20 h 156"/>
                  <a:gd name="T74" fmla="*/ 72 w 292"/>
                  <a:gd name="T75" fmla="*/ 40 h 156"/>
                  <a:gd name="T76" fmla="*/ 72 w 292"/>
                  <a:gd name="T77" fmla="*/ 40 h 156"/>
                  <a:gd name="T78" fmla="*/ 86 w 292"/>
                  <a:gd name="T79" fmla="*/ 56 h 156"/>
                  <a:gd name="T80" fmla="*/ 104 w 292"/>
                  <a:gd name="T81" fmla="*/ 70 h 156"/>
                  <a:gd name="T82" fmla="*/ 126 w 292"/>
                  <a:gd name="T83" fmla="*/ 86 h 156"/>
                  <a:gd name="T84" fmla="*/ 140 w 292"/>
                  <a:gd name="T85" fmla="*/ 94 h 156"/>
                  <a:gd name="T86" fmla="*/ 156 w 292"/>
                  <a:gd name="T87" fmla="*/ 102 h 156"/>
                  <a:gd name="T88" fmla="*/ 172 w 292"/>
                  <a:gd name="T89" fmla="*/ 108 h 156"/>
                  <a:gd name="T90" fmla="*/ 190 w 292"/>
                  <a:gd name="T91" fmla="*/ 112 h 156"/>
                  <a:gd name="T92" fmla="*/ 210 w 292"/>
                  <a:gd name="T93" fmla="*/ 114 h 156"/>
                  <a:gd name="T94" fmla="*/ 230 w 292"/>
                  <a:gd name="T95" fmla="*/ 114 h 156"/>
                  <a:gd name="T96" fmla="*/ 252 w 292"/>
                  <a:gd name="T97" fmla="*/ 112 h 156"/>
                  <a:gd name="T98" fmla="*/ 274 w 292"/>
                  <a:gd name="T99" fmla="*/ 108 h 156"/>
                  <a:gd name="T100" fmla="*/ 274 w 292"/>
                  <a:gd name="T101" fmla="*/ 108 h 156"/>
                  <a:gd name="T102" fmla="*/ 280 w 292"/>
                  <a:gd name="T103" fmla="*/ 112 h 156"/>
                  <a:gd name="T104" fmla="*/ 286 w 292"/>
                  <a:gd name="T105" fmla="*/ 118 h 156"/>
                  <a:gd name="T106" fmla="*/ 290 w 292"/>
                  <a:gd name="T107" fmla="*/ 124 h 156"/>
                  <a:gd name="T108" fmla="*/ 292 w 292"/>
                  <a:gd name="T109" fmla="*/ 132 h 156"/>
                  <a:gd name="T110" fmla="*/ 290 w 292"/>
                  <a:gd name="T111" fmla="*/ 136 h 156"/>
                  <a:gd name="T112" fmla="*/ 290 w 292"/>
                  <a:gd name="T113" fmla="*/ 138 h 156"/>
                  <a:gd name="T114" fmla="*/ 286 w 292"/>
                  <a:gd name="T115" fmla="*/ 142 h 156"/>
                  <a:gd name="T116" fmla="*/ 282 w 292"/>
                  <a:gd name="T117" fmla="*/ 146 h 156"/>
                  <a:gd name="T118" fmla="*/ 266 w 292"/>
                  <a:gd name="T119" fmla="*/ 154 h 156"/>
                  <a:gd name="T120" fmla="*/ 266 w 292"/>
                  <a:gd name="T121" fmla="*/ 154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2" h="156">
                    <a:moveTo>
                      <a:pt x="266" y="154"/>
                    </a:moveTo>
                    <a:lnTo>
                      <a:pt x="266" y="154"/>
                    </a:lnTo>
                    <a:lnTo>
                      <a:pt x="248" y="156"/>
                    </a:lnTo>
                    <a:lnTo>
                      <a:pt x="228" y="154"/>
                    </a:lnTo>
                    <a:lnTo>
                      <a:pt x="200" y="150"/>
                    </a:lnTo>
                    <a:lnTo>
                      <a:pt x="168" y="140"/>
                    </a:lnTo>
                    <a:lnTo>
                      <a:pt x="150" y="132"/>
                    </a:lnTo>
                    <a:lnTo>
                      <a:pt x="130" y="122"/>
                    </a:lnTo>
                    <a:lnTo>
                      <a:pt x="110" y="112"/>
                    </a:lnTo>
                    <a:lnTo>
                      <a:pt x="90" y="98"/>
                    </a:lnTo>
                    <a:lnTo>
                      <a:pt x="68" y="82"/>
                    </a:lnTo>
                    <a:lnTo>
                      <a:pt x="46" y="62"/>
                    </a:lnTo>
                    <a:lnTo>
                      <a:pt x="46" y="62"/>
                    </a:lnTo>
                    <a:lnTo>
                      <a:pt x="38" y="60"/>
                    </a:lnTo>
                    <a:lnTo>
                      <a:pt x="28" y="58"/>
                    </a:lnTo>
                    <a:lnTo>
                      <a:pt x="18" y="54"/>
                    </a:lnTo>
                    <a:lnTo>
                      <a:pt x="8" y="48"/>
                    </a:lnTo>
                    <a:lnTo>
                      <a:pt x="2" y="40"/>
                    </a:lnTo>
                    <a:lnTo>
                      <a:pt x="0" y="34"/>
                    </a:lnTo>
                    <a:lnTo>
                      <a:pt x="0" y="30"/>
                    </a:lnTo>
                    <a:lnTo>
                      <a:pt x="2" y="22"/>
                    </a:lnTo>
                    <a:lnTo>
                      <a:pt x="4" y="16"/>
                    </a:lnTo>
                    <a:lnTo>
                      <a:pt x="4" y="16"/>
                    </a:lnTo>
                    <a:lnTo>
                      <a:pt x="8" y="12"/>
                    </a:lnTo>
                    <a:lnTo>
                      <a:pt x="18" y="4"/>
                    </a:lnTo>
                    <a:lnTo>
                      <a:pt x="26" y="0"/>
                    </a:lnTo>
                    <a:lnTo>
                      <a:pt x="32" y="0"/>
                    </a:lnTo>
                    <a:lnTo>
                      <a:pt x="40" y="2"/>
                    </a:lnTo>
                    <a:lnTo>
                      <a:pt x="48" y="8"/>
                    </a:lnTo>
                    <a:lnTo>
                      <a:pt x="58" y="20"/>
                    </a:lnTo>
                    <a:lnTo>
                      <a:pt x="58" y="20"/>
                    </a:lnTo>
                    <a:lnTo>
                      <a:pt x="60" y="18"/>
                    </a:lnTo>
                    <a:lnTo>
                      <a:pt x="64" y="14"/>
                    </a:lnTo>
                    <a:lnTo>
                      <a:pt x="66" y="12"/>
                    </a:lnTo>
                    <a:lnTo>
                      <a:pt x="68" y="14"/>
                    </a:lnTo>
                    <a:lnTo>
                      <a:pt x="70" y="16"/>
                    </a:lnTo>
                    <a:lnTo>
                      <a:pt x="72" y="20"/>
                    </a:lnTo>
                    <a:lnTo>
                      <a:pt x="72" y="40"/>
                    </a:lnTo>
                    <a:lnTo>
                      <a:pt x="72" y="40"/>
                    </a:lnTo>
                    <a:lnTo>
                      <a:pt x="86" y="56"/>
                    </a:lnTo>
                    <a:lnTo>
                      <a:pt x="104" y="70"/>
                    </a:lnTo>
                    <a:lnTo>
                      <a:pt x="126" y="86"/>
                    </a:lnTo>
                    <a:lnTo>
                      <a:pt x="140" y="94"/>
                    </a:lnTo>
                    <a:lnTo>
                      <a:pt x="156" y="102"/>
                    </a:lnTo>
                    <a:lnTo>
                      <a:pt x="172" y="108"/>
                    </a:lnTo>
                    <a:lnTo>
                      <a:pt x="190" y="112"/>
                    </a:lnTo>
                    <a:lnTo>
                      <a:pt x="210" y="114"/>
                    </a:lnTo>
                    <a:lnTo>
                      <a:pt x="230" y="114"/>
                    </a:lnTo>
                    <a:lnTo>
                      <a:pt x="252" y="112"/>
                    </a:lnTo>
                    <a:lnTo>
                      <a:pt x="274" y="108"/>
                    </a:lnTo>
                    <a:lnTo>
                      <a:pt x="274" y="108"/>
                    </a:lnTo>
                    <a:lnTo>
                      <a:pt x="280" y="112"/>
                    </a:lnTo>
                    <a:lnTo>
                      <a:pt x="286" y="118"/>
                    </a:lnTo>
                    <a:lnTo>
                      <a:pt x="290" y="124"/>
                    </a:lnTo>
                    <a:lnTo>
                      <a:pt x="292" y="132"/>
                    </a:lnTo>
                    <a:lnTo>
                      <a:pt x="290" y="136"/>
                    </a:lnTo>
                    <a:lnTo>
                      <a:pt x="290" y="138"/>
                    </a:lnTo>
                    <a:lnTo>
                      <a:pt x="286" y="142"/>
                    </a:lnTo>
                    <a:lnTo>
                      <a:pt x="282" y="146"/>
                    </a:lnTo>
                    <a:lnTo>
                      <a:pt x="266" y="154"/>
                    </a:lnTo>
                    <a:lnTo>
                      <a:pt x="266" y="1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 name="Freeform 75"/>
              <p:cNvSpPr>
                <a:spLocks/>
              </p:cNvSpPr>
              <p:nvPr/>
            </p:nvSpPr>
            <p:spPr bwMode="auto">
              <a:xfrm>
                <a:off x="5875338" y="3783013"/>
                <a:ext cx="244475" cy="454025"/>
              </a:xfrm>
              <a:custGeom>
                <a:avLst/>
                <a:gdLst>
                  <a:gd name="T0" fmla="*/ 40 w 154"/>
                  <a:gd name="T1" fmla="*/ 4 h 286"/>
                  <a:gd name="T2" fmla="*/ 40 w 154"/>
                  <a:gd name="T3" fmla="*/ 4 h 286"/>
                  <a:gd name="T4" fmla="*/ 54 w 154"/>
                  <a:gd name="T5" fmla="*/ 16 h 286"/>
                  <a:gd name="T6" fmla="*/ 68 w 154"/>
                  <a:gd name="T7" fmla="*/ 32 h 286"/>
                  <a:gd name="T8" fmla="*/ 84 w 154"/>
                  <a:gd name="T9" fmla="*/ 54 h 286"/>
                  <a:gd name="T10" fmla="*/ 102 w 154"/>
                  <a:gd name="T11" fmla="*/ 84 h 286"/>
                  <a:gd name="T12" fmla="*/ 110 w 154"/>
                  <a:gd name="T13" fmla="*/ 100 h 286"/>
                  <a:gd name="T14" fmla="*/ 118 w 154"/>
                  <a:gd name="T15" fmla="*/ 120 h 286"/>
                  <a:gd name="T16" fmla="*/ 124 w 154"/>
                  <a:gd name="T17" fmla="*/ 142 h 286"/>
                  <a:gd name="T18" fmla="*/ 130 w 154"/>
                  <a:gd name="T19" fmla="*/ 166 h 286"/>
                  <a:gd name="T20" fmla="*/ 134 w 154"/>
                  <a:gd name="T21" fmla="*/ 194 h 286"/>
                  <a:gd name="T22" fmla="*/ 136 w 154"/>
                  <a:gd name="T23" fmla="*/ 222 h 286"/>
                  <a:gd name="T24" fmla="*/ 136 w 154"/>
                  <a:gd name="T25" fmla="*/ 222 h 286"/>
                  <a:gd name="T26" fmla="*/ 142 w 154"/>
                  <a:gd name="T27" fmla="*/ 230 h 286"/>
                  <a:gd name="T28" fmla="*/ 146 w 154"/>
                  <a:gd name="T29" fmla="*/ 238 h 286"/>
                  <a:gd name="T30" fmla="*/ 152 w 154"/>
                  <a:gd name="T31" fmla="*/ 248 h 286"/>
                  <a:gd name="T32" fmla="*/ 154 w 154"/>
                  <a:gd name="T33" fmla="*/ 258 h 286"/>
                  <a:gd name="T34" fmla="*/ 152 w 154"/>
                  <a:gd name="T35" fmla="*/ 268 h 286"/>
                  <a:gd name="T36" fmla="*/ 150 w 154"/>
                  <a:gd name="T37" fmla="*/ 274 h 286"/>
                  <a:gd name="T38" fmla="*/ 148 w 154"/>
                  <a:gd name="T39" fmla="*/ 278 h 286"/>
                  <a:gd name="T40" fmla="*/ 142 w 154"/>
                  <a:gd name="T41" fmla="*/ 282 h 286"/>
                  <a:gd name="T42" fmla="*/ 134 w 154"/>
                  <a:gd name="T43" fmla="*/ 286 h 286"/>
                  <a:gd name="T44" fmla="*/ 134 w 154"/>
                  <a:gd name="T45" fmla="*/ 286 h 286"/>
                  <a:gd name="T46" fmla="*/ 128 w 154"/>
                  <a:gd name="T47" fmla="*/ 286 h 286"/>
                  <a:gd name="T48" fmla="*/ 116 w 154"/>
                  <a:gd name="T49" fmla="*/ 284 h 286"/>
                  <a:gd name="T50" fmla="*/ 110 w 154"/>
                  <a:gd name="T51" fmla="*/ 282 h 286"/>
                  <a:gd name="T52" fmla="*/ 104 w 154"/>
                  <a:gd name="T53" fmla="*/ 278 h 286"/>
                  <a:gd name="T54" fmla="*/ 100 w 154"/>
                  <a:gd name="T55" fmla="*/ 270 h 286"/>
                  <a:gd name="T56" fmla="*/ 98 w 154"/>
                  <a:gd name="T57" fmla="*/ 260 h 286"/>
                  <a:gd name="T58" fmla="*/ 98 w 154"/>
                  <a:gd name="T59" fmla="*/ 246 h 286"/>
                  <a:gd name="T60" fmla="*/ 98 w 154"/>
                  <a:gd name="T61" fmla="*/ 246 h 286"/>
                  <a:gd name="T62" fmla="*/ 96 w 154"/>
                  <a:gd name="T63" fmla="*/ 246 h 286"/>
                  <a:gd name="T64" fmla="*/ 90 w 154"/>
                  <a:gd name="T65" fmla="*/ 246 h 286"/>
                  <a:gd name="T66" fmla="*/ 88 w 154"/>
                  <a:gd name="T67" fmla="*/ 246 h 286"/>
                  <a:gd name="T68" fmla="*/ 88 w 154"/>
                  <a:gd name="T69" fmla="*/ 244 h 286"/>
                  <a:gd name="T70" fmla="*/ 88 w 154"/>
                  <a:gd name="T71" fmla="*/ 240 h 286"/>
                  <a:gd name="T72" fmla="*/ 90 w 154"/>
                  <a:gd name="T73" fmla="*/ 236 h 286"/>
                  <a:gd name="T74" fmla="*/ 102 w 154"/>
                  <a:gd name="T75" fmla="*/ 220 h 286"/>
                  <a:gd name="T76" fmla="*/ 102 w 154"/>
                  <a:gd name="T77" fmla="*/ 220 h 286"/>
                  <a:gd name="T78" fmla="*/ 102 w 154"/>
                  <a:gd name="T79" fmla="*/ 200 h 286"/>
                  <a:gd name="T80" fmla="*/ 100 w 154"/>
                  <a:gd name="T81" fmla="*/ 176 h 286"/>
                  <a:gd name="T82" fmla="*/ 96 w 154"/>
                  <a:gd name="T83" fmla="*/ 150 h 286"/>
                  <a:gd name="T84" fmla="*/ 90 w 154"/>
                  <a:gd name="T85" fmla="*/ 134 h 286"/>
                  <a:gd name="T86" fmla="*/ 84 w 154"/>
                  <a:gd name="T87" fmla="*/ 118 h 286"/>
                  <a:gd name="T88" fmla="*/ 76 w 154"/>
                  <a:gd name="T89" fmla="*/ 104 h 286"/>
                  <a:gd name="T90" fmla="*/ 66 w 154"/>
                  <a:gd name="T91" fmla="*/ 88 h 286"/>
                  <a:gd name="T92" fmla="*/ 54 w 154"/>
                  <a:gd name="T93" fmla="*/ 72 h 286"/>
                  <a:gd name="T94" fmla="*/ 40 w 154"/>
                  <a:gd name="T95" fmla="*/ 58 h 286"/>
                  <a:gd name="T96" fmla="*/ 22 w 154"/>
                  <a:gd name="T97" fmla="*/ 44 h 286"/>
                  <a:gd name="T98" fmla="*/ 2 w 154"/>
                  <a:gd name="T99" fmla="*/ 32 h 286"/>
                  <a:gd name="T100" fmla="*/ 2 w 154"/>
                  <a:gd name="T101" fmla="*/ 32 h 286"/>
                  <a:gd name="T102" fmla="*/ 2 w 154"/>
                  <a:gd name="T103" fmla="*/ 24 h 286"/>
                  <a:gd name="T104" fmla="*/ 0 w 154"/>
                  <a:gd name="T105" fmla="*/ 18 h 286"/>
                  <a:gd name="T106" fmla="*/ 2 w 154"/>
                  <a:gd name="T107" fmla="*/ 10 h 286"/>
                  <a:gd name="T108" fmla="*/ 6 w 154"/>
                  <a:gd name="T109" fmla="*/ 4 h 286"/>
                  <a:gd name="T110" fmla="*/ 8 w 154"/>
                  <a:gd name="T111" fmla="*/ 2 h 286"/>
                  <a:gd name="T112" fmla="*/ 12 w 154"/>
                  <a:gd name="T113" fmla="*/ 0 h 286"/>
                  <a:gd name="T114" fmla="*/ 18 w 154"/>
                  <a:gd name="T115" fmla="*/ 0 h 286"/>
                  <a:gd name="T116" fmla="*/ 24 w 154"/>
                  <a:gd name="T117" fmla="*/ 0 h 286"/>
                  <a:gd name="T118" fmla="*/ 40 w 154"/>
                  <a:gd name="T119" fmla="*/ 4 h 286"/>
                  <a:gd name="T120" fmla="*/ 40 w 154"/>
                  <a:gd name="T121" fmla="*/ 4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4" h="286">
                    <a:moveTo>
                      <a:pt x="40" y="4"/>
                    </a:moveTo>
                    <a:lnTo>
                      <a:pt x="40" y="4"/>
                    </a:lnTo>
                    <a:lnTo>
                      <a:pt x="54" y="16"/>
                    </a:lnTo>
                    <a:lnTo>
                      <a:pt x="68" y="32"/>
                    </a:lnTo>
                    <a:lnTo>
                      <a:pt x="84" y="54"/>
                    </a:lnTo>
                    <a:lnTo>
                      <a:pt x="102" y="84"/>
                    </a:lnTo>
                    <a:lnTo>
                      <a:pt x="110" y="100"/>
                    </a:lnTo>
                    <a:lnTo>
                      <a:pt x="118" y="120"/>
                    </a:lnTo>
                    <a:lnTo>
                      <a:pt x="124" y="142"/>
                    </a:lnTo>
                    <a:lnTo>
                      <a:pt x="130" y="166"/>
                    </a:lnTo>
                    <a:lnTo>
                      <a:pt x="134" y="194"/>
                    </a:lnTo>
                    <a:lnTo>
                      <a:pt x="136" y="222"/>
                    </a:lnTo>
                    <a:lnTo>
                      <a:pt x="136" y="222"/>
                    </a:lnTo>
                    <a:lnTo>
                      <a:pt x="142" y="230"/>
                    </a:lnTo>
                    <a:lnTo>
                      <a:pt x="146" y="238"/>
                    </a:lnTo>
                    <a:lnTo>
                      <a:pt x="152" y="248"/>
                    </a:lnTo>
                    <a:lnTo>
                      <a:pt x="154" y="258"/>
                    </a:lnTo>
                    <a:lnTo>
                      <a:pt x="152" y="268"/>
                    </a:lnTo>
                    <a:lnTo>
                      <a:pt x="150" y="274"/>
                    </a:lnTo>
                    <a:lnTo>
                      <a:pt x="148" y="278"/>
                    </a:lnTo>
                    <a:lnTo>
                      <a:pt x="142" y="282"/>
                    </a:lnTo>
                    <a:lnTo>
                      <a:pt x="134" y="286"/>
                    </a:lnTo>
                    <a:lnTo>
                      <a:pt x="134" y="286"/>
                    </a:lnTo>
                    <a:lnTo>
                      <a:pt x="128" y="286"/>
                    </a:lnTo>
                    <a:lnTo>
                      <a:pt x="116" y="284"/>
                    </a:lnTo>
                    <a:lnTo>
                      <a:pt x="110" y="282"/>
                    </a:lnTo>
                    <a:lnTo>
                      <a:pt x="104" y="278"/>
                    </a:lnTo>
                    <a:lnTo>
                      <a:pt x="100" y="270"/>
                    </a:lnTo>
                    <a:lnTo>
                      <a:pt x="98" y="260"/>
                    </a:lnTo>
                    <a:lnTo>
                      <a:pt x="98" y="246"/>
                    </a:lnTo>
                    <a:lnTo>
                      <a:pt x="98" y="246"/>
                    </a:lnTo>
                    <a:lnTo>
                      <a:pt x="96" y="246"/>
                    </a:lnTo>
                    <a:lnTo>
                      <a:pt x="90" y="246"/>
                    </a:lnTo>
                    <a:lnTo>
                      <a:pt x="88" y="246"/>
                    </a:lnTo>
                    <a:lnTo>
                      <a:pt x="88" y="244"/>
                    </a:lnTo>
                    <a:lnTo>
                      <a:pt x="88" y="240"/>
                    </a:lnTo>
                    <a:lnTo>
                      <a:pt x="90" y="236"/>
                    </a:lnTo>
                    <a:lnTo>
                      <a:pt x="102" y="220"/>
                    </a:lnTo>
                    <a:lnTo>
                      <a:pt x="102" y="220"/>
                    </a:lnTo>
                    <a:lnTo>
                      <a:pt x="102" y="200"/>
                    </a:lnTo>
                    <a:lnTo>
                      <a:pt x="100" y="176"/>
                    </a:lnTo>
                    <a:lnTo>
                      <a:pt x="96" y="150"/>
                    </a:lnTo>
                    <a:lnTo>
                      <a:pt x="90" y="134"/>
                    </a:lnTo>
                    <a:lnTo>
                      <a:pt x="84" y="118"/>
                    </a:lnTo>
                    <a:lnTo>
                      <a:pt x="76" y="104"/>
                    </a:lnTo>
                    <a:lnTo>
                      <a:pt x="66" y="88"/>
                    </a:lnTo>
                    <a:lnTo>
                      <a:pt x="54" y="72"/>
                    </a:lnTo>
                    <a:lnTo>
                      <a:pt x="40" y="58"/>
                    </a:lnTo>
                    <a:lnTo>
                      <a:pt x="22" y="44"/>
                    </a:lnTo>
                    <a:lnTo>
                      <a:pt x="2" y="32"/>
                    </a:lnTo>
                    <a:lnTo>
                      <a:pt x="2" y="32"/>
                    </a:lnTo>
                    <a:lnTo>
                      <a:pt x="2" y="24"/>
                    </a:lnTo>
                    <a:lnTo>
                      <a:pt x="0" y="18"/>
                    </a:lnTo>
                    <a:lnTo>
                      <a:pt x="2" y="10"/>
                    </a:lnTo>
                    <a:lnTo>
                      <a:pt x="6" y="4"/>
                    </a:lnTo>
                    <a:lnTo>
                      <a:pt x="8" y="2"/>
                    </a:lnTo>
                    <a:lnTo>
                      <a:pt x="12" y="0"/>
                    </a:lnTo>
                    <a:lnTo>
                      <a:pt x="18" y="0"/>
                    </a:lnTo>
                    <a:lnTo>
                      <a:pt x="24" y="0"/>
                    </a:lnTo>
                    <a:lnTo>
                      <a:pt x="40" y="4"/>
                    </a:lnTo>
                    <a:lnTo>
                      <a:pt x="4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 name="Freeform 76"/>
              <p:cNvSpPr>
                <a:spLocks/>
              </p:cNvSpPr>
              <p:nvPr/>
            </p:nvSpPr>
            <p:spPr bwMode="auto">
              <a:xfrm>
                <a:off x="2865438" y="3951288"/>
                <a:ext cx="330200" cy="549275"/>
              </a:xfrm>
              <a:custGeom>
                <a:avLst/>
                <a:gdLst>
                  <a:gd name="T0" fmla="*/ 166 w 208"/>
                  <a:gd name="T1" fmla="*/ 10 h 346"/>
                  <a:gd name="T2" fmla="*/ 166 w 208"/>
                  <a:gd name="T3" fmla="*/ 10 h 346"/>
                  <a:gd name="T4" fmla="*/ 152 w 208"/>
                  <a:gd name="T5" fmla="*/ 24 h 346"/>
                  <a:gd name="T6" fmla="*/ 138 w 208"/>
                  <a:gd name="T7" fmla="*/ 44 h 346"/>
                  <a:gd name="T8" fmla="*/ 122 w 208"/>
                  <a:gd name="T9" fmla="*/ 70 h 346"/>
                  <a:gd name="T10" fmla="*/ 114 w 208"/>
                  <a:gd name="T11" fmla="*/ 88 h 346"/>
                  <a:gd name="T12" fmla="*/ 106 w 208"/>
                  <a:gd name="T13" fmla="*/ 106 h 346"/>
                  <a:gd name="T14" fmla="*/ 100 w 208"/>
                  <a:gd name="T15" fmla="*/ 128 h 346"/>
                  <a:gd name="T16" fmla="*/ 92 w 208"/>
                  <a:gd name="T17" fmla="*/ 152 h 346"/>
                  <a:gd name="T18" fmla="*/ 88 w 208"/>
                  <a:gd name="T19" fmla="*/ 178 h 346"/>
                  <a:gd name="T20" fmla="*/ 84 w 208"/>
                  <a:gd name="T21" fmla="*/ 206 h 346"/>
                  <a:gd name="T22" fmla="*/ 80 w 208"/>
                  <a:gd name="T23" fmla="*/ 236 h 346"/>
                  <a:gd name="T24" fmla="*/ 80 w 208"/>
                  <a:gd name="T25" fmla="*/ 270 h 346"/>
                  <a:gd name="T26" fmla="*/ 80 w 208"/>
                  <a:gd name="T27" fmla="*/ 270 h 346"/>
                  <a:gd name="T28" fmla="*/ 64 w 208"/>
                  <a:gd name="T29" fmla="*/ 274 h 346"/>
                  <a:gd name="T30" fmla="*/ 50 w 208"/>
                  <a:gd name="T31" fmla="*/ 278 h 346"/>
                  <a:gd name="T32" fmla="*/ 34 w 208"/>
                  <a:gd name="T33" fmla="*/ 286 h 346"/>
                  <a:gd name="T34" fmla="*/ 18 w 208"/>
                  <a:gd name="T35" fmla="*/ 296 h 346"/>
                  <a:gd name="T36" fmla="*/ 12 w 208"/>
                  <a:gd name="T37" fmla="*/ 302 h 346"/>
                  <a:gd name="T38" fmla="*/ 6 w 208"/>
                  <a:gd name="T39" fmla="*/ 308 h 346"/>
                  <a:gd name="T40" fmla="*/ 2 w 208"/>
                  <a:gd name="T41" fmla="*/ 314 h 346"/>
                  <a:gd name="T42" fmla="*/ 0 w 208"/>
                  <a:gd name="T43" fmla="*/ 322 h 346"/>
                  <a:gd name="T44" fmla="*/ 0 w 208"/>
                  <a:gd name="T45" fmla="*/ 330 h 346"/>
                  <a:gd name="T46" fmla="*/ 2 w 208"/>
                  <a:gd name="T47" fmla="*/ 340 h 346"/>
                  <a:gd name="T48" fmla="*/ 2 w 208"/>
                  <a:gd name="T49" fmla="*/ 340 h 346"/>
                  <a:gd name="T50" fmla="*/ 4 w 208"/>
                  <a:gd name="T51" fmla="*/ 340 h 346"/>
                  <a:gd name="T52" fmla="*/ 12 w 208"/>
                  <a:gd name="T53" fmla="*/ 344 h 346"/>
                  <a:gd name="T54" fmla="*/ 24 w 208"/>
                  <a:gd name="T55" fmla="*/ 346 h 346"/>
                  <a:gd name="T56" fmla="*/ 40 w 208"/>
                  <a:gd name="T57" fmla="*/ 346 h 346"/>
                  <a:gd name="T58" fmla="*/ 122 w 208"/>
                  <a:gd name="T59" fmla="*/ 308 h 346"/>
                  <a:gd name="T60" fmla="*/ 122 w 208"/>
                  <a:gd name="T61" fmla="*/ 308 h 346"/>
                  <a:gd name="T62" fmla="*/ 126 w 208"/>
                  <a:gd name="T63" fmla="*/ 304 h 346"/>
                  <a:gd name="T64" fmla="*/ 130 w 208"/>
                  <a:gd name="T65" fmla="*/ 298 h 346"/>
                  <a:gd name="T66" fmla="*/ 132 w 208"/>
                  <a:gd name="T67" fmla="*/ 294 h 346"/>
                  <a:gd name="T68" fmla="*/ 132 w 208"/>
                  <a:gd name="T69" fmla="*/ 290 h 346"/>
                  <a:gd name="T70" fmla="*/ 132 w 208"/>
                  <a:gd name="T71" fmla="*/ 284 h 346"/>
                  <a:gd name="T72" fmla="*/ 130 w 208"/>
                  <a:gd name="T73" fmla="*/ 280 h 346"/>
                  <a:gd name="T74" fmla="*/ 114 w 208"/>
                  <a:gd name="T75" fmla="*/ 262 h 346"/>
                  <a:gd name="T76" fmla="*/ 114 w 208"/>
                  <a:gd name="T77" fmla="*/ 262 h 346"/>
                  <a:gd name="T78" fmla="*/ 114 w 208"/>
                  <a:gd name="T79" fmla="*/ 240 h 346"/>
                  <a:gd name="T80" fmla="*/ 114 w 208"/>
                  <a:gd name="T81" fmla="*/ 214 h 346"/>
                  <a:gd name="T82" fmla="*/ 118 w 208"/>
                  <a:gd name="T83" fmla="*/ 182 h 346"/>
                  <a:gd name="T84" fmla="*/ 122 w 208"/>
                  <a:gd name="T85" fmla="*/ 164 h 346"/>
                  <a:gd name="T86" fmla="*/ 128 w 208"/>
                  <a:gd name="T87" fmla="*/ 146 h 346"/>
                  <a:gd name="T88" fmla="*/ 136 w 208"/>
                  <a:gd name="T89" fmla="*/ 126 h 346"/>
                  <a:gd name="T90" fmla="*/ 144 w 208"/>
                  <a:gd name="T91" fmla="*/ 108 h 346"/>
                  <a:gd name="T92" fmla="*/ 156 w 208"/>
                  <a:gd name="T93" fmla="*/ 88 h 346"/>
                  <a:gd name="T94" fmla="*/ 170 w 208"/>
                  <a:gd name="T95" fmla="*/ 70 h 346"/>
                  <a:gd name="T96" fmla="*/ 188 w 208"/>
                  <a:gd name="T97" fmla="*/ 52 h 346"/>
                  <a:gd name="T98" fmla="*/ 208 w 208"/>
                  <a:gd name="T99" fmla="*/ 36 h 346"/>
                  <a:gd name="T100" fmla="*/ 208 w 208"/>
                  <a:gd name="T101" fmla="*/ 36 h 346"/>
                  <a:gd name="T102" fmla="*/ 208 w 208"/>
                  <a:gd name="T103" fmla="*/ 28 h 346"/>
                  <a:gd name="T104" fmla="*/ 208 w 208"/>
                  <a:gd name="T105" fmla="*/ 20 h 346"/>
                  <a:gd name="T106" fmla="*/ 206 w 208"/>
                  <a:gd name="T107" fmla="*/ 12 h 346"/>
                  <a:gd name="T108" fmla="*/ 202 w 208"/>
                  <a:gd name="T109" fmla="*/ 4 h 346"/>
                  <a:gd name="T110" fmla="*/ 198 w 208"/>
                  <a:gd name="T111" fmla="*/ 2 h 346"/>
                  <a:gd name="T112" fmla="*/ 194 w 208"/>
                  <a:gd name="T113" fmla="*/ 0 h 346"/>
                  <a:gd name="T114" fmla="*/ 190 w 208"/>
                  <a:gd name="T115" fmla="*/ 0 h 346"/>
                  <a:gd name="T116" fmla="*/ 182 w 208"/>
                  <a:gd name="T117" fmla="*/ 2 h 346"/>
                  <a:gd name="T118" fmla="*/ 166 w 208"/>
                  <a:gd name="T119" fmla="*/ 10 h 346"/>
                  <a:gd name="T120" fmla="*/ 166 w 208"/>
                  <a:gd name="T121" fmla="*/ 1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8" h="346">
                    <a:moveTo>
                      <a:pt x="166" y="10"/>
                    </a:moveTo>
                    <a:lnTo>
                      <a:pt x="166" y="10"/>
                    </a:lnTo>
                    <a:lnTo>
                      <a:pt x="152" y="24"/>
                    </a:lnTo>
                    <a:lnTo>
                      <a:pt x="138" y="44"/>
                    </a:lnTo>
                    <a:lnTo>
                      <a:pt x="122" y="70"/>
                    </a:lnTo>
                    <a:lnTo>
                      <a:pt x="114" y="88"/>
                    </a:lnTo>
                    <a:lnTo>
                      <a:pt x="106" y="106"/>
                    </a:lnTo>
                    <a:lnTo>
                      <a:pt x="100" y="128"/>
                    </a:lnTo>
                    <a:lnTo>
                      <a:pt x="92" y="152"/>
                    </a:lnTo>
                    <a:lnTo>
                      <a:pt x="88" y="178"/>
                    </a:lnTo>
                    <a:lnTo>
                      <a:pt x="84" y="206"/>
                    </a:lnTo>
                    <a:lnTo>
                      <a:pt x="80" y="236"/>
                    </a:lnTo>
                    <a:lnTo>
                      <a:pt x="80" y="270"/>
                    </a:lnTo>
                    <a:lnTo>
                      <a:pt x="80" y="270"/>
                    </a:lnTo>
                    <a:lnTo>
                      <a:pt x="64" y="274"/>
                    </a:lnTo>
                    <a:lnTo>
                      <a:pt x="50" y="278"/>
                    </a:lnTo>
                    <a:lnTo>
                      <a:pt x="34" y="286"/>
                    </a:lnTo>
                    <a:lnTo>
                      <a:pt x="18" y="296"/>
                    </a:lnTo>
                    <a:lnTo>
                      <a:pt x="12" y="302"/>
                    </a:lnTo>
                    <a:lnTo>
                      <a:pt x="6" y="308"/>
                    </a:lnTo>
                    <a:lnTo>
                      <a:pt x="2" y="314"/>
                    </a:lnTo>
                    <a:lnTo>
                      <a:pt x="0" y="322"/>
                    </a:lnTo>
                    <a:lnTo>
                      <a:pt x="0" y="330"/>
                    </a:lnTo>
                    <a:lnTo>
                      <a:pt x="2" y="340"/>
                    </a:lnTo>
                    <a:lnTo>
                      <a:pt x="2" y="340"/>
                    </a:lnTo>
                    <a:lnTo>
                      <a:pt x="4" y="340"/>
                    </a:lnTo>
                    <a:lnTo>
                      <a:pt x="12" y="344"/>
                    </a:lnTo>
                    <a:lnTo>
                      <a:pt x="24" y="346"/>
                    </a:lnTo>
                    <a:lnTo>
                      <a:pt x="40" y="346"/>
                    </a:lnTo>
                    <a:lnTo>
                      <a:pt x="122" y="308"/>
                    </a:lnTo>
                    <a:lnTo>
                      <a:pt x="122" y="308"/>
                    </a:lnTo>
                    <a:lnTo>
                      <a:pt x="126" y="304"/>
                    </a:lnTo>
                    <a:lnTo>
                      <a:pt x="130" y="298"/>
                    </a:lnTo>
                    <a:lnTo>
                      <a:pt x="132" y="294"/>
                    </a:lnTo>
                    <a:lnTo>
                      <a:pt x="132" y="290"/>
                    </a:lnTo>
                    <a:lnTo>
                      <a:pt x="132" y="284"/>
                    </a:lnTo>
                    <a:lnTo>
                      <a:pt x="130" y="280"/>
                    </a:lnTo>
                    <a:lnTo>
                      <a:pt x="114" y="262"/>
                    </a:lnTo>
                    <a:lnTo>
                      <a:pt x="114" y="262"/>
                    </a:lnTo>
                    <a:lnTo>
                      <a:pt x="114" y="240"/>
                    </a:lnTo>
                    <a:lnTo>
                      <a:pt x="114" y="214"/>
                    </a:lnTo>
                    <a:lnTo>
                      <a:pt x="118" y="182"/>
                    </a:lnTo>
                    <a:lnTo>
                      <a:pt x="122" y="164"/>
                    </a:lnTo>
                    <a:lnTo>
                      <a:pt x="128" y="146"/>
                    </a:lnTo>
                    <a:lnTo>
                      <a:pt x="136" y="126"/>
                    </a:lnTo>
                    <a:lnTo>
                      <a:pt x="144" y="108"/>
                    </a:lnTo>
                    <a:lnTo>
                      <a:pt x="156" y="88"/>
                    </a:lnTo>
                    <a:lnTo>
                      <a:pt x="170" y="70"/>
                    </a:lnTo>
                    <a:lnTo>
                      <a:pt x="188" y="52"/>
                    </a:lnTo>
                    <a:lnTo>
                      <a:pt x="208" y="36"/>
                    </a:lnTo>
                    <a:lnTo>
                      <a:pt x="208" y="36"/>
                    </a:lnTo>
                    <a:lnTo>
                      <a:pt x="208" y="28"/>
                    </a:lnTo>
                    <a:lnTo>
                      <a:pt x="208" y="20"/>
                    </a:lnTo>
                    <a:lnTo>
                      <a:pt x="206" y="12"/>
                    </a:lnTo>
                    <a:lnTo>
                      <a:pt x="202" y="4"/>
                    </a:lnTo>
                    <a:lnTo>
                      <a:pt x="198" y="2"/>
                    </a:lnTo>
                    <a:lnTo>
                      <a:pt x="194" y="0"/>
                    </a:lnTo>
                    <a:lnTo>
                      <a:pt x="190" y="0"/>
                    </a:lnTo>
                    <a:lnTo>
                      <a:pt x="182" y="2"/>
                    </a:lnTo>
                    <a:lnTo>
                      <a:pt x="166" y="10"/>
                    </a:lnTo>
                    <a:lnTo>
                      <a:pt x="166"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Freeform 77"/>
              <p:cNvSpPr>
                <a:spLocks/>
              </p:cNvSpPr>
              <p:nvPr/>
            </p:nvSpPr>
            <p:spPr bwMode="auto">
              <a:xfrm>
                <a:off x="3541713" y="3903663"/>
                <a:ext cx="330200" cy="549275"/>
              </a:xfrm>
              <a:custGeom>
                <a:avLst/>
                <a:gdLst>
                  <a:gd name="T0" fmla="*/ 42 w 208"/>
                  <a:gd name="T1" fmla="*/ 10 h 346"/>
                  <a:gd name="T2" fmla="*/ 42 w 208"/>
                  <a:gd name="T3" fmla="*/ 10 h 346"/>
                  <a:gd name="T4" fmla="*/ 56 w 208"/>
                  <a:gd name="T5" fmla="*/ 24 h 346"/>
                  <a:gd name="T6" fmla="*/ 70 w 208"/>
                  <a:gd name="T7" fmla="*/ 42 h 346"/>
                  <a:gd name="T8" fmla="*/ 86 w 208"/>
                  <a:gd name="T9" fmla="*/ 70 h 346"/>
                  <a:gd name="T10" fmla="*/ 94 w 208"/>
                  <a:gd name="T11" fmla="*/ 88 h 346"/>
                  <a:gd name="T12" fmla="*/ 102 w 208"/>
                  <a:gd name="T13" fmla="*/ 106 h 346"/>
                  <a:gd name="T14" fmla="*/ 108 w 208"/>
                  <a:gd name="T15" fmla="*/ 128 h 346"/>
                  <a:gd name="T16" fmla="*/ 116 w 208"/>
                  <a:gd name="T17" fmla="*/ 150 h 346"/>
                  <a:gd name="T18" fmla="*/ 120 w 208"/>
                  <a:gd name="T19" fmla="*/ 176 h 346"/>
                  <a:gd name="T20" fmla="*/ 126 w 208"/>
                  <a:gd name="T21" fmla="*/ 204 h 346"/>
                  <a:gd name="T22" fmla="*/ 128 w 208"/>
                  <a:gd name="T23" fmla="*/ 236 h 346"/>
                  <a:gd name="T24" fmla="*/ 128 w 208"/>
                  <a:gd name="T25" fmla="*/ 268 h 346"/>
                  <a:gd name="T26" fmla="*/ 128 w 208"/>
                  <a:gd name="T27" fmla="*/ 268 h 346"/>
                  <a:gd name="T28" fmla="*/ 144 w 208"/>
                  <a:gd name="T29" fmla="*/ 272 h 346"/>
                  <a:gd name="T30" fmla="*/ 158 w 208"/>
                  <a:gd name="T31" fmla="*/ 278 h 346"/>
                  <a:gd name="T32" fmla="*/ 174 w 208"/>
                  <a:gd name="T33" fmla="*/ 286 h 346"/>
                  <a:gd name="T34" fmla="*/ 190 w 208"/>
                  <a:gd name="T35" fmla="*/ 294 h 346"/>
                  <a:gd name="T36" fmla="*/ 196 w 208"/>
                  <a:gd name="T37" fmla="*/ 300 h 346"/>
                  <a:gd name="T38" fmla="*/ 202 w 208"/>
                  <a:gd name="T39" fmla="*/ 306 h 346"/>
                  <a:gd name="T40" fmla="*/ 206 w 208"/>
                  <a:gd name="T41" fmla="*/ 314 h 346"/>
                  <a:gd name="T42" fmla="*/ 208 w 208"/>
                  <a:gd name="T43" fmla="*/ 322 h 346"/>
                  <a:gd name="T44" fmla="*/ 208 w 208"/>
                  <a:gd name="T45" fmla="*/ 330 h 346"/>
                  <a:gd name="T46" fmla="*/ 206 w 208"/>
                  <a:gd name="T47" fmla="*/ 338 h 346"/>
                  <a:gd name="T48" fmla="*/ 206 w 208"/>
                  <a:gd name="T49" fmla="*/ 338 h 346"/>
                  <a:gd name="T50" fmla="*/ 204 w 208"/>
                  <a:gd name="T51" fmla="*/ 340 h 346"/>
                  <a:gd name="T52" fmla="*/ 196 w 208"/>
                  <a:gd name="T53" fmla="*/ 344 h 346"/>
                  <a:gd name="T54" fmla="*/ 186 w 208"/>
                  <a:gd name="T55" fmla="*/ 346 h 346"/>
                  <a:gd name="T56" fmla="*/ 170 w 208"/>
                  <a:gd name="T57" fmla="*/ 346 h 346"/>
                  <a:gd name="T58" fmla="*/ 86 w 208"/>
                  <a:gd name="T59" fmla="*/ 306 h 346"/>
                  <a:gd name="T60" fmla="*/ 86 w 208"/>
                  <a:gd name="T61" fmla="*/ 306 h 346"/>
                  <a:gd name="T62" fmla="*/ 82 w 208"/>
                  <a:gd name="T63" fmla="*/ 304 h 346"/>
                  <a:gd name="T64" fmla="*/ 78 w 208"/>
                  <a:gd name="T65" fmla="*/ 298 h 346"/>
                  <a:gd name="T66" fmla="*/ 76 w 208"/>
                  <a:gd name="T67" fmla="*/ 294 h 346"/>
                  <a:gd name="T68" fmla="*/ 76 w 208"/>
                  <a:gd name="T69" fmla="*/ 290 h 346"/>
                  <a:gd name="T70" fmla="*/ 76 w 208"/>
                  <a:gd name="T71" fmla="*/ 284 h 346"/>
                  <a:gd name="T72" fmla="*/ 78 w 208"/>
                  <a:gd name="T73" fmla="*/ 278 h 346"/>
                  <a:gd name="T74" fmla="*/ 94 w 208"/>
                  <a:gd name="T75" fmla="*/ 262 h 346"/>
                  <a:gd name="T76" fmla="*/ 94 w 208"/>
                  <a:gd name="T77" fmla="*/ 262 h 346"/>
                  <a:gd name="T78" fmla="*/ 96 w 208"/>
                  <a:gd name="T79" fmla="*/ 238 h 346"/>
                  <a:gd name="T80" fmla="*/ 94 w 208"/>
                  <a:gd name="T81" fmla="*/ 212 h 346"/>
                  <a:gd name="T82" fmla="*/ 90 w 208"/>
                  <a:gd name="T83" fmla="*/ 180 h 346"/>
                  <a:gd name="T84" fmla="*/ 86 w 208"/>
                  <a:gd name="T85" fmla="*/ 162 h 346"/>
                  <a:gd name="T86" fmla="*/ 80 w 208"/>
                  <a:gd name="T87" fmla="*/ 144 h 346"/>
                  <a:gd name="T88" fmla="*/ 74 w 208"/>
                  <a:gd name="T89" fmla="*/ 126 h 346"/>
                  <a:gd name="T90" fmla="*/ 64 w 208"/>
                  <a:gd name="T91" fmla="*/ 106 h 346"/>
                  <a:gd name="T92" fmla="*/ 52 w 208"/>
                  <a:gd name="T93" fmla="*/ 88 h 346"/>
                  <a:gd name="T94" fmla="*/ 38 w 208"/>
                  <a:gd name="T95" fmla="*/ 70 h 346"/>
                  <a:gd name="T96" fmla="*/ 20 w 208"/>
                  <a:gd name="T97" fmla="*/ 52 h 346"/>
                  <a:gd name="T98" fmla="*/ 0 w 208"/>
                  <a:gd name="T99" fmla="*/ 36 h 346"/>
                  <a:gd name="T100" fmla="*/ 0 w 208"/>
                  <a:gd name="T101" fmla="*/ 36 h 346"/>
                  <a:gd name="T102" fmla="*/ 0 w 208"/>
                  <a:gd name="T103" fmla="*/ 26 h 346"/>
                  <a:gd name="T104" fmla="*/ 0 w 208"/>
                  <a:gd name="T105" fmla="*/ 18 h 346"/>
                  <a:gd name="T106" fmla="*/ 2 w 208"/>
                  <a:gd name="T107" fmla="*/ 10 h 346"/>
                  <a:gd name="T108" fmla="*/ 6 w 208"/>
                  <a:gd name="T109" fmla="*/ 4 h 346"/>
                  <a:gd name="T110" fmla="*/ 10 w 208"/>
                  <a:gd name="T111" fmla="*/ 2 h 346"/>
                  <a:gd name="T112" fmla="*/ 14 w 208"/>
                  <a:gd name="T113" fmla="*/ 0 h 346"/>
                  <a:gd name="T114" fmla="*/ 18 w 208"/>
                  <a:gd name="T115" fmla="*/ 0 h 346"/>
                  <a:gd name="T116" fmla="*/ 26 w 208"/>
                  <a:gd name="T117" fmla="*/ 2 h 346"/>
                  <a:gd name="T118" fmla="*/ 42 w 208"/>
                  <a:gd name="T119" fmla="*/ 10 h 346"/>
                  <a:gd name="T120" fmla="*/ 42 w 208"/>
                  <a:gd name="T121" fmla="*/ 1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8" h="346">
                    <a:moveTo>
                      <a:pt x="42" y="10"/>
                    </a:moveTo>
                    <a:lnTo>
                      <a:pt x="42" y="10"/>
                    </a:lnTo>
                    <a:lnTo>
                      <a:pt x="56" y="24"/>
                    </a:lnTo>
                    <a:lnTo>
                      <a:pt x="70" y="42"/>
                    </a:lnTo>
                    <a:lnTo>
                      <a:pt x="86" y="70"/>
                    </a:lnTo>
                    <a:lnTo>
                      <a:pt x="94" y="88"/>
                    </a:lnTo>
                    <a:lnTo>
                      <a:pt x="102" y="106"/>
                    </a:lnTo>
                    <a:lnTo>
                      <a:pt x="108" y="128"/>
                    </a:lnTo>
                    <a:lnTo>
                      <a:pt x="116" y="150"/>
                    </a:lnTo>
                    <a:lnTo>
                      <a:pt x="120" y="176"/>
                    </a:lnTo>
                    <a:lnTo>
                      <a:pt x="126" y="204"/>
                    </a:lnTo>
                    <a:lnTo>
                      <a:pt x="128" y="236"/>
                    </a:lnTo>
                    <a:lnTo>
                      <a:pt x="128" y="268"/>
                    </a:lnTo>
                    <a:lnTo>
                      <a:pt x="128" y="268"/>
                    </a:lnTo>
                    <a:lnTo>
                      <a:pt x="144" y="272"/>
                    </a:lnTo>
                    <a:lnTo>
                      <a:pt x="158" y="278"/>
                    </a:lnTo>
                    <a:lnTo>
                      <a:pt x="174" y="286"/>
                    </a:lnTo>
                    <a:lnTo>
                      <a:pt x="190" y="294"/>
                    </a:lnTo>
                    <a:lnTo>
                      <a:pt x="196" y="300"/>
                    </a:lnTo>
                    <a:lnTo>
                      <a:pt x="202" y="306"/>
                    </a:lnTo>
                    <a:lnTo>
                      <a:pt x="206" y="314"/>
                    </a:lnTo>
                    <a:lnTo>
                      <a:pt x="208" y="322"/>
                    </a:lnTo>
                    <a:lnTo>
                      <a:pt x="208" y="330"/>
                    </a:lnTo>
                    <a:lnTo>
                      <a:pt x="206" y="338"/>
                    </a:lnTo>
                    <a:lnTo>
                      <a:pt x="206" y="338"/>
                    </a:lnTo>
                    <a:lnTo>
                      <a:pt x="204" y="340"/>
                    </a:lnTo>
                    <a:lnTo>
                      <a:pt x="196" y="344"/>
                    </a:lnTo>
                    <a:lnTo>
                      <a:pt x="186" y="346"/>
                    </a:lnTo>
                    <a:lnTo>
                      <a:pt x="170" y="346"/>
                    </a:lnTo>
                    <a:lnTo>
                      <a:pt x="86" y="306"/>
                    </a:lnTo>
                    <a:lnTo>
                      <a:pt x="86" y="306"/>
                    </a:lnTo>
                    <a:lnTo>
                      <a:pt x="82" y="304"/>
                    </a:lnTo>
                    <a:lnTo>
                      <a:pt x="78" y="298"/>
                    </a:lnTo>
                    <a:lnTo>
                      <a:pt x="76" y="294"/>
                    </a:lnTo>
                    <a:lnTo>
                      <a:pt x="76" y="290"/>
                    </a:lnTo>
                    <a:lnTo>
                      <a:pt x="76" y="284"/>
                    </a:lnTo>
                    <a:lnTo>
                      <a:pt x="78" y="278"/>
                    </a:lnTo>
                    <a:lnTo>
                      <a:pt x="94" y="262"/>
                    </a:lnTo>
                    <a:lnTo>
                      <a:pt x="94" y="262"/>
                    </a:lnTo>
                    <a:lnTo>
                      <a:pt x="96" y="238"/>
                    </a:lnTo>
                    <a:lnTo>
                      <a:pt x="94" y="212"/>
                    </a:lnTo>
                    <a:lnTo>
                      <a:pt x="90" y="180"/>
                    </a:lnTo>
                    <a:lnTo>
                      <a:pt x="86" y="162"/>
                    </a:lnTo>
                    <a:lnTo>
                      <a:pt x="80" y="144"/>
                    </a:lnTo>
                    <a:lnTo>
                      <a:pt x="74" y="126"/>
                    </a:lnTo>
                    <a:lnTo>
                      <a:pt x="64" y="106"/>
                    </a:lnTo>
                    <a:lnTo>
                      <a:pt x="52" y="88"/>
                    </a:lnTo>
                    <a:lnTo>
                      <a:pt x="38" y="70"/>
                    </a:lnTo>
                    <a:lnTo>
                      <a:pt x="20" y="52"/>
                    </a:lnTo>
                    <a:lnTo>
                      <a:pt x="0" y="36"/>
                    </a:lnTo>
                    <a:lnTo>
                      <a:pt x="0" y="36"/>
                    </a:lnTo>
                    <a:lnTo>
                      <a:pt x="0" y="26"/>
                    </a:lnTo>
                    <a:lnTo>
                      <a:pt x="0" y="18"/>
                    </a:lnTo>
                    <a:lnTo>
                      <a:pt x="2" y="10"/>
                    </a:lnTo>
                    <a:lnTo>
                      <a:pt x="6" y="4"/>
                    </a:lnTo>
                    <a:lnTo>
                      <a:pt x="10" y="2"/>
                    </a:lnTo>
                    <a:lnTo>
                      <a:pt x="14" y="0"/>
                    </a:lnTo>
                    <a:lnTo>
                      <a:pt x="18" y="0"/>
                    </a:lnTo>
                    <a:lnTo>
                      <a:pt x="26" y="2"/>
                    </a:lnTo>
                    <a:lnTo>
                      <a:pt x="42" y="10"/>
                    </a:lnTo>
                    <a:lnTo>
                      <a:pt x="42"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 name="Freeform 78"/>
              <p:cNvSpPr>
                <a:spLocks/>
              </p:cNvSpPr>
              <p:nvPr/>
            </p:nvSpPr>
            <p:spPr bwMode="auto">
              <a:xfrm>
                <a:off x="2700338" y="3027363"/>
                <a:ext cx="1127125" cy="727075"/>
              </a:xfrm>
              <a:custGeom>
                <a:avLst/>
                <a:gdLst>
                  <a:gd name="T0" fmla="*/ 2 w 710"/>
                  <a:gd name="T1" fmla="*/ 308 h 458"/>
                  <a:gd name="T2" fmla="*/ 0 w 710"/>
                  <a:gd name="T3" fmla="*/ 262 h 458"/>
                  <a:gd name="T4" fmla="*/ 12 w 710"/>
                  <a:gd name="T5" fmla="*/ 218 h 458"/>
                  <a:gd name="T6" fmla="*/ 36 w 710"/>
                  <a:gd name="T7" fmla="*/ 174 h 458"/>
                  <a:gd name="T8" fmla="*/ 72 w 710"/>
                  <a:gd name="T9" fmla="*/ 132 h 458"/>
                  <a:gd name="T10" fmla="*/ 118 w 710"/>
                  <a:gd name="T11" fmla="*/ 94 h 458"/>
                  <a:gd name="T12" fmla="*/ 174 w 710"/>
                  <a:gd name="T13" fmla="*/ 60 h 458"/>
                  <a:gd name="T14" fmla="*/ 238 w 710"/>
                  <a:gd name="T15" fmla="*/ 34 h 458"/>
                  <a:gd name="T16" fmla="*/ 308 w 710"/>
                  <a:gd name="T17" fmla="*/ 14 h 458"/>
                  <a:gd name="T18" fmla="*/ 344 w 710"/>
                  <a:gd name="T19" fmla="*/ 6 h 458"/>
                  <a:gd name="T20" fmla="*/ 414 w 710"/>
                  <a:gd name="T21" fmla="*/ 0 h 458"/>
                  <a:gd name="T22" fmla="*/ 480 w 710"/>
                  <a:gd name="T23" fmla="*/ 2 h 458"/>
                  <a:gd name="T24" fmla="*/ 542 w 710"/>
                  <a:gd name="T25" fmla="*/ 14 h 458"/>
                  <a:gd name="T26" fmla="*/ 596 w 710"/>
                  <a:gd name="T27" fmla="*/ 32 h 458"/>
                  <a:gd name="T28" fmla="*/ 642 w 710"/>
                  <a:gd name="T29" fmla="*/ 58 h 458"/>
                  <a:gd name="T30" fmla="*/ 676 w 710"/>
                  <a:gd name="T31" fmla="*/ 92 h 458"/>
                  <a:gd name="T32" fmla="*/ 700 w 710"/>
                  <a:gd name="T33" fmla="*/ 130 h 458"/>
                  <a:gd name="T34" fmla="*/ 706 w 710"/>
                  <a:gd name="T35" fmla="*/ 152 h 458"/>
                  <a:gd name="T36" fmla="*/ 708 w 710"/>
                  <a:gd name="T37" fmla="*/ 198 h 458"/>
                  <a:gd name="T38" fmla="*/ 698 w 710"/>
                  <a:gd name="T39" fmla="*/ 242 h 458"/>
                  <a:gd name="T40" fmla="*/ 674 w 710"/>
                  <a:gd name="T41" fmla="*/ 286 h 458"/>
                  <a:gd name="T42" fmla="*/ 638 w 710"/>
                  <a:gd name="T43" fmla="*/ 328 h 458"/>
                  <a:gd name="T44" fmla="*/ 590 w 710"/>
                  <a:gd name="T45" fmla="*/ 366 h 458"/>
                  <a:gd name="T46" fmla="*/ 536 w 710"/>
                  <a:gd name="T47" fmla="*/ 398 h 458"/>
                  <a:gd name="T48" fmla="*/ 472 w 710"/>
                  <a:gd name="T49" fmla="*/ 426 h 458"/>
                  <a:gd name="T50" fmla="*/ 402 w 710"/>
                  <a:gd name="T51" fmla="*/ 446 h 458"/>
                  <a:gd name="T52" fmla="*/ 366 w 710"/>
                  <a:gd name="T53" fmla="*/ 452 h 458"/>
                  <a:gd name="T54" fmla="*/ 296 w 710"/>
                  <a:gd name="T55" fmla="*/ 458 h 458"/>
                  <a:gd name="T56" fmla="*/ 228 w 710"/>
                  <a:gd name="T57" fmla="*/ 456 h 458"/>
                  <a:gd name="T58" fmla="*/ 168 w 710"/>
                  <a:gd name="T59" fmla="*/ 446 h 458"/>
                  <a:gd name="T60" fmla="*/ 114 w 710"/>
                  <a:gd name="T61" fmla="*/ 426 h 458"/>
                  <a:gd name="T62" fmla="*/ 68 w 710"/>
                  <a:gd name="T63" fmla="*/ 400 h 458"/>
                  <a:gd name="T64" fmla="*/ 32 w 710"/>
                  <a:gd name="T65" fmla="*/ 368 h 458"/>
                  <a:gd name="T66" fmla="*/ 10 w 710"/>
                  <a:gd name="T67" fmla="*/ 328 h 458"/>
                  <a:gd name="T68" fmla="*/ 2 w 710"/>
                  <a:gd name="T69" fmla="*/ 308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0" h="458">
                    <a:moveTo>
                      <a:pt x="2" y="308"/>
                    </a:moveTo>
                    <a:lnTo>
                      <a:pt x="2" y="308"/>
                    </a:lnTo>
                    <a:lnTo>
                      <a:pt x="0" y="284"/>
                    </a:lnTo>
                    <a:lnTo>
                      <a:pt x="0" y="262"/>
                    </a:lnTo>
                    <a:lnTo>
                      <a:pt x="4" y="240"/>
                    </a:lnTo>
                    <a:lnTo>
                      <a:pt x="12" y="218"/>
                    </a:lnTo>
                    <a:lnTo>
                      <a:pt x="22" y="194"/>
                    </a:lnTo>
                    <a:lnTo>
                      <a:pt x="36" y="174"/>
                    </a:lnTo>
                    <a:lnTo>
                      <a:pt x="52" y="152"/>
                    </a:lnTo>
                    <a:lnTo>
                      <a:pt x="72" y="132"/>
                    </a:lnTo>
                    <a:lnTo>
                      <a:pt x="94" y="112"/>
                    </a:lnTo>
                    <a:lnTo>
                      <a:pt x="118" y="94"/>
                    </a:lnTo>
                    <a:lnTo>
                      <a:pt x="146" y="76"/>
                    </a:lnTo>
                    <a:lnTo>
                      <a:pt x="174" y="60"/>
                    </a:lnTo>
                    <a:lnTo>
                      <a:pt x="204" y="46"/>
                    </a:lnTo>
                    <a:lnTo>
                      <a:pt x="238" y="34"/>
                    </a:lnTo>
                    <a:lnTo>
                      <a:pt x="272" y="22"/>
                    </a:lnTo>
                    <a:lnTo>
                      <a:pt x="308" y="14"/>
                    </a:lnTo>
                    <a:lnTo>
                      <a:pt x="308" y="14"/>
                    </a:lnTo>
                    <a:lnTo>
                      <a:pt x="344" y="6"/>
                    </a:lnTo>
                    <a:lnTo>
                      <a:pt x="378" y="2"/>
                    </a:lnTo>
                    <a:lnTo>
                      <a:pt x="414" y="0"/>
                    </a:lnTo>
                    <a:lnTo>
                      <a:pt x="448" y="0"/>
                    </a:lnTo>
                    <a:lnTo>
                      <a:pt x="480" y="2"/>
                    </a:lnTo>
                    <a:lnTo>
                      <a:pt x="512" y="8"/>
                    </a:lnTo>
                    <a:lnTo>
                      <a:pt x="542" y="14"/>
                    </a:lnTo>
                    <a:lnTo>
                      <a:pt x="570" y="22"/>
                    </a:lnTo>
                    <a:lnTo>
                      <a:pt x="596" y="32"/>
                    </a:lnTo>
                    <a:lnTo>
                      <a:pt x="620" y="44"/>
                    </a:lnTo>
                    <a:lnTo>
                      <a:pt x="642" y="58"/>
                    </a:lnTo>
                    <a:lnTo>
                      <a:pt x="660" y="74"/>
                    </a:lnTo>
                    <a:lnTo>
                      <a:pt x="676" y="92"/>
                    </a:lnTo>
                    <a:lnTo>
                      <a:pt x="690" y="110"/>
                    </a:lnTo>
                    <a:lnTo>
                      <a:pt x="700" y="130"/>
                    </a:lnTo>
                    <a:lnTo>
                      <a:pt x="706" y="152"/>
                    </a:lnTo>
                    <a:lnTo>
                      <a:pt x="706" y="152"/>
                    </a:lnTo>
                    <a:lnTo>
                      <a:pt x="710" y="174"/>
                    </a:lnTo>
                    <a:lnTo>
                      <a:pt x="708" y="198"/>
                    </a:lnTo>
                    <a:lnTo>
                      <a:pt x="704" y="220"/>
                    </a:lnTo>
                    <a:lnTo>
                      <a:pt x="698" y="242"/>
                    </a:lnTo>
                    <a:lnTo>
                      <a:pt x="686" y="264"/>
                    </a:lnTo>
                    <a:lnTo>
                      <a:pt x="674" y="286"/>
                    </a:lnTo>
                    <a:lnTo>
                      <a:pt x="656" y="308"/>
                    </a:lnTo>
                    <a:lnTo>
                      <a:pt x="638" y="328"/>
                    </a:lnTo>
                    <a:lnTo>
                      <a:pt x="616" y="346"/>
                    </a:lnTo>
                    <a:lnTo>
                      <a:pt x="590" y="366"/>
                    </a:lnTo>
                    <a:lnTo>
                      <a:pt x="564" y="382"/>
                    </a:lnTo>
                    <a:lnTo>
                      <a:pt x="536" y="398"/>
                    </a:lnTo>
                    <a:lnTo>
                      <a:pt x="504" y="412"/>
                    </a:lnTo>
                    <a:lnTo>
                      <a:pt x="472" y="426"/>
                    </a:lnTo>
                    <a:lnTo>
                      <a:pt x="438" y="436"/>
                    </a:lnTo>
                    <a:lnTo>
                      <a:pt x="402" y="446"/>
                    </a:lnTo>
                    <a:lnTo>
                      <a:pt x="402" y="446"/>
                    </a:lnTo>
                    <a:lnTo>
                      <a:pt x="366" y="452"/>
                    </a:lnTo>
                    <a:lnTo>
                      <a:pt x="330" y="456"/>
                    </a:lnTo>
                    <a:lnTo>
                      <a:pt x="296" y="458"/>
                    </a:lnTo>
                    <a:lnTo>
                      <a:pt x="262" y="458"/>
                    </a:lnTo>
                    <a:lnTo>
                      <a:pt x="228" y="456"/>
                    </a:lnTo>
                    <a:lnTo>
                      <a:pt x="198" y="452"/>
                    </a:lnTo>
                    <a:lnTo>
                      <a:pt x="168" y="446"/>
                    </a:lnTo>
                    <a:lnTo>
                      <a:pt x="140" y="438"/>
                    </a:lnTo>
                    <a:lnTo>
                      <a:pt x="114" y="426"/>
                    </a:lnTo>
                    <a:lnTo>
                      <a:pt x="90" y="414"/>
                    </a:lnTo>
                    <a:lnTo>
                      <a:pt x="68" y="400"/>
                    </a:lnTo>
                    <a:lnTo>
                      <a:pt x="48" y="386"/>
                    </a:lnTo>
                    <a:lnTo>
                      <a:pt x="32" y="368"/>
                    </a:lnTo>
                    <a:lnTo>
                      <a:pt x="20" y="350"/>
                    </a:lnTo>
                    <a:lnTo>
                      <a:pt x="10" y="328"/>
                    </a:lnTo>
                    <a:lnTo>
                      <a:pt x="2" y="308"/>
                    </a:lnTo>
                    <a:lnTo>
                      <a:pt x="2" y="308"/>
                    </a:lnTo>
                    <a:close/>
                  </a:path>
                </a:pathLst>
              </a:custGeom>
              <a:solidFill>
                <a:srgbClr val="000000"/>
              </a:solidFill>
              <a:ln w="28575">
                <a:solidFill>
                  <a:schemeClr val="bg1"/>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4" name="Freeform 79"/>
              <p:cNvSpPr>
                <a:spLocks/>
              </p:cNvSpPr>
              <p:nvPr/>
            </p:nvSpPr>
            <p:spPr bwMode="auto">
              <a:xfrm>
                <a:off x="3433763" y="3167063"/>
                <a:ext cx="161925" cy="142875"/>
              </a:xfrm>
              <a:custGeom>
                <a:avLst/>
                <a:gdLst>
                  <a:gd name="T0" fmla="*/ 22 w 102"/>
                  <a:gd name="T1" fmla="*/ 90 h 90"/>
                  <a:gd name="T2" fmla="*/ 22 w 102"/>
                  <a:gd name="T3" fmla="*/ 90 h 90"/>
                  <a:gd name="T4" fmla="*/ 38 w 102"/>
                  <a:gd name="T5" fmla="*/ 84 h 90"/>
                  <a:gd name="T6" fmla="*/ 54 w 102"/>
                  <a:gd name="T7" fmla="*/ 80 h 90"/>
                  <a:gd name="T8" fmla="*/ 54 w 102"/>
                  <a:gd name="T9" fmla="*/ 80 h 90"/>
                  <a:gd name="T10" fmla="*/ 78 w 102"/>
                  <a:gd name="T11" fmla="*/ 76 h 90"/>
                  <a:gd name="T12" fmla="*/ 98 w 102"/>
                  <a:gd name="T13" fmla="*/ 76 h 90"/>
                  <a:gd name="T14" fmla="*/ 98 w 102"/>
                  <a:gd name="T15" fmla="*/ 76 h 90"/>
                  <a:gd name="T16" fmla="*/ 102 w 102"/>
                  <a:gd name="T17" fmla="*/ 62 h 90"/>
                  <a:gd name="T18" fmla="*/ 100 w 102"/>
                  <a:gd name="T19" fmla="*/ 48 h 90"/>
                  <a:gd name="T20" fmla="*/ 96 w 102"/>
                  <a:gd name="T21" fmla="*/ 32 h 90"/>
                  <a:gd name="T22" fmla="*/ 86 w 102"/>
                  <a:gd name="T23" fmla="*/ 20 h 90"/>
                  <a:gd name="T24" fmla="*/ 86 w 102"/>
                  <a:gd name="T25" fmla="*/ 20 h 90"/>
                  <a:gd name="T26" fmla="*/ 78 w 102"/>
                  <a:gd name="T27" fmla="*/ 12 h 90"/>
                  <a:gd name="T28" fmla="*/ 70 w 102"/>
                  <a:gd name="T29" fmla="*/ 6 h 90"/>
                  <a:gd name="T30" fmla="*/ 60 w 102"/>
                  <a:gd name="T31" fmla="*/ 2 h 90"/>
                  <a:gd name="T32" fmla="*/ 50 w 102"/>
                  <a:gd name="T33" fmla="*/ 0 h 90"/>
                  <a:gd name="T34" fmla="*/ 40 w 102"/>
                  <a:gd name="T35" fmla="*/ 0 h 90"/>
                  <a:gd name="T36" fmla="*/ 32 w 102"/>
                  <a:gd name="T37" fmla="*/ 2 h 90"/>
                  <a:gd name="T38" fmla="*/ 22 w 102"/>
                  <a:gd name="T39" fmla="*/ 4 h 90"/>
                  <a:gd name="T40" fmla="*/ 14 w 102"/>
                  <a:gd name="T41" fmla="*/ 10 h 90"/>
                  <a:gd name="T42" fmla="*/ 14 w 102"/>
                  <a:gd name="T43" fmla="*/ 10 h 90"/>
                  <a:gd name="T44" fmla="*/ 8 w 102"/>
                  <a:gd name="T45" fmla="*/ 18 h 90"/>
                  <a:gd name="T46" fmla="*/ 4 w 102"/>
                  <a:gd name="T47" fmla="*/ 26 h 90"/>
                  <a:gd name="T48" fmla="*/ 0 w 102"/>
                  <a:gd name="T49" fmla="*/ 36 h 90"/>
                  <a:gd name="T50" fmla="*/ 0 w 102"/>
                  <a:gd name="T51" fmla="*/ 46 h 90"/>
                  <a:gd name="T52" fmla="*/ 0 w 102"/>
                  <a:gd name="T53" fmla="*/ 56 h 90"/>
                  <a:gd name="T54" fmla="*/ 4 w 102"/>
                  <a:gd name="T55" fmla="*/ 64 h 90"/>
                  <a:gd name="T56" fmla="*/ 8 w 102"/>
                  <a:gd name="T57" fmla="*/ 74 h 90"/>
                  <a:gd name="T58" fmla="*/ 16 w 102"/>
                  <a:gd name="T59" fmla="*/ 84 h 90"/>
                  <a:gd name="T60" fmla="*/ 16 w 102"/>
                  <a:gd name="T61" fmla="*/ 84 h 90"/>
                  <a:gd name="T62" fmla="*/ 22 w 102"/>
                  <a:gd name="T63" fmla="*/ 90 h 90"/>
                  <a:gd name="T64" fmla="*/ 22 w 102"/>
                  <a:gd name="T65"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2" h="90">
                    <a:moveTo>
                      <a:pt x="22" y="90"/>
                    </a:moveTo>
                    <a:lnTo>
                      <a:pt x="22" y="90"/>
                    </a:lnTo>
                    <a:lnTo>
                      <a:pt x="38" y="84"/>
                    </a:lnTo>
                    <a:lnTo>
                      <a:pt x="54" y="80"/>
                    </a:lnTo>
                    <a:lnTo>
                      <a:pt x="54" y="80"/>
                    </a:lnTo>
                    <a:lnTo>
                      <a:pt x="78" y="76"/>
                    </a:lnTo>
                    <a:lnTo>
                      <a:pt x="98" y="76"/>
                    </a:lnTo>
                    <a:lnTo>
                      <a:pt x="98" y="76"/>
                    </a:lnTo>
                    <a:lnTo>
                      <a:pt x="102" y="62"/>
                    </a:lnTo>
                    <a:lnTo>
                      <a:pt x="100" y="48"/>
                    </a:lnTo>
                    <a:lnTo>
                      <a:pt x="96" y="32"/>
                    </a:lnTo>
                    <a:lnTo>
                      <a:pt x="86" y="20"/>
                    </a:lnTo>
                    <a:lnTo>
                      <a:pt x="86" y="20"/>
                    </a:lnTo>
                    <a:lnTo>
                      <a:pt x="78" y="12"/>
                    </a:lnTo>
                    <a:lnTo>
                      <a:pt x="70" y="6"/>
                    </a:lnTo>
                    <a:lnTo>
                      <a:pt x="60" y="2"/>
                    </a:lnTo>
                    <a:lnTo>
                      <a:pt x="50" y="0"/>
                    </a:lnTo>
                    <a:lnTo>
                      <a:pt x="40" y="0"/>
                    </a:lnTo>
                    <a:lnTo>
                      <a:pt x="32" y="2"/>
                    </a:lnTo>
                    <a:lnTo>
                      <a:pt x="22" y="4"/>
                    </a:lnTo>
                    <a:lnTo>
                      <a:pt x="14" y="10"/>
                    </a:lnTo>
                    <a:lnTo>
                      <a:pt x="14" y="10"/>
                    </a:lnTo>
                    <a:lnTo>
                      <a:pt x="8" y="18"/>
                    </a:lnTo>
                    <a:lnTo>
                      <a:pt x="4" y="26"/>
                    </a:lnTo>
                    <a:lnTo>
                      <a:pt x="0" y="36"/>
                    </a:lnTo>
                    <a:lnTo>
                      <a:pt x="0" y="46"/>
                    </a:lnTo>
                    <a:lnTo>
                      <a:pt x="0" y="56"/>
                    </a:lnTo>
                    <a:lnTo>
                      <a:pt x="4" y="64"/>
                    </a:lnTo>
                    <a:lnTo>
                      <a:pt x="8" y="74"/>
                    </a:lnTo>
                    <a:lnTo>
                      <a:pt x="16" y="84"/>
                    </a:lnTo>
                    <a:lnTo>
                      <a:pt x="16" y="84"/>
                    </a:lnTo>
                    <a:lnTo>
                      <a:pt x="22" y="90"/>
                    </a:lnTo>
                    <a:lnTo>
                      <a:pt x="22"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 name="Freeform 80"/>
              <p:cNvSpPr>
                <a:spLocks/>
              </p:cNvSpPr>
              <p:nvPr/>
            </p:nvSpPr>
            <p:spPr bwMode="auto">
              <a:xfrm>
                <a:off x="3027363" y="3255963"/>
                <a:ext cx="152400" cy="155575"/>
              </a:xfrm>
              <a:custGeom>
                <a:avLst/>
                <a:gdLst>
                  <a:gd name="T0" fmla="*/ 18 w 96"/>
                  <a:gd name="T1" fmla="*/ 98 h 98"/>
                  <a:gd name="T2" fmla="*/ 18 w 96"/>
                  <a:gd name="T3" fmla="*/ 98 h 98"/>
                  <a:gd name="T4" fmla="*/ 36 w 96"/>
                  <a:gd name="T5" fmla="*/ 94 h 98"/>
                  <a:gd name="T6" fmla="*/ 36 w 96"/>
                  <a:gd name="T7" fmla="*/ 94 h 98"/>
                  <a:gd name="T8" fmla="*/ 62 w 96"/>
                  <a:gd name="T9" fmla="*/ 90 h 98"/>
                  <a:gd name="T10" fmla="*/ 84 w 96"/>
                  <a:gd name="T11" fmla="*/ 88 h 98"/>
                  <a:gd name="T12" fmla="*/ 84 w 96"/>
                  <a:gd name="T13" fmla="*/ 88 h 98"/>
                  <a:gd name="T14" fmla="*/ 90 w 96"/>
                  <a:gd name="T15" fmla="*/ 76 h 98"/>
                  <a:gd name="T16" fmla="*/ 94 w 96"/>
                  <a:gd name="T17" fmla="*/ 62 h 98"/>
                  <a:gd name="T18" fmla="*/ 94 w 96"/>
                  <a:gd name="T19" fmla="*/ 62 h 98"/>
                  <a:gd name="T20" fmla="*/ 96 w 96"/>
                  <a:gd name="T21" fmla="*/ 52 h 98"/>
                  <a:gd name="T22" fmla="*/ 94 w 96"/>
                  <a:gd name="T23" fmla="*/ 40 h 98"/>
                  <a:gd name="T24" fmla="*/ 92 w 96"/>
                  <a:gd name="T25" fmla="*/ 30 h 98"/>
                  <a:gd name="T26" fmla="*/ 88 w 96"/>
                  <a:gd name="T27" fmla="*/ 22 h 98"/>
                  <a:gd name="T28" fmla="*/ 82 w 96"/>
                  <a:gd name="T29" fmla="*/ 14 h 98"/>
                  <a:gd name="T30" fmla="*/ 74 w 96"/>
                  <a:gd name="T31" fmla="*/ 8 h 98"/>
                  <a:gd name="T32" fmla="*/ 66 w 96"/>
                  <a:gd name="T33" fmla="*/ 2 h 98"/>
                  <a:gd name="T34" fmla="*/ 58 w 96"/>
                  <a:gd name="T35" fmla="*/ 0 h 98"/>
                  <a:gd name="T36" fmla="*/ 58 w 96"/>
                  <a:gd name="T37" fmla="*/ 0 h 98"/>
                  <a:gd name="T38" fmla="*/ 48 w 96"/>
                  <a:gd name="T39" fmla="*/ 0 h 98"/>
                  <a:gd name="T40" fmla="*/ 38 w 96"/>
                  <a:gd name="T41" fmla="*/ 0 h 98"/>
                  <a:gd name="T42" fmla="*/ 30 w 96"/>
                  <a:gd name="T43" fmla="*/ 4 h 98"/>
                  <a:gd name="T44" fmla="*/ 22 w 96"/>
                  <a:gd name="T45" fmla="*/ 10 h 98"/>
                  <a:gd name="T46" fmla="*/ 14 w 96"/>
                  <a:gd name="T47" fmla="*/ 16 h 98"/>
                  <a:gd name="T48" fmla="*/ 8 w 96"/>
                  <a:gd name="T49" fmla="*/ 26 h 98"/>
                  <a:gd name="T50" fmla="*/ 4 w 96"/>
                  <a:gd name="T51" fmla="*/ 34 h 98"/>
                  <a:gd name="T52" fmla="*/ 0 w 96"/>
                  <a:gd name="T53" fmla="*/ 46 h 98"/>
                  <a:gd name="T54" fmla="*/ 0 w 96"/>
                  <a:gd name="T55" fmla="*/ 46 h 98"/>
                  <a:gd name="T56" fmla="*/ 0 w 96"/>
                  <a:gd name="T57" fmla="*/ 60 h 98"/>
                  <a:gd name="T58" fmla="*/ 2 w 96"/>
                  <a:gd name="T59" fmla="*/ 76 h 98"/>
                  <a:gd name="T60" fmla="*/ 8 w 96"/>
                  <a:gd name="T61" fmla="*/ 88 h 98"/>
                  <a:gd name="T62" fmla="*/ 18 w 96"/>
                  <a:gd name="T63" fmla="*/ 98 h 98"/>
                  <a:gd name="T64" fmla="*/ 18 w 96"/>
                  <a:gd name="T65" fmla="*/ 9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8">
                    <a:moveTo>
                      <a:pt x="18" y="98"/>
                    </a:moveTo>
                    <a:lnTo>
                      <a:pt x="18" y="98"/>
                    </a:lnTo>
                    <a:lnTo>
                      <a:pt x="36" y="94"/>
                    </a:lnTo>
                    <a:lnTo>
                      <a:pt x="36" y="94"/>
                    </a:lnTo>
                    <a:lnTo>
                      <a:pt x="62" y="90"/>
                    </a:lnTo>
                    <a:lnTo>
                      <a:pt x="84" y="88"/>
                    </a:lnTo>
                    <a:lnTo>
                      <a:pt x="84" y="88"/>
                    </a:lnTo>
                    <a:lnTo>
                      <a:pt x="90" y="76"/>
                    </a:lnTo>
                    <a:lnTo>
                      <a:pt x="94" y="62"/>
                    </a:lnTo>
                    <a:lnTo>
                      <a:pt x="94" y="62"/>
                    </a:lnTo>
                    <a:lnTo>
                      <a:pt x="96" y="52"/>
                    </a:lnTo>
                    <a:lnTo>
                      <a:pt x="94" y="40"/>
                    </a:lnTo>
                    <a:lnTo>
                      <a:pt x="92" y="30"/>
                    </a:lnTo>
                    <a:lnTo>
                      <a:pt x="88" y="22"/>
                    </a:lnTo>
                    <a:lnTo>
                      <a:pt x="82" y="14"/>
                    </a:lnTo>
                    <a:lnTo>
                      <a:pt x="74" y="8"/>
                    </a:lnTo>
                    <a:lnTo>
                      <a:pt x="66" y="2"/>
                    </a:lnTo>
                    <a:lnTo>
                      <a:pt x="58" y="0"/>
                    </a:lnTo>
                    <a:lnTo>
                      <a:pt x="58" y="0"/>
                    </a:lnTo>
                    <a:lnTo>
                      <a:pt x="48" y="0"/>
                    </a:lnTo>
                    <a:lnTo>
                      <a:pt x="38" y="0"/>
                    </a:lnTo>
                    <a:lnTo>
                      <a:pt x="30" y="4"/>
                    </a:lnTo>
                    <a:lnTo>
                      <a:pt x="22" y="10"/>
                    </a:lnTo>
                    <a:lnTo>
                      <a:pt x="14" y="16"/>
                    </a:lnTo>
                    <a:lnTo>
                      <a:pt x="8" y="26"/>
                    </a:lnTo>
                    <a:lnTo>
                      <a:pt x="4" y="34"/>
                    </a:lnTo>
                    <a:lnTo>
                      <a:pt x="0" y="46"/>
                    </a:lnTo>
                    <a:lnTo>
                      <a:pt x="0" y="46"/>
                    </a:lnTo>
                    <a:lnTo>
                      <a:pt x="0" y="60"/>
                    </a:lnTo>
                    <a:lnTo>
                      <a:pt x="2" y="76"/>
                    </a:lnTo>
                    <a:lnTo>
                      <a:pt x="8" y="88"/>
                    </a:lnTo>
                    <a:lnTo>
                      <a:pt x="18" y="98"/>
                    </a:lnTo>
                    <a:lnTo>
                      <a:pt x="18" y="9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 name="Freeform 81"/>
              <p:cNvSpPr>
                <a:spLocks/>
              </p:cNvSpPr>
              <p:nvPr/>
            </p:nvSpPr>
            <p:spPr bwMode="auto">
              <a:xfrm>
                <a:off x="3535363" y="3236913"/>
                <a:ext cx="60325" cy="82550"/>
              </a:xfrm>
              <a:custGeom>
                <a:avLst/>
                <a:gdLst>
                  <a:gd name="T0" fmla="*/ 2 w 38"/>
                  <a:gd name="T1" fmla="*/ 30 h 52"/>
                  <a:gd name="T2" fmla="*/ 2 w 38"/>
                  <a:gd name="T3" fmla="*/ 30 h 52"/>
                  <a:gd name="T4" fmla="*/ 0 w 38"/>
                  <a:gd name="T5" fmla="*/ 20 h 52"/>
                  <a:gd name="T6" fmla="*/ 2 w 38"/>
                  <a:gd name="T7" fmla="*/ 10 h 52"/>
                  <a:gd name="T8" fmla="*/ 8 w 38"/>
                  <a:gd name="T9" fmla="*/ 2 h 52"/>
                  <a:gd name="T10" fmla="*/ 14 w 38"/>
                  <a:gd name="T11" fmla="*/ 0 h 52"/>
                  <a:gd name="T12" fmla="*/ 14 w 38"/>
                  <a:gd name="T13" fmla="*/ 0 h 52"/>
                  <a:gd name="T14" fmla="*/ 20 w 38"/>
                  <a:gd name="T15" fmla="*/ 0 h 52"/>
                  <a:gd name="T16" fmla="*/ 28 w 38"/>
                  <a:gd name="T17" fmla="*/ 4 h 52"/>
                  <a:gd name="T18" fmla="*/ 32 w 38"/>
                  <a:gd name="T19" fmla="*/ 12 h 52"/>
                  <a:gd name="T20" fmla="*/ 36 w 38"/>
                  <a:gd name="T21" fmla="*/ 22 h 52"/>
                  <a:gd name="T22" fmla="*/ 36 w 38"/>
                  <a:gd name="T23" fmla="*/ 22 h 52"/>
                  <a:gd name="T24" fmla="*/ 38 w 38"/>
                  <a:gd name="T25" fmla="*/ 32 h 52"/>
                  <a:gd name="T26" fmla="*/ 36 w 38"/>
                  <a:gd name="T27" fmla="*/ 42 h 52"/>
                  <a:gd name="T28" fmla="*/ 32 w 38"/>
                  <a:gd name="T29" fmla="*/ 48 h 52"/>
                  <a:gd name="T30" fmla="*/ 26 w 38"/>
                  <a:gd name="T31" fmla="*/ 52 h 52"/>
                  <a:gd name="T32" fmla="*/ 26 w 38"/>
                  <a:gd name="T33" fmla="*/ 52 h 52"/>
                  <a:gd name="T34" fmla="*/ 18 w 38"/>
                  <a:gd name="T35" fmla="*/ 52 h 52"/>
                  <a:gd name="T36" fmla="*/ 12 w 38"/>
                  <a:gd name="T37" fmla="*/ 48 h 52"/>
                  <a:gd name="T38" fmla="*/ 6 w 38"/>
                  <a:gd name="T39" fmla="*/ 40 h 52"/>
                  <a:gd name="T40" fmla="*/ 2 w 38"/>
                  <a:gd name="T41" fmla="*/ 30 h 52"/>
                  <a:gd name="T42" fmla="*/ 2 w 38"/>
                  <a:gd name="T43" fmla="*/ 3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8" h="52">
                    <a:moveTo>
                      <a:pt x="2" y="30"/>
                    </a:moveTo>
                    <a:lnTo>
                      <a:pt x="2" y="30"/>
                    </a:lnTo>
                    <a:lnTo>
                      <a:pt x="0" y="20"/>
                    </a:lnTo>
                    <a:lnTo>
                      <a:pt x="2" y="10"/>
                    </a:lnTo>
                    <a:lnTo>
                      <a:pt x="8" y="2"/>
                    </a:lnTo>
                    <a:lnTo>
                      <a:pt x="14" y="0"/>
                    </a:lnTo>
                    <a:lnTo>
                      <a:pt x="14" y="0"/>
                    </a:lnTo>
                    <a:lnTo>
                      <a:pt x="20" y="0"/>
                    </a:lnTo>
                    <a:lnTo>
                      <a:pt x="28" y="4"/>
                    </a:lnTo>
                    <a:lnTo>
                      <a:pt x="32" y="12"/>
                    </a:lnTo>
                    <a:lnTo>
                      <a:pt x="36" y="22"/>
                    </a:lnTo>
                    <a:lnTo>
                      <a:pt x="36" y="22"/>
                    </a:lnTo>
                    <a:lnTo>
                      <a:pt x="38" y="32"/>
                    </a:lnTo>
                    <a:lnTo>
                      <a:pt x="36" y="42"/>
                    </a:lnTo>
                    <a:lnTo>
                      <a:pt x="32" y="48"/>
                    </a:lnTo>
                    <a:lnTo>
                      <a:pt x="26" y="52"/>
                    </a:lnTo>
                    <a:lnTo>
                      <a:pt x="26" y="52"/>
                    </a:lnTo>
                    <a:lnTo>
                      <a:pt x="18" y="52"/>
                    </a:lnTo>
                    <a:lnTo>
                      <a:pt x="12" y="48"/>
                    </a:lnTo>
                    <a:lnTo>
                      <a:pt x="6" y="40"/>
                    </a:lnTo>
                    <a:lnTo>
                      <a:pt x="2" y="30"/>
                    </a:lnTo>
                    <a:lnTo>
                      <a:pt x="2"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 name="Freeform 82"/>
              <p:cNvSpPr>
                <a:spLocks/>
              </p:cNvSpPr>
              <p:nvPr/>
            </p:nvSpPr>
            <p:spPr bwMode="auto">
              <a:xfrm>
                <a:off x="3116263" y="3338513"/>
                <a:ext cx="57150" cy="82550"/>
              </a:xfrm>
              <a:custGeom>
                <a:avLst/>
                <a:gdLst>
                  <a:gd name="T0" fmla="*/ 0 w 36"/>
                  <a:gd name="T1" fmla="*/ 30 h 52"/>
                  <a:gd name="T2" fmla="*/ 0 w 36"/>
                  <a:gd name="T3" fmla="*/ 30 h 52"/>
                  <a:gd name="T4" fmla="*/ 0 w 36"/>
                  <a:gd name="T5" fmla="*/ 20 h 52"/>
                  <a:gd name="T6" fmla="*/ 2 w 36"/>
                  <a:gd name="T7" fmla="*/ 10 h 52"/>
                  <a:gd name="T8" fmla="*/ 6 w 36"/>
                  <a:gd name="T9" fmla="*/ 4 h 52"/>
                  <a:gd name="T10" fmla="*/ 12 w 36"/>
                  <a:gd name="T11" fmla="*/ 0 h 52"/>
                  <a:gd name="T12" fmla="*/ 12 w 36"/>
                  <a:gd name="T13" fmla="*/ 0 h 52"/>
                  <a:gd name="T14" fmla="*/ 20 w 36"/>
                  <a:gd name="T15" fmla="*/ 0 h 52"/>
                  <a:gd name="T16" fmla="*/ 26 w 36"/>
                  <a:gd name="T17" fmla="*/ 4 h 52"/>
                  <a:gd name="T18" fmla="*/ 32 w 36"/>
                  <a:gd name="T19" fmla="*/ 12 h 52"/>
                  <a:gd name="T20" fmla="*/ 36 w 36"/>
                  <a:gd name="T21" fmla="*/ 22 h 52"/>
                  <a:gd name="T22" fmla="*/ 36 w 36"/>
                  <a:gd name="T23" fmla="*/ 22 h 52"/>
                  <a:gd name="T24" fmla="*/ 36 w 36"/>
                  <a:gd name="T25" fmla="*/ 32 h 52"/>
                  <a:gd name="T26" fmla="*/ 34 w 36"/>
                  <a:gd name="T27" fmla="*/ 42 h 52"/>
                  <a:gd name="T28" fmla="*/ 30 w 36"/>
                  <a:gd name="T29" fmla="*/ 48 h 52"/>
                  <a:gd name="T30" fmla="*/ 24 w 36"/>
                  <a:gd name="T31" fmla="*/ 52 h 52"/>
                  <a:gd name="T32" fmla="*/ 24 w 36"/>
                  <a:gd name="T33" fmla="*/ 52 h 52"/>
                  <a:gd name="T34" fmla="*/ 16 w 36"/>
                  <a:gd name="T35" fmla="*/ 52 h 52"/>
                  <a:gd name="T36" fmla="*/ 10 w 36"/>
                  <a:gd name="T37" fmla="*/ 48 h 52"/>
                  <a:gd name="T38" fmla="*/ 4 w 36"/>
                  <a:gd name="T39" fmla="*/ 40 h 52"/>
                  <a:gd name="T40" fmla="*/ 0 w 36"/>
                  <a:gd name="T41" fmla="*/ 30 h 52"/>
                  <a:gd name="T42" fmla="*/ 0 w 36"/>
                  <a:gd name="T43" fmla="*/ 3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 h="52">
                    <a:moveTo>
                      <a:pt x="0" y="30"/>
                    </a:moveTo>
                    <a:lnTo>
                      <a:pt x="0" y="30"/>
                    </a:lnTo>
                    <a:lnTo>
                      <a:pt x="0" y="20"/>
                    </a:lnTo>
                    <a:lnTo>
                      <a:pt x="2" y="10"/>
                    </a:lnTo>
                    <a:lnTo>
                      <a:pt x="6" y="4"/>
                    </a:lnTo>
                    <a:lnTo>
                      <a:pt x="12" y="0"/>
                    </a:lnTo>
                    <a:lnTo>
                      <a:pt x="12" y="0"/>
                    </a:lnTo>
                    <a:lnTo>
                      <a:pt x="20" y="0"/>
                    </a:lnTo>
                    <a:lnTo>
                      <a:pt x="26" y="4"/>
                    </a:lnTo>
                    <a:lnTo>
                      <a:pt x="32" y="12"/>
                    </a:lnTo>
                    <a:lnTo>
                      <a:pt x="36" y="22"/>
                    </a:lnTo>
                    <a:lnTo>
                      <a:pt x="36" y="22"/>
                    </a:lnTo>
                    <a:lnTo>
                      <a:pt x="36" y="32"/>
                    </a:lnTo>
                    <a:lnTo>
                      <a:pt x="34" y="42"/>
                    </a:lnTo>
                    <a:lnTo>
                      <a:pt x="30" y="48"/>
                    </a:lnTo>
                    <a:lnTo>
                      <a:pt x="24" y="52"/>
                    </a:lnTo>
                    <a:lnTo>
                      <a:pt x="24" y="52"/>
                    </a:lnTo>
                    <a:lnTo>
                      <a:pt x="16" y="52"/>
                    </a:lnTo>
                    <a:lnTo>
                      <a:pt x="10" y="48"/>
                    </a:lnTo>
                    <a:lnTo>
                      <a:pt x="4" y="40"/>
                    </a:lnTo>
                    <a:lnTo>
                      <a:pt x="0" y="30"/>
                    </a:lnTo>
                    <a:lnTo>
                      <a:pt x="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 name="Freeform 83"/>
              <p:cNvSpPr>
                <a:spLocks/>
              </p:cNvSpPr>
              <p:nvPr/>
            </p:nvSpPr>
            <p:spPr bwMode="auto">
              <a:xfrm>
                <a:off x="3059113" y="3411538"/>
                <a:ext cx="552450" cy="212725"/>
              </a:xfrm>
              <a:custGeom>
                <a:avLst/>
                <a:gdLst>
                  <a:gd name="T0" fmla="*/ 348 w 348"/>
                  <a:gd name="T1" fmla="*/ 0 h 134"/>
                  <a:gd name="T2" fmla="*/ 348 w 348"/>
                  <a:gd name="T3" fmla="*/ 0 h 134"/>
                  <a:gd name="T4" fmla="*/ 342 w 348"/>
                  <a:gd name="T5" fmla="*/ 10 h 134"/>
                  <a:gd name="T6" fmla="*/ 322 w 348"/>
                  <a:gd name="T7" fmla="*/ 34 h 134"/>
                  <a:gd name="T8" fmla="*/ 308 w 348"/>
                  <a:gd name="T9" fmla="*/ 50 h 134"/>
                  <a:gd name="T10" fmla="*/ 290 w 348"/>
                  <a:gd name="T11" fmla="*/ 68 h 134"/>
                  <a:gd name="T12" fmla="*/ 272 w 348"/>
                  <a:gd name="T13" fmla="*/ 84 h 134"/>
                  <a:gd name="T14" fmla="*/ 248 w 348"/>
                  <a:gd name="T15" fmla="*/ 100 h 134"/>
                  <a:gd name="T16" fmla="*/ 224 w 348"/>
                  <a:gd name="T17" fmla="*/ 114 h 134"/>
                  <a:gd name="T18" fmla="*/ 198 w 348"/>
                  <a:gd name="T19" fmla="*/ 124 h 134"/>
                  <a:gd name="T20" fmla="*/ 184 w 348"/>
                  <a:gd name="T21" fmla="*/ 128 h 134"/>
                  <a:gd name="T22" fmla="*/ 170 w 348"/>
                  <a:gd name="T23" fmla="*/ 132 h 134"/>
                  <a:gd name="T24" fmla="*/ 154 w 348"/>
                  <a:gd name="T25" fmla="*/ 134 h 134"/>
                  <a:gd name="T26" fmla="*/ 138 w 348"/>
                  <a:gd name="T27" fmla="*/ 134 h 134"/>
                  <a:gd name="T28" fmla="*/ 122 w 348"/>
                  <a:gd name="T29" fmla="*/ 132 h 134"/>
                  <a:gd name="T30" fmla="*/ 106 w 348"/>
                  <a:gd name="T31" fmla="*/ 130 h 134"/>
                  <a:gd name="T32" fmla="*/ 90 w 348"/>
                  <a:gd name="T33" fmla="*/ 126 h 134"/>
                  <a:gd name="T34" fmla="*/ 72 w 348"/>
                  <a:gd name="T35" fmla="*/ 120 h 134"/>
                  <a:gd name="T36" fmla="*/ 54 w 348"/>
                  <a:gd name="T37" fmla="*/ 112 h 134"/>
                  <a:gd name="T38" fmla="*/ 36 w 348"/>
                  <a:gd name="T39" fmla="*/ 102 h 134"/>
                  <a:gd name="T40" fmla="*/ 18 w 348"/>
                  <a:gd name="T41" fmla="*/ 90 h 134"/>
                  <a:gd name="T42" fmla="*/ 0 w 348"/>
                  <a:gd name="T43" fmla="*/ 76 h 134"/>
                  <a:gd name="T44" fmla="*/ 0 w 348"/>
                  <a:gd name="T45" fmla="*/ 76 h 134"/>
                  <a:gd name="T46" fmla="*/ 8 w 348"/>
                  <a:gd name="T47" fmla="*/ 78 h 134"/>
                  <a:gd name="T48" fmla="*/ 28 w 348"/>
                  <a:gd name="T49" fmla="*/ 82 h 134"/>
                  <a:gd name="T50" fmla="*/ 62 w 348"/>
                  <a:gd name="T51" fmla="*/ 84 h 134"/>
                  <a:gd name="T52" fmla="*/ 104 w 348"/>
                  <a:gd name="T53" fmla="*/ 84 h 134"/>
                  <a:gd name="T54" fmla="*/ 130 w 348"/>
                  <a:gd name="T55" fmla="*/ 80 h 134"/>
                  <a:gd name="T56" fmla="*/ 156 w 348"/>
                  <a:gd name="T57" fmla="*/ 76 h 134"/>
                  <a:gd name="T58" fmla="*/ 186 w 348"/>
                  <a:gd name="T59" fmla="*/ 70 h 134"/>
                  <a:gd name="T60" fmla="*/ 216 w 348"/>
                  <a:gd name="T61" fmla="*/ 62 h 134"/>
                  <a:gd name="T62" fmla="*/ 248 w 348"/>
                  <a:gd name="T63" fmla="*/ 52 h 134"/>
                  <a:gd name="T64" fmla="*/ 280 w 348"/>
                  <a:gd name="T65" fmla="*/ 38 h 134"/>
                  <a:gd name="T66" fmla="*/ 314 w 348"/>
                  <a:gd name="T67" fmla="*/ 20 h 134"/>
                  <a:gd name="T68" fmla="*/ 348 w 348"/>
                  <a:gd name="T69" fmla="*/ 0 h 134"/>
                  <a:gd name="T70" fmla="*/ 348 w 348"/>
                  <a:gd name="T71"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8" h="134">
                    <a:moveTo>
                      <a:pt x="348" y="0"/>
                    </a:moveTo>
                    <a:lnTo>
                      <a:pt x="348" y="0"/>
                    </a:lnTo>
                    <a:lnTo>
                      <a:pt x="342" y="10"/>
                    </a:lnTo>
                    <a:lnTo>
                      <a:pt x="322" y="34"/>
                    </a:lnTo>
                    <a:lnTo>
                      <a:pt x="308" y="50"/>
                    </a:lnTo>
                    <a:lnTo>
                      <a:pt x="290" y="68"/>
                    </a:lnTo>
                    <a:lnTo>
                      <a:pt x="272" y="84"/>
                    </a:lnTo>
                    <a:lnTo>
                      <a:pt x="248" y="100"/>
                    </a:lnTo>
                    <a:lnTo>
                      <a:pt x="224" y="114"/>
                    </a:lnTo>
                    <a:lnTo>
                      <a:pt x="198" y="124"/>
                    </a:lnTo>
                    <a:lnTo>
                      <a:pt x="184" y="128"/>
                    </a:lnTo>
                    <a:lnTo>
                      <a:pt x="170" y="132"/>
                    </a:lnTo>
                    <a:lnTo>
                      <a:pt x="154" y="134"/>
                    </a:lnTo>
                    <a:lnTo>
                      <a:pt x="138" y="134"/>
                    </a:lnTo>
                    <a:lnTo>
                      <a:pt x="122" y="132"/>
                    </a:lnTo>
                    <a:lnTo>
                      <a:pt x="106" y="130"/>
                    </a:lnTo>
                    <a:lnTo>
                      <a:pt x="90" y="126"/>
                    </a:lnTo>
                    <a:lnTo>
                      <a:pt x="72" y="120"/>
                    </a:lnTo>
                    <a:lnTo>
                      <a:pt x="54" y="112"/>
                    </a:lnTo>
                    <a:lnTo>
                      <a:pt x="36" y="102"/>
                    </a:lnTo>
                    <a:lnTo>
                      <a:pt x="18" y="90"/>
                    </a:lnTo>
                    <a:lnTo>
                      <a:pt x="0" y="76"/>
                    </a:lnTo>
                    <a:lnTo>
                      <a:pt x="0" y="76"/>
                    </a:lnTo>
                    <a:lnTo>
                      <a:pt x="8" y="78"/>
                    </a:lnTo>
                    <a:lnTo>
                      <a:pt x="28" y="82"/>
                    </a:lnTo>
                    <a:lnTo>
                      <a:pt x="62" y="84"/>
                    </a:lnTo>
                    <a:lnTo>
                      <a:pt x="104" y="84"/>
                    </a:lnTo>
                    <a:lnTo>
                      <a:pt x="130" y="80"/>
                    </a:lnTo>
                    <a:lnTo>
                      <a:pt x="156" y="76"/>
                    </a:lnTo>
                    <a:lnTo>
                      <a:pt x="186" y="70"/>
                    </a:lnTo>
                    <a:lnTo>
                      <a:pt x="216" y="62"/>
                    </a:lnTo>
                    <a:lnTo>
                      <a:pt x="248" y="52"/>
                    </a:lnTo>
                    <a:lnTo>
                      <a:pt x="280" y="38"/>
                    </a:lnTo>
                    <a:lnTo>
                      <a:pt x="314" y="20"/>
                    </a:lnTo>
                    <a:lnTo>
                      <a:pt x="348" y="0"/>
                    </a:lnTo>
                    <a:lnTo>
                      <a:pt x="3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 name="Freeform 84"/>
              <p:cNvSpPr>
                <a:spLocks/>
              </p:cNvSpPr>
              <p:nvPr/>
            </p:nvSpPr>
            <p:spPr bwMode="auto">
              <a:xfrm>
                <a:off x="3627438" y="3570288"/>
                <a:ext cx="736600" cy="171450"/>
              </a:xfrm>
              <a:custGeom>
                <a:avLst/>
                <a:gdLst>
                  <a:gd name="T0" fmla="*/ 382 w 464"/>
                  <a:gd name="T1" fmla="*/ 6 h 108"/>
                  <a:gd name="T2" fmla="*/ 382 w 464"/>
                  <a:gd name="T3" fmla="*/ 6 h 108"/>
                  <a:gd name="T4" fmla="*/ 376 w 464"/>
                  <a:gd name="T5" fmla="*/ 10 h 108"/>
                  <a:gd name="T6" fmla="*/ 356 w 464"/>
                  <a:gd name="T7" fmla="*/ 20 h 108"/>
                  <a:gd name="T8" fmla="*/ 326 w 464"/>
                  <a:gd name="T9" fmla="*/ 34 h 108"/>
                  <a:gd name="T10" fmla="*/ 284 w 464"/>
                  <a:gd name="T11" fmla="*/ 48 h 108"/>
                  <a:gd name="T12" fmla="*/ 260 w 464"/>
                  <a:gd name="T13" fmla="*/ 56 h 108"/>
                  <a:gd name="T14" fmla="*/ 236 w 464"/>
                  <a:gd name="T15" fmla="*/ 60 h 108"/>
                  <a:gd name="T16" fmla="*/ 208 w 464"/>
                  <a:gd name="T17" fmla="*/ 64 h 108"/>
                  <a:gd name="T18" fmla="*/ 178 w 464"/>
                  <a:gd name="T19" fmla="*/ 66 h 108"/>
                  <a:gd name="T20" fmla="*/ 148 w 464"/>
                  <a:gd name="T21" fmla="*/ 66 h 108"/>
                  <a:gd name="T22" fmla="*/ 116 w 464"/>
                  <a:gd name="T23" fmla="*/ 62 h 108"/>
                  <a:gd name="T24" fmla="*/ 84 w 464"/>
                  <a:gd name="T25" fmla="*/ 58 h 108"/>
                  <a:gd name="T26" fmla="*/ 50 w 464"/>
                  <a:gd name="T27" fmla="*/ 48 h 108"/>
                  <a:gd name="T28" fmla="*/ 50 w 464"/>
                  <a:gd name="T29" fmla="*/ 48 h 108"/>
                  <a:gd name="T30" fmla="*/ 36 w 464"/>
                  <a:gd name="T31" fmla="*/ 52 h 108"/>
                  <a:gd name="T32" fmla="*/ 24 w 464"/>
                  <a:gd name="T33" fmla="*/ 58 h 108"/>
                  <a:gd name="T34" fmla="*/ 12 w 464"/>
                  <a:gd name="T35" fmla="*/ 64 h 108"/>
                  <a:gd name="T36" fmla="*/ 4 w 464"/>
                  <a:gd name="T37" fmla="*/ 72 h 108"/>
                  <a:gd name="T38" fmla="*/ 2 w 464"/>
                  <a:gd name="T39" fmla="*/ 76 h 108"/>
                  <a:gd name="T40" fmla="*/ 0 w 464"/>
                  <a:gd name="T41" fmla="*/ 80 h 108"/>
                  <a:gd name="T42" fmla="*/ 2 w 464"/>
                  <a:gd name="T43" fmla="*/ 86 h 108"/>
                  <a:gd name="T44" fmla="*/ 6 w 464"/>
                  <a:gd name="T45" fmla="*/ 90 h 108"/>
                  <a:gd name="T46" fmla="*/ 14 w 464"/>
                  <a:gd name="T47" fmla="*/ 96 h 108"/>
                  <a:gd name="T48" fmla="*/ 24 w 464"/>
                  <a:gd name="T49" fmla="*/ 102 h 108"/>
                  <a:gd name="T50" fmla="*/ 24 w 464"/>
                  <a:gd name="T51" fmla="*/ 102 h 108"/>
                  <a:gd name="T52" fmla="*/ 34 w 464"/>
                  <a:gd name="T53" fmla="*/ 102 h 108"/>
                  <a:gd name="T54" fmla="*/ 60 w 464"/>
                  <a:gd name="T55" fmla="*/ 106 h 108"/>
                  <a:gd name="T56" fmla="*/ 100 w 464"/>
                  <a:gd name="T57" fmla="*/ 108 h 108"/>
                  <a:gd name="T58" fmla="*/ 152 w 464"/>
                  <a:gd name="T59" fmla="*/ 108 h 108"/>
                  <a:gd name="T60" fmla="*/ 182 w 464"/>
                  <a:gd name="T61" fmla="*/ 106 h 108"/>
                  <a:gd name="T62" fmla="*/ 212 w 464"/>
                  <a:gd name="T63" fmla="*/ 102 h 108"/>
                  <a:gd name="T64" fmla="*/ 244 w 464"/>
                  <a:gd name="T65" fmla="*/ 98 h 108"/>
                  <a:gd name="T66" fmla="*/ 278 w 464"/>
                  <a:gd name="T67" fmla="*/ 90 h 108"/>
                  <a:gd name="T68" fmla="*/ 312 w 464"/>
                  <a:gd name="T69" fmla="*/ 80 h 108"/>
                  <a:gd name="T70" fmla="*/ 346 w 464"/>
                  <a:gd name="T71" fmla="*/ 68 h 108"/>
                  <a:gd name="T72" fmla="*/ 380 w 464"/>
                  <a:gd name="T73" fmla="*/ 52 h 108"/>
                  <a:gd name="T74" fmla="*/ 412 w 464"/>
                  <a:gd name="T75" fmla="*/ 34 h 108"/>
                  <a:gd name="T76" fmla="*/ 412 w 464"/>
                  <a:gd name="T77" fmla="*/ 34 h 108"/>
                  <a:gd name="T78" fmla="*/ 436 w 464"/>
                  <a:gd name="T79" fmla="*/ 32 h 108"/>
                  <a:gd name="T80" fmla="*/ 454 w 464"/>
                  <a:gd name="T81" fmla="*/ 28 h 108"/>
                  <a:gd name="T82" fmla="*/ 460 w 464"/>
                  <a:gd name="T83" fmla="*/ 24 h 108"/>
                  <a:gd name="T84" fmla="*/ 464 w 464"/>
                  <a:gd name="T85" fmla="*/ 20 h 108"/>
                  <a:gd name="T86" fmla="*/ 464 w 464"/>
                  <a:gd name="T87" fmla="*/ 20 h 108"/>
                  <a:gd name="T88" fmla="*/ 464 w 464"/>
                  <a:gd name="T89" fmla="*/ 14 h 108"/>
                  <a:gd name="T90" fmla="*/ 462 w 464"/>
                  <a:gd name="T91" fmla="*/ 6 h 108"/>
                  <a:gd name="T92" fmla="*/ 462 w 464"/>
                  <a:gd name="T93" fmla="*/ 6 h 108"/>
                  <a:gd name="T94" fmla="*/ 460 w 464"/>
                  <a:gd name="T95" fmla="*/ 4 h 108"/>
                  <a:gd name="T96" fmla="*/ 454 w 464"/>
                  <a:gd name="T97" fmla="*/ 2 h 108"/>
                  <a:gd name="T98" fmla="*/ 436 w 464"/>
                  <a:gd name="T99" fmla="*/ 2 h 108"/>
                  <a:gd name="T100" fmla="*/ 416 w 464"/>
                  <a:gd name="T101" fmla="*/ 2 h 108"/>
                  <a:gd name="T102" fmla="*/ 410 w 464"/>
                  <a:gd name="T103" fmla="*/ 2 h 108"/>
                  <a:gd name="T104" fmla="*/ 408 w 464"/>
                  <a:gd name="T105" fmla="*/ 0 h 108"/>
                  <a:gd name="T106" fmla="*/ 382 w 464"/>
                  <a:gd name="T107" fmla="*/ 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4" h="108">
                    <a:moveTo>
                      <a:pt x="382" y="6"/>
                    </a:moveTo>
                    <a:lnTo>
                      <a:pt x="382" y="6"/>
                    </a:lnTo>
                    <a:lnTo>
                      <a:pt x="376" y="10"/>
                    </a:lnTo>
                    <a:lnTo>
                      <a:pt x="356" y="20"/>
                    </a:lnTo>
                    <a:lnTo>
                      <a:pt x="326" y="34"/>
                    </a:lnTo>
                    <a:lnTo>
                      <a:pt x="284" y="48"/>
                    </a:lnTo>
                    <a:lnTo>
                      <a:pt x="260" y="56"/>
                    </a:lnTo>
                    <a:lnTo>
                      <a:pt x="236" y="60"/>
                    </a:lnTo>
                    <a:lnTo>
                      <a:pt x="208" y="64"/>
                    </a:lnTo>
                    <a:lnTo>
                      <a:pt x="178" y="66"/>
                    </a:lnTo>
                    <a:lnTo>
                      <a:pt x="148" y="66"/>
                    </a:lnTo>
                    <a:lnTo>
                      <a:pt x="116" y="62"/>
                    </a:lnTo>
                    <a:lnTo>
                      <a:pt x="84" y="58"/>
                    </a:lnTo>
                    <a:lnTo>
                      <a:pt x="50" y="48"/>
                    </a:lnTo>
                    <a:lnTo>
                      <a:pt x="50" y="48"/>
                    </a:lnTo>
                    <a:lnTo>
                      <a:pt x="36" y="52"/>
                    </a:lnTo>
                    <a:lnTo>
                      <a:pt x="24" y="58"/>
                    </a:lnTo>
                    <a:lnTo>
                      <a:pt x="12" y="64"/>
                    </a:lnTo>
                    <a:lnTo>
                      <a:pt x="4" y="72"/>
                    </a:lnTo>
                    <a:lnTo>
                      <a:pt x="2" y="76"/>
                    </a:lnTo>
                    <a:lnTo>
                      <a:pt x="0" y="80"/>
                    </a:lnTo>
                    <a:lnTo>
                      <a:pt x="2" y="86"/>
                    </a:lnTo>
                    <a:lnTo>
                      <a:pt x="6" y="90"/>
                    </a:lnTo>
                    <a:lnTo>
                      <a:pt x="14" y="96"/>
                    </a:lnTo>
                    <a:lnTo>
                      <a:pt x="24" y="102"/>
                    </a:lnTo>
                    <a:lnTo>
                      <a:pt x="24" y="102"/>
                    </a:lnTo>
                    <a:lnTo>
                      <a:pt x="34" y="102"/>
                    </a:lnTo>
                    <a:lnTo>
                      <a:pt x="60" y="106"/>
                    </a:lnTo>
                    <a:lnTo>
                      <a:pt x="100" y="108"/>
                    </a:lnTo>
                    <a:lnTo>
                      <a:pt x="152" y="108"/>
                    </a:lnTo>
                    <a:lnTo>
                      <a:pt x="182" y="106"/>
                    </a:lnTo>
                    <a:lnTo>
                      <a:pt x="212" y="102"/>
                    </a:lnTo>
                    <a:lnTo>
                      <a:pt x="244" y="98"/>
                    </a:lnTo>
                    <a:lnTo>
                      <a:pt x="278" y="90"/>
                    </a:lnTo>
                    <a:lnTo>
                      <a:pt x="312" y="80"/>
                    </a:lnTo>
                    <a:lnTo>
                      <a:pt x="346" y="68"/>
                    </a:lnTo>
                    <a:lnTo>
                      <a:pt x="380" y="52"/>
                    </a:lnTo>
                    <a:lnTo>
                      <a:pt x="412" y="34"/>
                    </a:lnTo>
                    <a:lnTo>
                      <a:pt x="412" y="34"/>
                    </a:lnTo>
                    <a:lnTo>
                      <a:pt x="436" y="32"/>
                    </a:lnTo>
                    <a:lnTo>
                      <a:pt x="454" y="28"/>
                    </a:lnTo>
                    <a:lnTo>
                      <a:pt x="460" y="24"/>
                    </a:lnTo>
                    <a:lnTo>
                      <a:pt x="464" y="20"/>
                    </a:lnTo>
                    <a:lnTo>
                      <a:pt x="464" y="20"/>
                    </a:lnTo>
                    <a:lnTo>
                      <a:pt x="464" y="14"/>
                    </a:lnTo>
                    <a:lnTo>
                      <a:pt x="462" y="6"/>
                    </a:lnTo>
                    <a:lnTo>
                      <a:pt x="462" y="6"/>
                    </a:lnTo>
                    <a:lnTo>
                      <a:pt x="460" y="4"/>
                    </a:lnTo>
                    <a:lnTo>
                      <a:pt x="454" y="2"/>
                    </a:lnTo>
                    <a:lnTo>
                      <a:pt x="436" y="2"/>
                    </a:lnTo>
                    <a:lnTo>
                      <a:pt x="416" y="2"/>
                    </a:lnTo>
                    <a:lnTo>
                      <a:pt x="410" y="2"/>
                    </a:lnTo>
                    <a:lnTo>
                      <a:pt x="408" y="0"/>
                    </a:lnTo>
                    <a:lnTo>
                      <a:pt x="38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 name="Freeform 85"/>
              <p:cNvSpPr>
                <a:spLocks/>
              </p:cNvSpPr>
              <p:nvPr/>
            </p:nvSpPr>
            <p:spPr bwMode="auto">
              <a:xfrm>
                <a:off x="3627438" y="3570288"/>
                <a:ext cx="736600" cy="171450"/>
              </a:xfrm>
              <a:custGeom>
                <a:avLst/>
                <a:gdLst>
                  <a:gd name="T0" fmla="*/ 382 w 464"/>
                  <a:gd name="T1" fmla="*/ 6 h 108"/>
                  <a:gd name="T2" fmla="*/ 382 w 464"/>
                  <a:gd name="T3" fmla="*/ 6 h 108"/>
                  <a:gd name="T4" fmla="*/ 376 w 464"/>
                  <a:gd name="T5" fmla="*/ 10 h 108"/>
                  <a:gd name="T6" fmla="*/ 356 w 464"/>
                  <a:gd name="T7" fmla="*/ 20 h 108"/>
                  <a:gd name="T8" fmla="*/ 326 w 464"/>
                  <a:gd name="T9" fmla="*/ 34 h 108"/>
                  <a:gd name="T10" fmla="*/ 284 w 464"/>
                  <a:gd name="T11" fmla="*/ 48 h 108"/>
                  <a:gd name="T12" fmla="*/ 260 w 464"/>
                  <a:gd name="T13" fmla="*/ 56 h 108"/>
                  <a:gd name="T14" fmla="*/ 236 w 464"/>
                  <a:gd name="T15" fmla="*/ 60 h 108"/>
                  <a:gd name="T16" fmla="*/ 208 w 464"/>
                  <a:gd name="T17" fmla="*/ 64 h 108"/>
                  <a:gd name="T18" fmla="*/ 178 w 464"/>
                  <a:gd name="T19" fmla="*/ 66 h 108"/>
                  <a:gd name="T20" fmla="*/ 148 w 464"/>
                  <a:gd name="T21" fmla="*/ 66 h 108"/>
                  <a:gd name="T22" fmla="*/ 116 w 464"/>
                  <a:gd name="T23" fmla="*/ 62 h 108"/>
                  <a:gd name="T24" fmla="*/ 84 w 464"/>
                  <a:gd name="T25" fmla="*/ 58 h 108"/>
                  <a:gd name="T26" fmla="*/ 50 w 464"/>
                  <a:gd name="T27" fmla="*/ 48 h 108"/>
                  <a:gd name="T28" fmla="*/ 50 w 464"/>
                  <a:gd name="T29" fmla="*/ 48 h 108"/>
                  <a:gd name="T30" fmla="*/ 36 w 464"/>
                  <a:gd name="T31" fmla="*/ 52 h 108"/>
                  <a:gd name="T32" fmla="*/ 24 w 464"/>
                  <a:gd name="T33" fmla="*/ 58 h 108"/>
                  <a:gd name="T34" fmla="*/ 12 w 464"/>
                  <a:gd name="T35" fmla="*/ 64 h 108"/>
                  <a:gd name="T36" fmla="*/ 4 w 464"/>
                  <a:gd name="T37" fmla="*/ 72 h 108"/>
                  <a:gd name="T38" fmla="*/ 2 w 464"/>
                  <a:gd name="T39" fmla="*/ 76 h 108"/>
                  <a:gd name="T40" fmla="*/ 0 w 464"/>
                  <a:gd name="T41" fmla="*/ 80 h 108"/>
                  <a:gd name="T42" fmla="*/ 2 w 464"/>
                  <a:gd name="T43" fmla="*/ 86 h 108"/>
                  <a:gd name="T44" fmla="*/ 6 w 464"/>
                  <a:gd name="T45" fmla="*/ 90 h 108"/>
                  <a:gd name="T46" fmla="*/ 14 w 464"/>
                  <a:gd name="T47" fmla="*/ 96 h 108"/>
                  <a:gd name="T48" fmla="*/ 24 w 464"/>
                  <a:gd name="T49" fmla="*/ 102 h 108"/>
                  <a:gd name="T50" fmla="*/ 24 w 464"/>
                  <a:gd name="T51" fmla="*/ 102 h 108"/>
                  <a:gd name="T52" fmla="*/ 34 w 464"/>
                  <a:gd name="T53" fmla="*/ 102 h 108"/>
                  <a:gd name="T54" fmla="*/ 60 w 464"/>
                  <a:gd name="T55" fmla="*/ 106 h 108"/>
                  <a:gd name="T56" fmla="*/ 100 w 464"/>
                  <a:gd name="T57" fmla="*/ 108 h 108"/>
                  <a:gd name="T58" fmla="*/ 152 w 464"/>
                  <a:gd name="T59" fmla="*/ 108 h 108"/>
                  <a:gd name="T60" fmla="*/ 182 w 464"/>
                  <a:gd name="T61" fmla="*/ 106 h 108"/>
                  <a:gd name="T62" fmla="*/ 212 w 464"/>
                  <a:gd name="T63" fmla="*/ 102 h 108"/>
                  <a:gd name="T64" fmla="*/ 244 w 464"/>
                  <a:gd name="T65" fmla="*/ 98 h 108"/>
                  <a:gd name="T66" fmla="*/ 278 w 464"/>
                  <a:gd name="T67" fmla="*/ 90 h 108"/>
                  <a:gd name="T68" fmla="*/ 312 w 464"/>
                  <a:gd name="T69" fmla="*/ 80 h 108"/>
                  <a:gd name="T70" fmla="*/ 346 w 464"/>
                  <a:gd name="T71" fmla="*/ 68 h 108"/>
                  <a:gd name="T72" fmla="*/ 380 w 464"/>
                  <a:gd name="T73" fmla="*/ 52 h 108"/>
                  <a:gd name="T74" fmla="*/ 412 w 464"/>
                  <a:gd name="T75" fmla="*/ 34 h 108"/>
                  <a:gd name="T76" fmla="*/ 412 w 464"/>
                  <a:gd name="T77" fmla="*/ 34 h 108"/>
                  <a:gd name="T78" fmla="*/ 436 w 464"/>
                  <a:gd name="T79" fmla="*/ 32 h 108"/>
                  <a:gd name="T80" fmla="*/ 454 w 464"/>
                  <a:gd name="T81" fmla="*/ 28 h 108"/>
                  <a:gd name="T82" fmla="*/ 460 w 464"/>
                  <a:gd name="T83" fmla="*/ 24 h 108"/>
                  <a:gd name="T84" fmla="*/ 464 w 464"/>
                  <a:gd name="T85" fmla="*/ 20 h 108"/>
                  <a:gd name="T86" fmla="*/ 464 w 464"/>
                  <a:gd name="T87" fmla="*/ 20 h 108"/>
                  <a:gd name="T88" fmla="*/ 464 w 464"/>
                  <a:gd name="T89" fmla="*/ 14 h 108"/>
                  <a:gd name="T90" fmla="*/ 462 w 464"/>
                  <a:gd name="T91" fmla="*/ 6 h 108"/>
                  <a:gd name="T92" fmla="*/ 462 w 464"/>
                  <a:gd name="T93" fmla="*/ 6 h 108"/>
                  <a:gd name="T94" fmla="*/ 460 w 464"/>
                  <a:gd name="T95" fmla="*/ 4 h 108"/>
                  <a:gd name="T96" fmla="*/ 454 w 464"/>
                  <a:gd name="T97" fmla="*/ 2 h 108"/>
                  <a:gd name="T98" fmla="*/ 436 w 464"/>
                  <a:gd name="T99" fmla="*/ 2 h 108"/>
                  <a:gd name="T100" fmla="*/ 416 w 464"/>
                  <a:gd name="T101" fmla="*/ 2 h 108"/>
                  <a:gd name="T102" fmla="*/ 410 w 464"/>
                  <a:gd name="T103" fmla="*/ 2 h 108"/>
                  <a:gd name="T104" fmla="*/ 408 w 464"/>
                  <a:gd name="T105"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64" h="108">
                    <a:moveTo>
                      <a:pt x="382" y="6"/>
                    </a:moveTo>
                    <a:lnTo>
                      <a:pt x="382" y="6"/>
                    </a:lnTo>
                    <a:lnTo>
                      <a:pt x="376" y="10"/>
                    </a:lnTo>
                    <a:lnTo>
                      <a:pt x="356" y="20"/>
                    </a:lnTo>
                    <a:lnTo>
                      <a:pt x="326" y="34"/>
                    </a:lnTo>
                    <a:lnTo>
                      <a:pt x="284" y="48"/>
                    </a:lnTo>
                    <a:lnTo>
                      <a:pt x="260" y="56"/>
                    </a:lnTo>
                    <a:lnTo>
                      <a:pt x="236" y="60"/>
                    </a:lnTo>
                    <a:lnTo>
                      <a:pt x="208" y="64"/>
                    </a:lnTo>
                    <a:lnTo>
                      <a:pt x="178" y="66"/>
                    </a:lnTo>
                    <a:lnTo>
                      <a:pt x="148" y="66"/>
                    </a:lnTo>
                    <a:lnTo>
                      <a:pt x="116" y="62"/>
                    </a:lnTo>
                    <a:lnTo>
                      <a:pt x="84" y="58"/>
                    </a:lnTo>
                    <a:lnTo>
                      <a:pt x="50" y="48"/>
                    </a:lnTo>
                    <a:lnTo>
                      <a:pt x="50" y="48"/>
                    </a:lnTo>
                    <a:lnTo>
                      <a:pt x="36" y="52"/>
                    </a:lnTo>
                    <a:lnTo>
                      <a:pt x="24" y="58"/>
                    </a:lnTo>
                    <a:lnTo>
                      <a:pt x="12" y="64"/>
                    </a:lnTo>
                    <a:lnTo>
                      <a:pt x="4" y="72"/>
                    </a:lnTo>
                    <a:lnTo>
                      <a:pt x="2" y="76"/>
                    </a:lnTo>
                    <a:lnTo>
                      <a:pt x="0" y="80"/>
                    </a:lnTo>
                    <a:lnTo>
                      <a:pt x="2" y="86"/>
                    </a:lnTo>
                    <a:lnTo>
                      <a:pt x="6" y="90"/>
                    </a:lnTo>
                    <a:lnTo>
                      <a:pt x="14" y="96"/>
                    </a:lnTo>
                    <a:lnTo>
                      <a:pt x="24" y="102"/>
                    </a:lnTo>
                    <a:lnTo>
                      <a:pt x="24" y="102"/>
                    </a:lnTo>
                    <a:lnTo>
                      <a:pt x="34" y="102"/>
                    </a:lnTo>
                    <a:lnTo>
                      <a:pt x="60" y="106"/>
                    </a:lnTo>
                    <a:lnTo>
                      <a:pt x="100" y="108"/>
                    </a:lnTo>
                    <a:lnTo>
                      <a:pt x="152" y="108"/>
                    </a:lnTo>
                    <a:lnTo>
                      <a:pt x="182" y="106"/>
                    </a:lnTo>
                    <a:lnTo>
                      <a:pt x="212" y="102"/>
                    </a:lnTo>
                    <a:lnTo>
                      <a:pt x="244" y="98"/>
                    </a:lnTo>
                    <a:lnTo>
                      <a:pt x="278" y="90"/>
                    </a:lnTo>
                    <a:lnTo>
                      <a:pt x="312" y="80"/>
                    </a:lnTo>
                    <a:lnTo>
                      <a:pt x="346" y="68"/>
                    </a:lnTo>
                    <a:lnTo>
                      <a:pt x="380" y="52"/>
                    </a:lnTo>
                    <a:lnTo>
                      <a:pt x="412" y="34"/>
                    </a:lnTo>
                    <a:lnTo>
                      <a:pt x="412" y="34"/>
                    </a:lnTo>
                    <a:lnTo>
                      <a:pt x="436" y="32"/>
                    </a:lnTo>
                    <a:lnTo>
                      <a:pt x="454" y="28"/>
                    </a:lnTo>
                    <a:lnTo>
                      <a:pt x="460" y="24"/>
                    </a:lnTo>
                    <a:lnTo>
                      <a:pt x="464" y="20"/>
                    </a:lnTo>
                    <a:lnTo>
                      <a:pt x="464" y="20"/>
                    </a:lnTo>
                    <a:lnTo>
                      <a:pt x="464" y="14"/>
                    </a:lnTo>
                    <a:lnTo>
                      <a:pt x="462" y="6"/>
                    </a:lnTo>
                    <a:lnTo>
                      <a:pt x="462" y="6"/>
                    </a:lnTo>
                    <a:lnTo>
                      <a:pt x="460" y="4"/>
                    </a:lnTo>
                    <a:lnTo>
                      <a:pt x="454" y="2"/>
                    </a:lnTo>
                    <a:lnTo>
                      <a:pt x="436" y="2"/>
                    </a:lnTo>
                    <a:lnTo>
                      <a:pt x="416" y="2"/>
                    </a:lnTo>
                    <a:lnTo>
                      <a:pt x="410" y="2"/>
                    </a:lnTo>
                    <a:lnTo>
                      <a:pt x="40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 name="Freeform 86"/>
              <p:cNvSpPr>
                <a:spLocks/>
              </p:cNvSpPr>
              <p:nvPr/>
            </p:nvSpPr>
            <p:spPr bwMode="auto">
              <a:xfrm>
                <a:off x="4894263" y="4398963"/>
                <a:ext cx="1304925" cy="130175"/>
              </a:xfrm>
              <a:custGeom>
                <a:avLst/>
                <a:gdLst>
                  <a:gd name="T0" fmla="*/ 822 w 822"/>
                  <a:gd name="T1" fmla="*/ 40 h 82"/>
                  <a:gd name="T2" fmla="*/ 822 w 822"/>
                  <a:gd name="T3" fmla="*/ 40 h 82"/>
                  <a:gd name="T4" fmla="*/ 820 w 822"/>
                  <a:gd name="T5" fmla="*/ 36 h 82"/>
                  <a:gd name="T6" fmla="*/ 814 w 822"/>
                  <a:gd name="T7" fmla="*/ 32 h 82"/>
                  <a:gd name="T8" fmla="*/ 804 w 822"/>
                  <a:gd name="T9" fmla="*/ 28 h 82"/>
                  <a:gd name="T10" fmla="*/ 790 w 822"/>
                  <a:gd name="T11" fmla="*/ 24 h 82"/>
                  <a:gd name="T12" fmla="*/ 752 w 822"/>
                  <a:gd name="T13" fmla="*/ 18 h 82"/>
                  <a:gd name="T14" fmla="*/ 702 w 822"/>
                  <a:gd name="T15" fmla="*/ 12 h 82"/>
                  <a:gd name="T16" fmla="*/ 640 w 822"/>
                  <a:gd name="T17" fmla="*/ 6 h 82"/>
                  <a:gd name="T18" fmla="*/ 570 w 822"/>
                  <a:gd name="T19" fmla="*/ 2 h 82"/>
                  <a:gd name="T20" fmla="*/ 494 w 822"/>
                  <a:gd name="T21" fmla="*/ 0 h 82"/>
                  <a:gd name="T22" fmla="*/ 410 w 822"/>
                  <a:gd name="T23" fmla="*/ 0 h 82"/>
                  <a:gd name="T24" fmla="*/ 410 w 822"/>
                  <a:gd name="T25" fmla="*/ 0 h 82"/>
                  <a:gd name="T26" fmla="*/ 328 w 822"/>
                  <a:gd name="T27" fmla="*/ 0 h 82"/>
                  <a:gd name="T28" fmla="*/ 250 w 822"/>
                  <a:gd name="T29" fmla="*/ 2 h 82"/>
                  <a:gd name="T30" fmla="*/ 180 w 822"/>
                  <a:gd name="T31" fmla="*/ 6 h 82"/>
                  <a:gd name="T32" fmla="*/ 120 w 822"/>
                  <a:gd name="T33" fmla="*/ 12 h 82"/>
                  <a:gd name="T34" fmla="*/ 70 w 822"/>
                  <a:gd name="T35" fmla="*/ 18 h 82"/>
                  <a:gd name="T36" fmla="*/ 32 w 822"/>
                  <a:gd name="T37" fmla="*/ 24 h 82"/>
                  <a:gd name="T38" fmla="*/ 18 w 822"/>
                  <a:gd name="T39" fmla="*/ 28 h 82"/>
                  <a:gd name="T40" fmla="*/ 8 w 822"/>
                  <a:gd name="T41" fmla="*/ 32 h 82"/>
                  <a:gd name="T42" fmla="*/ 2 w 822"/>
                  <a:gd name="T43" fmla="*/ 36 h 82"/>
                  <a:gd name="T44" fmla="*/ 0 w 822"/>
                  <a:gd name="T45" fmla="*/ 40 h 82"/>
                  <a:gd name="T46" fmla="*/ 0 w 822"/>
                  <a:gd name="T47" fmla="*/ 40 h 82"/>
                  <a:gd name="T48" fmla="*/ 2 w 822"/>
                  <a:gd name="T49" fmla="*/ 44 h 82"/>
                  <a:gd name="T50" fmla="*/ 8 w 822"/>
                  <a:gd name="T51" fmla="*/ 48 h 82"/>
                  <a:gd name="T52" fmla="*/ 18 w 822"/>
                  <a:gd name="T53" fmla="*/ 52 h 82"/>
                  <a:gd name="T54" fmla="*/ 32 w 822"/>
                  <a:gd name="T55" fmla="*/ 56 h 82"/>
                  <a:gd name="T56" fmla="*/ 70 w 822"/>
                  <a:gd name="T57" fmla="*/ 64 h 82"/>
                  <a:gd name="T58" fmla="*/ 120 w 822"/>
                  <a:gd name="T59" fmla="*/ 70 h 82"/>
                  <a:gd name="T60" fmla="*/ 180 w 822"/>
                  <a:gd name="T61" fmla="*/ 74 h 82"/>
                  <a:gd name="T62" fmla="*/ 250 w 822"/>
                  <a:gd name="T63" fmla="*/ 78 h 82"/>
                  <a:gd name="T64" fmla="*/ 328 w 822"/>
                  <a:gd name="T65" fmla="*/ 80 h 82"/>
                  <a:gd name="T66" fmla="*/ 410 w 822"/>
                  <a:gd name="T67" fmla="*/ 82 h 82"/>
                  <a:gd name="T68" fmla="*/ 410 w 822"/>
                  <a:gd name="T69" fmla="*/ 82 h 82"/>
                  <a:gd name="T70" fmla="*/ 494 w 822"/>
                  <a:gd name="T71" fmla="*/ 80 h 82"/>
                  <a:gd name="T72" fmla="*/ 570 w 822"/>
                  <a:gd name="T73" fmla="*/ 78 h 82"/>
                  <a:gd name="T74" fmla="*/ 640 w 822"/>
                  <a:gd name="T75" fmla="*/ 74 h 82"/>
                  <a:gd name="T76" fmla="*/ 702 w 822"/>
                  <a:gd name="T77" fmla="*/ 70 h 82"/>
                  <a:gd name="T78" fmla="*/ 752 w 822"/>
                  <a:gd name="T79" fmla="*/ 64 h 82"/>
                  <a:gd name="T80" fmla="*/ 790 w 822"/>
                  <a:gd name="T81" fmla="*/ 56 h 82"/>
                  <a:gd name="T82" fmla="*/ 804 w 822"/>
                  <a:gd name="T83" fmla="*/ 52 h 82"/>
                  <a:gd name="T84" fmla="*/ 814 w 822"/>
                  <a:gd name="T85" fmla="*/ 48 h 82"/>
                  <a:gd name="T86" fmla="*/ 820 w 822"/>
                  <a:gd name="T87" fmla="*/ 44 h 82"/>
                  <a:gd name="T88" fmla="*/ 822 w 822"/>
                  <a:gd name="T89" fmla="*/ 40 h 82"/>
                  <a:gd name="T90" fmla="*/ 822 w 822"/>
                  <a:gd name="T91" fmla="*/ 4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22" h="82">
                    <a:moveTo>
                      <a:pt x="822" y="40"/>
                    </a:moveTo>
                    <a:lnTo>
                      <a:pt x="822" y="40"/>
                    </a:lnTo>
                    <a:lnTo>
                      <a:pt x="820" y="36"/>
                    </a:lnTo>
                    <a:lnTo>
                      <a:pt x="814" y="32"/>
                    </a:lnTo>
                    <a:lnTo>
                      <a:pt x="804" y="28"/>
                    </a:lnTo>
                    <a:lnTo>
                      <a:pt x="790" y="24"/>
                    </a:lnTo>
                    <a:lnTo>
                      <a:pt x="752" y="18"/>
                    </a:lnTo>
                    <a:lnTo>
                      <a:pt x="702" y="12"/>
                    </a:lnTo>
                    <a:lnTo>
                      <a:pt x="640" y="6"/>
                    </a:lnTo>
                    <a:lnTo>
                      <a:pt x="570" y="2"/>
                    </a:lnTo>
                    <a:lnTo>
                      <a:pt x="494" y="0"/>
                    </a:lnTo>
                    <a:lnTo>
                      <a:pt x="410" y="0"/>
                    </a:lnTo>
                    <a:lnTo>
                      <a:pt x="410" y="0"/>
                    </a:lnTo>
                    <a:lnTo>
                      <a:pt x="328" y="0"/>
                    </a:lnTo>
                    <a:lnTo>
                      <a:pt x="250" y="2"/>
                    </a:lnTo>
                    <a:lnTo>
                      <a:pt x="180" y="6"/>
                    </a:lnTo>
                    <a:lnTo>
                      <a:pt x="120" y="12"/>
                    </a:lnTo>
                    <a:lnTo>
                      <a:pt x="70" y="18"/>
                    </a:lnTo>
                    <a:lnTo>
                      <a:pt x="32" y="24"/>
                    </a:lnTo>
                    <a:lnTo>
                      <a:pt x="18" y="28"/>
                    </a:lnTo>
                    <a:lnTo>
                      <a:pt x="8" y="32"/>
                    </a:lnTo>
                    <a:lnTo>
                      <a:pt x="2" y="36"/>
                    </a:lnTo>
                    <a:lnTo>
                      <a:pt x="0" y="40"/>
                    </a:lnTo>
                    <a:lnTo>
                      <a:pt x="0" y="40"/>
                    </a:lnTo>
                    <a:lnTo>
                      <a:pt x="2" y="44"/>
                    </a:lnTo>
                    <a:lnTo>
                      <a:pt x="8" y="48"/>
                    </a:lnTo>
                    <a:lnTo>
                      <a:pt x="18" y="52"/>
                    </a:lnTo>
                    <a:lnTo>
                      <a:pt x="32" y="56"/>
                    </a:lnTo>
                    <a:lnTo>
                      <a:pt x="70" y="64"/>
                    </a:lnTo>
                    <a:lnTo>
                      <a:pt x="120" y="70"/>
                    </a:lnTo>
                    <a:lnTo>
                      <a:pt x="180" y="74"/>
                    </a:lnTo>
                    <a:lnTo>
                      <a:pt x="250" y="78"/>
                    </a:lnTo>
                    <a:lnTo>
                      <a:pt x="328" y="80"/>
                    </a:lnTo>
                    <a:lnTo>
                      <a:pt x="410" y="82"/>
                    </a:lnTo>
                    <a:lnTo>
                      <a:pt x="410" y="82"/>
                    </a:lnTo>
                    <a:lnTo>
                      <a:pt x="494" y="80"/>
                    </a:lnTo>
                    <a:lnTo>
                      <a:pt x="570" y="78"/>
                    </a:lnTo>
                    <a:lnTo>
                      <a:pt x="640" y="74"/>
                    </a:lnTo>
                    <a:lnTo>
                      <a:pt x="702" y="70"/>
                    </a:lnTo>
                    <a:lnTo>
                      <a:pt x="752" y="64"/>
                    </a:lnTo>
                    <a:lnTo>
                      <a:pt x="790" y="56"/>
                    </a:lnTo>
                    <a:lnTo>
                      <a:pt x="804" y="52"/>
                    </a:lnTo>
                    <a:lnTo>
                      <a:pt x="814" y="48"/>
                    </a:lnTo>
                    <a:lnTo>
                      <a:pt x="820" y="44"/>
                    </a:lnTo>
                    <a:lnTo>
                      <a:pt x="822" y="40"/>
                    </a:lnTo>
                    <a:lnTo>
                      <a:pt x="822" y="4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Freeform 87"/>
              <p:cNvSpPr>
                <a:spLocks/>
              </p:cNvSpPr>
              <p:nvPr/>
            </p:nvSpPr>
            <p:spPr bwMode="auto">
              <a:xfrm>
                <a:off x="5040313" y="3668713"/>
                <a:ext cx="892175" cy="530225"/>
              </a:xfrm>
              <a:custGeom>
                <a:avLst/>
                <a:gdLst>
                  <a:gd name="T0" fmla="*/ 562 w 562"/>
                  <a:gd name="T1" fmla="*/ 0 h 334"/>
                  <a:gd name="T2" fmla="*/ 562 w 562"/>
                  <a:gd name="T3" fmla="*/ 0 h 334"/>
                  <a:gd name="T4" fmla="*/ 534 w 562"/>
                  <a:gd name="T5" fmla="*/ 22 h 334"/>
                  <a:gd name="T6" fmla="*/ 506 w 562"/>
                  <a:gd name="T7" fmla="*/ 44 h 334"/>
                  <a:gd name="T8" fmla="*/ 474 w 562"/>
                  <a:gd name="T9" fmla="*/ 62 h 334"/>
                  <a:gd name="T10" fmla="*/ 440 w 562"/>
                  <a:gd name="T11" fmla="*/ 80 h 334"/>
                  <a:gd name="T12" fmla="*/ 402 w 562"/>
                  <a:gd name="T13" fmla="*/ 94 h 334"/>
                  <a:gd name="T14" fmla="*/ 366 w 562"/>
                  <a:gd name="T15" fmla="*/ 108 h 334"/>
                  <a:gd name="T16" fmla="*/ 326 w 562"/>
                  <a:gd name="T17" fmla="*/ 118 h 334"/>
                  <a:gd name="T18" fmla="*/ 286 w 562"/>
                  <a:gd name="T19" fmla="*/ 126 h 334"/>
                  <a:gd name="T20" fmla="*/ 286 w 562"/>
                  <a:gd name="T21" fmla="*/ 126 h 334"/>
                  <a:gd name="T22" fmla="*/ 246 w 562"/>
                  <a:gd name="T23" fmla="*/ 130 h 334"/>
                  <a:gd name="T24" fmla="*/ 206 w 562"/>
                  <a:gd name="T25" fmla="*/ 130 h 334"/>
                  <a:gd name="T26" fmla="*/ 168 w 562"/>
                  <a:gd name="T27" fmla="*/ 128 h 334"/>
                  <a:gd name="T28" fmla="*/ 130 w 562"/>
                  <a:gd name="T29" fmla="*/ 124 h 334"/>
                  <a:gd name="T30" fmla="*/ 94 w 562"/>
                  <a:gd name="T31" fmla="*/ 116 h 334"/>
                  <a:gd name="T32" fmla="*/ 62 w 562"/>
                  <a:gd name="T33" fmla="*/ 104 h 334"/>
                  <a:gd name="T34" fmla="*/ 30 w 562"/>
                  <a:gd name="T35" fmla="*/ 92 h 334"/>
                  <a:gd name="T36" fmla="*/ 0 w 562"/>
                  <a:gd name="T37" fmla="*/ 76 h 334"/>
                  <a:gd name="T38" fmla="*/ 56 w 562"/>
                  <a:gd name="T39" fmla="*/ 282 h 334"/>
                  <a:gd name="T40" fmla="*/ 56 w 562"/>
                  <a:gd name="T41" fmla="*/ 282 h 334"/>
                  <a:gd name="T42" fmla="*/ 58 w 562"/>
                  <a:gd name="T43" fmla="*/ 290 h 334"/>
                  <a:gd name="T44" fmla="*/ 64 w 562"/>
                  <a:gd name="T45" fmla="*/ 298 h 334"/>
                  <a:gd name="T46" fmla="*/ 72 w 562"/>
                  <a:gd name="T47" fmla="*/ 304 h 334"/>
                  <a:gd name="T48" fmla="*/ 80 w 562"/>
                  <a:gd name="T49" fmla="*/ 310 h 334"/>
                  <a:gd name="T50" fmla="*/ 92 w 562"/>
                  <a:gd name="T51" fmla="*/ 316 h 334"/>
                  <a:gd name="T52" fmla="*/ 104 w 562"/>
                  <a:gd name="T53" fmla="*/ 320 h 334"/>
                  <a:gd name="T54" fmla="*/ 134 w 562"/>
                  <a:gd name="T55" fmla="*/ 328 h 334"/>
                  <a:gd name="T56" fmla="*/ 170 w 562"/>
                  <a:gd name="T57" fmla="*/ 332 h 334"/>
                  <a:gd name="T58" fmla="*/ 210 w 562"/>
                  <a:gd name="T59" fmla="*/ 334 h 334"/>
                  <a:gd name="T60" fmla="*/ 254 w 562"/>
                  <a:gd name="T61" fmla="*/ 332 h 334"/>
                  <a:gd name="T62" fmla="*/ 302 w 562"/>
                  <a:gd name="T63" fmla="*/ 326 h 334"/>
                  <a:gd name="T64" fmla="*/ 302 w 562"/>
                  <a:gd name="T65" fmla="*/ 326 h 334"/>
                  <a:gd name="T66" fmla="*/ 350 w 562"/>
                  <a:gd name="T67" fmla="*/ 316 h 334"/>
                  <a:gd name="T68" fmla="*/ 396 w 562"/>
                  <a:gd name="T69" fmla="*/ 304 h 334"/>
                  <a:gd name="T70" fmla="*/ 436 w 562"/>
                  <a:gd name="T71" fmla="*/ 290 h 334"/>
                  <a:gd name="T72" fmla="*/ 474 w 562"/>
                  <a:gd name="T73" fmla="*/ 274 h 334"/>
                  <a:gd name="T74" fmla="*/ 504 w 562"/>
                  <a:gd name="T75" fmla="*/ 256 h 334"/>
                  <a:gd name="T76" fmla="*/ 516 w 562"/>
                  <a:gd name="T77" fmla="*/ 248 h 334"/>
                  <a:gd name="T78" fmla="*/ 528 w 562"/>
                  <a:gd name="T79" fmla="*/ 240 h 334"/>
                  <a:gd name="T80" fmla="*/ 536 w 562"/>
                  <a:gd name="T81" fmla="*/ 230 h 334"/>
                  <a:gd name="T82" fmla="*/ 544 w 562"/>
                  <a:gd name="T83" fmla="*/ 222 h 334"/>
                  <a:gd name="T84" fmla="*/ 548 w 562"/>
                  <a:gd name="T85" fmla="*/ 212 h 334"/>
                  <a:gd name="T86" fmla="*/ 550 w 562"/>
                  <a:gd name="T87" fmla="*/ 204 h 334"/>
                  <a:gd name="T88" fmla="*/ 562 w 562"/>
                  <a:gd name="T89"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62" h="334">
                    <a:moveTo>
                      <a:pt x="562" y="0"/>
                    </a:moveTo>
                    <a:lnTo>
                      <a:pt x="562" y="0"/>
                    </a:lnTo>
                    <a:lnTo>
                      <a:pt x="534" y="22"/>
                    </a:lnTo>
                    <a:lnTo>
                      <a:pt x="506" y="44"/>
                    </a:lnTo>
                    <a:lnTo>
                      <a:pt x="474" y="62"/>
                    </a:lnTo>
                    <a:lnTo>
                      <a:pt x="440" y="80"/>
                    </a:lnTo>
                    <a:lnTo>
                      <a:pt x="402" y="94"/>
                    </a:lnTo>
                    <a:lnTo>
                      <a:pt x="366" y="108"/>
                    </a:lnTo>
                    <a:lnTo>
                      <a:pt x="326" y="118"/>
                    </a:lnTo>
                    <a:lnTo>
                      <a:pt x="286" y="126"/>
                    </a:lnTo>
                    <a:lnTo>
                      <a:pt x="286" y="126"/>
                    </a:lnTo>
                    <a:lnTo>
                      <a:pt x="246" y="130"/>
                    </a:lnTo>
                    <a:lnTo>
                      <a:pt x="206" y="130"/>
                    </a:lnTo>
                    <a:lnTo>
                      <a:pt x="168" y="128"/>
                    </a:lnTo>
                    <a:lnTo>
                      <a:pt x="130" y="124"/>
                    </a:lnTo>
                    <a:lnTo>
                      <a:pt x="94" y="116"/>
                    </a:lnTo>
                    <a:lnTo>
                      <a:pt x="62" y="104"/>
                    </a:lnTo>
                    <a:lnTo>
                      <a:pt x="30" y="92"/>
                    </a:lnTo>
                    <a:lnTo>
                      <a:pt x="0" y="76"/>
                    </a:lnTo>
                    <a:lnTo>
                      <a:pt x="56" y="282"/>
                    </a:lnTo>
                    <a:lnTo>
                      <a:pt x="56" y="282"/>
                    </a:lnTo>
                    <a:lnTo>
                      <a:pt x="58" y="290"/>
                    </a:lnTo>
                    <a:lnTo>
                      <a:pt x="64" y="298"/>
                    </a:lnTo>
                    <a:lnTo>
                      <a:pt x="72" y="304"/>
                    </a:lnTo>
                    <a:lnTo>
                      <a:pt x="80" y="310"/>
                    </a:lnTo>
                    <a:lnTo>
                      <a:pt x="92" y="316"/>
                    </a:lnTo>
                    <a:lnTo>
                      <a:pt x="104" y="320"/>
                    </a:lnTo>
                    <a:lnTo>
                      <a:pt x="134" y="328"/>
                    </a:lnTo>
                    <a:lnTo>
                      <a:pt x="170" y="332"/>
                    </a:lnTo>
                    <a:lnTo>
                      <a:pt x="210" y="334"/>
                    </a:lnTo>
                    <a:lnTo>
                      <a:pt x="254" y="332"/>
                    </a:lnTo>
                    <a:lnTo>
                      <a:pt x="302" y="326"/>
                    </a:lnTo>
                    <a:lnTo>
                      <a:pt x="302" y="326"/>
                    </a:lnTo>
                    <a:lnTo>
                      <a:pt x="350" y="316"/>
                    </a:lnTo>
                    <a:lnTo>
                      <a:pt x="396" y="304"/>
                    </a:lnTo>
                    <a:lnTo>
                      <a:pt x="436" y="290"/>
                    </a:lnTo>
                    <a:lnTo>
                      <a:pt x="474" y="274"/>
                    </a:lnTo>
                    <a:lnTo>
                      <a:pt x="504" y="256"/>
                    </a:lnTo>
                    <a:lnTo>
                      <a:pt x="516" y="248"/>
                    </a:lnTo>
                    <a:lnTo>
                      <a:pt x="528" y="240"/>
                    </a:lnTo>
                    <a:lnTo>
                      <a:pt x="536" y="230"/>
                    </a:lnTo>
                    <a:lnTo>
                      <a:pt x="544" y="222"/>
                    </a:lnTo>
                    <a:lnTo>
                      <a:pt x="548" y="212"/>
                    </a:lnTo>
                    <a:lnTo>
                      <a:pt x="550" y="204"/>
                    </a:lnTo>
                    <a:lnTo>
                      <a:pt x="5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3" name="Freeform 88"/>
              <p:cNvSpPr>
                <a:spLocks/>
              </p:cNvSpPr>
              <p:nvPr/>
            </p:nvSpPr>
            <p:spPr bwMode="auto">
              <a:xfrm>
                <a:off x="5126038" y="3944938"/>
                <a:ext cx="333375" cy="552450"/>
              </a:xfrm>
              <a:custGeom>
                <a:avLst/>
                <a:gdLst>
                  <a:gd name="T0" fmla="*/ 168 w 210"/>
                  <a:gd name="T1" fmla="*/ 10 h 348"/>
                  <a:gd name="T2" fmla="*/ 168 w 210"/>
                  <a:gd name="T3" fmla="*/ 10 h 348"/>
                  <a:gd name="T4" fmla="*/ 154 w 210"/>
                  <a:gd name="T5" fmla="*/ 24 h 348"/>
                  <a:gd name="T6" fmla="*/ 140 w 210"/>
                  <a:gd name="T7" fmla="*/ 44 h 348"/>
                  <a:gd name="T8" fmla="*/ 124 w 210"/>
                  <a:gd name="T9" fmla="*/ 70 h 348"/>
                  <a:gd name="T10" fmla="*/ 116 w 210"/>
                  <a:gd name="T11" fmla="*/ 88 h 348"/>
                  <a:gd name="T12" fmla="*/ 108 w 210"/>
                  <a:gd name="T13" fmla="*/ 106 h 348"/>
                  <a:gd name="T14" fmla="*/ 100 w 210"/>
                  <a:gd name="T15" fmla="*/ 128 h 348"/>
                  <a:gd name="T16" fmla="*/ 94 w 210"/>
                  <a:gd name="T17" fmla="*/ 152 h 348"/>
                  <a:gd name="T18" fmla="*/ 88 w 210"/>
                  <a:gd name="T19" fmla="*/ 178 h 348"/>
                  <a:gd name="T20" fmla="*/ 84 w 210"/>
                  <a:gd name="T21" fmla="*/ 206 h 348"/>
                  <a:gd name="T22" fmla="*/ 82 w 210"/>
                  <a:gd name="T23" fmla="*/ 236 h 348"/>
                  <a:gd name="T24" fmla="*/ 80 w 210"/>
                  <a:gd name="T25" fmla="*/ 270 h 348"/>
                  <a:gd name="T26" fmla="*/ 80 w 210"/>
                  <a:gd name="T27" fmla="*/ 270 h 348"/>
                  <a:gd name="T28" fmla="*/ 66 w 210"/>
                  <a:gd name="T29" fmla="*/ 274 h 348"/>
                  <a:gd name="T30" fmla="*/ 50 w 210"/>
                  <a:gd name="T31" fmla="*/ 280 h 348"/>
                  <a:gd name="T32" fmla="*/ 34 w 210"/>
                  <a:gd name="T33" fmla="*/ 286 h 348"/>
                  <a:gd name="T34" fmla="*/ 18 w 210"/>
                  <a:gd name="T35" fmla="*/ 296 h 348"/>
                  <a:gd name="T36" fmla="*/ 12 w 210"/>
                  <a:gd name="T37" fmla="*/ 302 h 348"/>
                  <a:gd name="T38" fmla="*/ 6 w 210"/>
                  <a:gd name="T39" fmla="*/ 308 h 348"/>
                  <a:gd name="T40" fmla="*/ 2 w 210"/>
                  <a:gd name="T41" fmla="*/ 316 h 348"/>
                  <a:gd name="T42" fmla="*/ 0 w 210"/>
                  <a:gd name="T43" fmla="*/ 322 h 348"/>
                  <a:gd name="T44" fmla="*/ 0 w 210"/>
                  <a:gd name="T45" fmla="*/ 330 h 348"/>
                  <a:gd name="T46" fmla="*/ 2 w 210"/>
                  <a:gd name="T47" fmla="*/ 340 h 348"/>
                  <a:gd name="T48" fmla="*/ 2 w 210"/>
                  <a:gd name="T49" fmla="*/ 340 h 348"/>
                  <a:gd name="T50" fmla="*/ 6 w 210"/>
                  <a:gd name="T51" fmla="*/ 342 h 348"/>
                  <a:gd name="T52" fmla="*/ 12 w 210"/>
                  <a:gd name="T53" fmla="*/ 344 h 348"/>
                  <a:gd name="T54" fmla="*/ 24 w 210"/>
                  <a:gd name="T55" fmla="*/ 348 h 348"/>
                  <a:gd name="T56" fmla="*/ 40 w 210"/>
                  <a:gd name="T57" fmla="*/ 348 h 348"/>
                  <a:gd name="T58" fmla="*/ 124 w 210"/>
                  <a:gd name="T59" fmla="*/ 308 h 348"/>
                  <a:gd name="T60" fmla="*/ 124 w 210"/>
                  <a:gd name="T61" fmla="*/ 308 h 348"/>
                  <a:gd name="T62" fmla="*/ 126 w 210"/>
                  <a:gd name="T63" fmla="*/ 306 h 348"/>
                  <a:gd name="T64" fmla="*/ 130 w 210"/>
                  <a:gd name="T65" fmla="*/ 300 h 348"/>
                  <a:gd name="T66" fmla="*/ 132 w 210"/>
                  <a:gd name="T67" fmla="*/ 296 h 348"/>
                  <a:gd name="T68" fmla="*/ 134 w 210"/>
                  <a:gd name="T69" fmla="*/ 290 h 348"/>
                  <a:gd name="T70" fmla="*/ 134 w 210"/>
                  <a:gd name="T71" fmla="*/ 286 h 348"/>
                  <a:gd name="T72" fmla="*/ 130 w 210"/>
                  <a:gd name="T73" fmla="*/ 280 h 348"/>
                  <a:gd name="T74" fmla="*/ 116 w 210"/>
                  <a:gd name="T75" fmla="*/ 262 h 348"/>
                  <a:gd name="T76" fmla="*/ 116 w 210"/>
                  <a:gd name="T77" fmla="*/ 262 h 348"/>
                  <a:gd name="T78" fmla="*/ 114 w 210"/>
                  <a:gd name="T79" fmla="*/ 240 h 348"/>
                  <a:gd name="T80" fmla="*/ 114 w 210"/>
                  <a:gd name="T81" fmla="*/ 214 h 348"/>
                  <a:gd name="T82" fmla="*/ 118 w 210"/>
                  <a:gd name="T83" fmla="*/ 182 h 348"/>
                  <a:gd name="T84" fmla="*/ 122 w 210"/>
                  <a:gd name="T85" fmla="*/ 164 h 348"/>
                  <a:gd name="T86" fmla="*/ 128 w 210"/>
                  <a:gd name="T87" fmla="*/ 146 h 348"/>
                  <a:gd name="T88" fmla="*/ 136 w 210"/>
                  <a:gd name="T89" fmla="*/ 126 h 348"/>
                  <a:gd name="T90" fmla="*/ 146 w 210"/>
                  <a:gd name="T91" fmla="*/ 108 h 348"/>
                  <a:gd name="T92" fmla="*/ 158 w 210"/>
                  <a:gd name="T93" fmla="*/ 88 h 348"/>
                  <a:gd name="T94" fmla="*/ 172 w 210"/>
                  <a:gd name="T95" fmla="*/ 70 h 348"/>
                  <a:gd name="T96" fmla="*/ 188 w 210"/>
                  <a:gd name="T97" fmla="*/ 52 h 348"/>
                  <a:gd name="T98" fmla="*/ 210 w 210"/>
                  <a:gd name="T99" fmla="*/ 36 h 348"/>
                  <a:gd name="T100" fmla="*/ 210 w 210"/>
                  <a:gd name="T101" fmla="*/ 36 h 348"/>
                  <a:gd name="T102" fmla="*/ 210 w 210"/>
                  <a:gd name="T103" fmla="*/ 28 h 348"/>
                  <a:gd name="T104" fmla="*/ 210 w 210"/>
                  <a:gd name="T105" fmla="*/ 20 h 348"/>
                  <a:gd name="T106" fmla="*/ 208 w 210"/>
                  <a:gd name="T107" fmla="*/ 10 h 348"/>
                  <a:gd name="T108" fmla="*/ 204 w 210"/>
                  <a:gd name="T109" fmla="*/ 4 h 348"/>
                  <a:gd name="T110" fmla="*/ 200 w 210"/>
                  <a:gd name="T111" fmla="*/ 2 h 348"/>
                  <a:gd name="T112" fmla="*/ 196 w 210"/>
                  <a:gd name="T113" fmla="*/ 0 h 348"/>
                  <a:gd name="T114" fmla="*/ 190 w 210"/>
                  <a:gd name="T115" fmla="*/ 0 h 348"/>
                  <a:gd name="T116" fmla="*/ 184 w 210"/>
                  <a:gd name="T117" fmla="*/ 2 h 348"/>
                  <a:gd name="T118" fmla="*/ 168 w 210"/>
                  <a:gd name="T119" fmla="*/ 10 h 348"/>
                  <a:gd name="T120" fmla="*/ 168 w 210"/>
                  <a:gd name="T121" fmla="*/ 10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0" h="348">
                    <a:moveTo>
                      <a:pt x="168" y="10"/>
                    </a:moveTo>
                    <a:lnTo>
                      <a:pt x="168" y="10"/>
                    </a:lnTo>
                    <a:lnTo>
                      <a:pt x="154" y="24"/>
                    </a:lnTo>
                    <a:lnTo>
                      <a:pt x="140" y="44"/>
                    </a:lnTo>
                    <a:lnTo>
                      <a:pt x="124" y="70"/>
                    </a:lnTo>
                    <a:lnTo>
                      <a:pt x="116" y="88"/>
                    </a:lnTo>
                    <a:lnTo>
                      <a:pt x="108" y="106"/>
                    </a:lnTo>
                    <a:lnTo>
                      <a:pt x="100" y="128"/>
                    </a:lnTo>
                    <a:lnTo>
                      <a:pt x="94" y="152"/>
                    </a:lnTo>
                    <a:lnTo>
                      <a:pt x="88" y="178"/>
                    </a:lnTo>
                    <a:lnTo>
                      <a:pt x="84" y="206"/>
                    </a:lnTo>
                    <a:lnTo>
                      <a:pt x="82" y="236"/>
                    </a:lnTo>
                    <a:lnTo>
                      <a:pt x="80" y="270"/>
                    </a:lnTo>
                    <a:lnTo>
                      <a:pt x="80" y="270"/>
                    </a:lnTo>
                    <a:lnTo>
                      <a:pt x="66" y="274"/>
                    </a:lnTo>
                    <a:lnTo>
                      <a:pt x="50" y="280"/>
                    </a:lnTo>
                    <a:lnTo>
                      <a:pt x="34" y="286"/>
                    </a:lnTo>
                    <a:lnTo>
                      <a:pt x="18" y="296"/>
                    </a:lnTo>
                    <a:lnTo>
                      <a:pt x="12" y="302"/>
                    </a:lnTo>
                    <a:lnTo>
                      <a:pt x="6" y="308"/>
                    </a:lnTo>
                    <a:lnTo>
                      <a:pt x="2" y="316"/>
                    </a:lnTo>
                    <a:lnTo>
                      <a:pt x="0" y="322"/>
                    </a:lnTo>
                    <a:lnTo>
                      <a:pt x="0" y="330"/>
                    </a:lnTo>
                    <a:lnTo>
                      <a:pt x="2" y="340"/>
                    </a:lnTo>
                    <a:lnTo>
                      <a:pt x="2" y="340"/>
                    </a:lnTo>
                    <a:lnTo>
                      <a:pt x="6" y="342"/>
                    </a:lnTo>
                    <a:lnTo>
                      <a:pt x="12" y="344"/>
                    </a:lnTo>
                    <a:lnTo>
                      <a:pt x="24" y="348"/>
                    </a:lnTo>
                    <a:lnTo>
                      <a:pt x="40" y="348"/>
                    </a:lnTo>
                    <a:lnTo>
                      <a:pt x="124" y="308"/>
                    </a:lnTo>
                    <a:lnTo>
                      <a:pt x="124" y="308"/>
                    </a:lnTo>
                    <a:lnTo>
                      <a:pt x="126" y="306"/>
                    </a:lnTo>
                    <a:lnTo>
                      <a:pt x="130" y="300"/>
                    </a:lnTo>
                    <a:lnTo>
                      <a:pt x="132" y="296"/>
                    </a:lnTo>
                    <a:lnTo>
                      <a:pt x="134" y="290"/>
                    </a:lnTo>
                    <a:lnTo>
                      <a:pt x="134" y="286"/>
                    </a:lnTo>
                    <a:lnTo>
                      <a:pt x="130" y="280"/>
                    </a:lnTo>
                    <a:lnTo>
                      <a:pt x="116" y="262"/>
                    </a:lnTo>
                    <a:lnTo>
                      <a:pt x="116" y="262"/>
                    </a:lnTo>
                    <a:lnTo>
                      <a:pt x="114" y="240"/>
                    </a:lnTo>
                    <a:lnTo>
                      <a:pt x="114" y="214"/>
                    </a:lnTo>
                    <a:lnTo>
                      <a:pt x="118" y="182"/>
                    </a:lnTo>
                    <a:lnTo>
                      <a:pt x="122" y="164"/>
                    </a:lnTo>
                    <a:lnTo>
                      <a:pt x="128" y="146"/>
                    </a:lnTo>
                    <a:lnTo>
                      <a:pt x="136" y="126"/>
                    </a:lnTo>
                    <a:lnTo>
                      <a:pt x="146" y="108"/>
                    </a:lnTo>
                    <a:lnTo>
                      <a:pt x="158" y="88"/>
                    </a:lnTo>
                    <a:lnTo>
                      <a:pt x="172" y="70"/>
                    </a:lnTo>
                    <a:lnTo>
                      <a:pt x="188" y="52"/>
                    </a:lnTo>
                    <a:lnTo>
                      <a:pt x="210" y="36"/>
                    </a:lnTo>
                    <a:lnTo>
                      <a:pt x="210" y="36"/>
                    </a:lnTo>
                    <a:lnTo>
                      <a:pt x="210" y="28"/>
                    </a:lnTo>
                    <a:lnTo>
                      <a:pt x="210" y="20"/>
                    </a:lnTo>
                    <a:lnTo>
                      <a:pt x="208" y="10"/>
                    </a:lnTo>
                    <a:lnTo>
                      <a:pt x="204" y="4"/>
                    </a:lnTo>
                    <a:lnTo>
                      <a:pt x="200" y="2"/>
                    </a:lnTo>
                    <a:lnTo>
                      <a:pt x="196" y="0"/>
                    </a:lnTo>
                    <a:lnTo>
                      <a:pt x="190" y="0"/>
                    </a:lnTo>
                    <a:lnTo>
                      <a:pt x="184" y="2"/>
                    </a:lnTo>
                    <a:lnTo>
                      <a:pt x="168" y="10"/>
                    </a:lnTo>
                    <a:lnTo>
                      <a:pt x="16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Freeform 89"/>
              <p:cNvSpPr>
                <a:spLocks/>
              </p:cNvSpPr>
              <p:nvPr/>
            </p:nvSpPr>
            <p:spPr bwMode="auto">
              <a:xfrm>
                <a:off x="5510213" y="3957638"/>
                <a:ext cx="384175" cy="536575"/>
              </a:xfrm>
              <a:custGeom>
                <a:avLst/>
                <a:gdLst>
                  <a:gd name="T0" fmla="*/ 0 w 242"/>
                  <a:gd name="T1" fmla="*/ 36 h 338"/>
                  <a:gd name="T2" fmla="*/ 0 w 242"/>
                  <a:gd name="T3" fmla="*/ 36 h 338"/>
                  <a:gd name="T4" fmla="*/ 8 w 242"/>
                  <a:gd name="T5" fmla="*/ 56 h 338"/>
                  <a:gd name="T6" fmla="*/ 18 w 242"/>
                  <a:gd name="T7" fmla="*/ 76 h 338"/>
                  <a:gd name="T8" fmla="*/ 34 w 242"/>
                  <a:gd name="T9" fmla="*/ 104 h 338"/>
                  <a:gd name="T10" fmla="*/ 44 w 242"/>
                  <a:gd name="T11" fmla="*/ 118 h 338"/>
                  <a:gd name="T12" fmla="*/ 58 w 242"/>
                  <a:gd name="T13" fmla="*/ 134 h 338"/>
                  <a:gd name="T14" fmla="*/ 72 w 242"/>
                  <a:gd name="T15" fmla="*/ 152 h 338"/>
                  <a:gd name="T16" fmla="*/ 90 w 242"/>
                  <a:gd name="T17" fmla="*/ 168 h 338"/>
                  <a:gd name="T18" fmla="*/ 110 w 242"/>
                  <a:gd name="T19" fmla="*/ 186 h 338"/>
                  <a:gd name="T20" fmla="*/ 134 w 242"/>
                  <a:gd name="T21" fmla="*/ 204 h 338"/>
                  <a:gd name="T22" fmla="*/ 158 w 242"/>
                  <a:gd name="T23" fmla="*/ 220 h 338"/>
                  <a:gd name="T24" fmla="*/ 188 w 242"/>
                  <a:gd name="T25" fmla="*/ 238 h 338"/>
                  <a:gd name="T26" fmla="*/ 188 w 242"/>
                  <a:gd name="T27" fmla="*/ 238 h 338"/>
                  <a:gd name="T28" fmla="*/ 184 w 242"/>
                  <a:gd name="T29" fmla="*/ 252 h 338"/>
                  <a:gd name="T30" fmla="*/ 182 w 242"/>
                  <a:gd name="T31" fmla="*/ 268 h 338"/>
                  <a:gd name="T32" fmla="*/ 180 w 242"/>
                  <a:gd name="T33" fmla="*/ 286 h 338"/>
                  <a:gd name="T34" fmla="*/ 180 w 242"/>
                  <a:gd name="T35" fmla="*/ 304 h 338"/>
                  <a:gd name="T36" fmla="*/ 182 w 242"/>
                  <a:gd name="T37" fmla="*/ 312 h 338"/>
                  <a:gd name="T38" fmla="*/ 186 w 242"/>
                  <a:gd name="T39" fmla="*/ 320 h 338"/>
                  <a:gd name="T40" fmla="*/ 190 w 242"/>
                  <a:gd name="T41" fmla="*/ 326 h 338"/>
                  <a:gd name="T42" fmla="*/ 196 w 242"/>
                  <a:gd name="T43" fmla="*/ 332 h 338"/>
                  <a:gd name="T44" fmla="*/ 202 w 242"/>
                  <a:gd name="T45" fmla="*/ 336 h 338"/>
                  <a:gd name="T46" fmla="*/ 212 w 242"/>
                  <a:gd name="T47" fmla="*/ 338 h 338"/>
                  <a:gd name="T48" fmla="*/ 212 w 242"/>
                  <a:gd name="T49" fmla="*/ 338 h 338"/>
                  <a:gd name="T50" fmla="*/ 214 w 242"/>
                  <a:gd name="T51" fmla="*/ 338 h 338"/>
                  <a:gd name="T52" fmla="*/ 220 w 242"/>
                  <a:gd name="T53" fmla="*/ 332 h 338"/>
                  <a:gd name="T54" fmla="*/ 228 w 242"/>
                  <a:gd name="T55" fmla="*/ 324 h 338"/>
                  <a:gd name="T56" fmla="*/ 236 w 242"/>
                  <a:gd name="T57" fmla="*/ 310 h 338"/>
                  <a:gd name="T58" fmla="*/ 242 w 242"/>
                  <a:gd name="T59" fmla="*/ 218 h 338"/>
                  <a:gd name="T60" fmla="*/ 242 w 242"/>
                  <a:gd name="T61" fmla="*/ 218 h 338"/>
                  <a:gd name="T62" fmla="*/ 242 w 242"/>
                  <a:gd name="T63" fmla="*/ 214 h 338"/>
                  <a:gd name="T64" fmla="*/ 238 w 242"/>
                  <a:gd name="T65" fmla="*/ 208 h 338"/>
                  <a:gd name="T66" fmla="*/ 236 w 242"/>
                  <a:gd name="T67" fmla="*/ 204 h 338"/>
                  <a:gd name="T68" fmla="*/ 232 w 242"/>
                  <a:gd name="T69" fmla="*/ 200 h 338"/>
                  <a:gd name="T70" fmla="*/ 226 w 242"/>
                  <a:gd name="T71" fmla="*/ 198 h 338"/>
                  <a:gd name="T72" fmla="*/ 220 w 242"/>
                  <a:gd name="T73" fmla="*/ 198 h 338"/>
                  <a:gd name="T74" fmla="*/ 198 w 242"/>
                  <a:gd name="T75" fmla="*/ 202 h 338"/>
                  <a:gd name="T76" fmla="*/ 198 w 242"/>
                  <a:gd name="T77" fmla="*/ 202 h 338"/>
                  <a:gd name="T78" fmla="*/ 178 w 242"/>
                  <a:gd name="T79" fmla="*/ 192 h 338"/>
                  <a:gd name="T80" fmla="*/ 154 w 242"/>
                  <a:gd name="T81" fmla="*/ 180 h 338"/>
                  <a:gd name="T82" fmla="*/ 128 w 242"/>
                  <a:gd name="T83" fmla="*/ 160 h 338"/>
                  <a:gd name="T84" fmla="*/ 116 w 242"/>
                  <a:gd name="T85" fmla="*/ 148 h 338"/>
                  <a:gd name="T86" fmla="*/ 102 w 242"/>
                  <a:gd name="T87" fmla="*/ 134 h 338"/>
                  <a:gd name="T88" fmla="*/ 88 w 242"/>
                  <a:gd name="T89" fmla="*/ 120 h 338"/>
                  <a:gd name="T90" fmla="*/ 76 w 242"/>
                  <a:gd name="T91" fmla="*/ 102 h 338"/>
                  <a:gd name="T92" fmla="*/ 66 w 242"/>
                  <a:gd name="T93" fmla="*/ 82 h 338"/>
                  <a:gd name="T94" fmla="*/ 56 w 242"/>
                  <a:gd name="T95" fmla="*/ 60 h 338"/>
                  <a:gd name="T96" fmla="*/ 50 w 242"/>
                  <a:gd name="T97" fmla="*/ 38 h 338"/>
                  <a:gd name="T98" fmla="*/ 44 w 242"/>
                  <a:gd name="T99" fmla="*/ 12 h 338"/>
                  <a:gd name="T100" fmla="*/ 44 w 242"/>
                  <a:gd name="T101" fmla="*/ 12 h 338"/>
                  <a:gd name="T102" fmla="*/ 38 w 242"/>
                  <a:gd name="T103" fmla="*/ 6 h 338"/>
                  <a:gd name="T104" fmla="*/ 30 w 242"/>
                  <a:gd name="T105" fmla="*/ 4 h 338"/>
                  <a:gd name="T106" fmla="*/ 22 w 242"/>
                  <a:gd name="T107" fmla="*/ 0 h 338"/>
                  <a:gd name="T108" fmla="*/ 14 w 242"/>
                  <a:gd name="T109" fmla="*/ 2 h 338"/>
                  <a:gd name="T110" fmla="*/ 10 w 242"/>
                  <a:gd name="T111" fmla="*/ 4 h 338"/>
                  <a:gd name="T112" fmla="*/ 6 w 242"/>
                  <a:gd name="T113" fmla="*/ 6 h 338"/>
                  <a:gd name="T114" fmla="*/ 4 w 242"/>
                  <a:gd name="T115" fmla="*/ 10 h 338"/>
                  <a:gd name="T116" fmla="*/ 2 w 242"/>
                  <a:gd name="T117" fmla="*/ 18 h 338"/>
                  <a:gd name="T118" fmla="*/ 0 w 242"/>
                  <a:gd name="T119" fmla="*/ 36 h 338"/>
                  <a:gd name="T120" fmla="*/ 0 w 242"/>
                  <a:gd name="T121" fmla="*/ 36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2" h="338">
                    <a:moveTo>
                      <a:pt x="0" y="36"/>
                    </a:moveTo>
                    <a:lnTo>
                      <a:pt x="0" y="36"/>
                    </a:lnTo>
                    <a:lnTo>
                      <a:pt x="8" y="56"/>
                    </a:lnTo>
                    <a:lnTo>
                      <a:pt x="18" y="76"/>
                    </a:lnTo>
                    <a:lnTo>
                      <a:pt x="34" y="104"/>
                    </a:lnTo>
                    <a:lnTo>
                      <a:pt x="44" y="118"/>
                    </a:lnTo>
                    <a:lnTo>
                      <a:pt x="58" y="134"/>
                    </a:lnTo>
                    <a:lnTo>
                      <a:pt x="72" y="152"/>
                    </a:lnTo>
                    <a:lnTo>
                      <a:pt x="90" y="168"/>
                    </a:lnTo>
                    <a:lnTo>
                      <a:pt x="110" y="186"/>
                    </a:lnTo>
                    <a:lnTo>
                      <a:pt x="134" y="204"/>
                    </a:lnTo>
                    <a:lnTo>
                      <a:pt x="158" y="220"/>
                    </a:lnTo>
                    <a:lnTo>
                      <a:pt x="188" y="238"/>
                    </a:lnTo>
                    <a:lnTo>
                      <a:pt x="188" y="238"/>
                    </a:lnTo>
                    <a:lnTo>
                      <a:pt x="184" y="252"/>
                    </a:lnTo>
                    <a:lnTo>
                      <a:pt x="182" y="268"/>
                    </a:lnTo>
                    <a:lnTo>
                      <a:pt x="180" y="286"/>
                    </a:lnTo>
                    <a:lnTo>
                      <a:pt x="180" y="304"/>
                    </a:lnTo>
                    <a:lnTo>
                      <a:pt x="182" y="312"/>
                    </a:lnTo>
                    <a:lnTo>
                      <a:pt x="186" y="320"/>
                    </a:lnTo>
                    <a:lnTo>
                      <a:pt x="190" y="326"/>
                    </a:lnTo>
                    <a:lnTo>
                      <a:pt x="196" y="332"/>
                    </a:lnTo>
                    <a:lnTo>
                      <a:pt x="202" y="336"/>
                    </a:lnTo>
                    <a:lnTo>
                      <a:pt x="212" y="338"/>
                    </a:lnTo>
                    <a:lnTo>
                      <a:pt x="212" y="338"/>
                    </a:lnTo>
                    <a:lnTo>
                      <a:pt x="214" y="338"/>
                    </a:lnTo>
                    <a:lnTo>
                      <a:pt x="220" y="332"/>
                    </a:lnTo>
                    <a:lnTo>
                      <a:pt x="228" y="324"/>
                    </a:lnTo>
                    <a:lnTo>
                      <a:pt x="236" y="310"/>
                    </a:lnTo>
                    <a:lnTo>
                      <a:pt x="242" y="218"/>
                    </a:lnTo>
                    <a:lnTo>
                      <a:pt x="242" y="218"/>
                    </a:lnTo>
                    <a:lnTo>
                      <a:pt x="242" y="214"/>
                    </a:lnTo>
                    <a:lnTo>
                      <a:pt x="238" y="208"/>
                    </a:lnTo>
                    <a:lnTo>
                      <a:pt x="236" y="204"/>
                    </a:lnTo>
                    <a:lnTo>
                      <a:pt x="232" y="200"/>
                    </a:lnTo>
                    <a:lnTo>
                      <a:pt x="226" y="198"/>
                    </a:lnTo>
                    <a:lnTo>
                      <a:pt x="220" y="198"/>
                    </a:lnTo>
                    <a:lnTo>
                      <a:pt x="198" y="202"/>
                    </a:lnTo>
                    <a:lnTo>
                      <a:pt x="198" y="202"/>
                    </a:lnTo>
                    <a:lnTo>
                      <a:pt x="178" y="192"/>
                    </a:lnTo>
                    <a:lnTo>
                      <a:pt x="154" y="180"/>
                    </a:lnTo>
                    <a:lnTo>
                      <a:pt x="128" y="160"/>
                    </a:lnTo>
                    <a:lnTo>
                      <a:pt x="116" y="148"/>
                    </a:lnTo>
                    <a:lnTo>
                      <a:pt x="102" y="134"/>
                    </a:lnTo>
                    <a:lnTo>
                      <a:pt x="88" y="120"/>
                    </a:lnTo>
                    <a:lnTo>
                      <a:pt x="76" y="102"/>
                    </a:lnTo>
                    <a:lnTo>
                      <a:pt x="66" y="82"/>
                    </a:lnTo>
                    <a:lnTo>
                      <a:pt x="56" y="60"/>
                    </a:lnTo>
                    <a:lnTo>
                      <a:pt x="50" y="38"/>
                    </a:lnTo>
                    <a:lnTo>
                      <a:pt x="44" y="12"/>
                    </a:lnTo>
                    <a:lnTo>
                      <a:pt x="44" y="12"/>
                    </a:lnTo>
                    <a:lnTo>
                      <a:pt x="38" y="6"/>
                    </a:lnTo>
                    <a:lnTo>
                      <a:pt x="30" y="4"/>
                    </a:lnTo>
                    <a:lnTo>
                      <a:pt x="22" y="0"/>
                    </a:lnTo>
                    <a:lnTo>
                      <a:pt x="14" y="2"/>
                    </a:lnTo>
                    <a:lnTo>
                      <a:pt x="10" y="4"/>
                    </a:lnTo>
                    <a:lnTo>
                      <a:pt x="6" y="6"/>
                    </a:lnTo>
                    <a:lnTo>
                      <a:pt x="4" y="10"/>
                    </a:lnTo>
                    <a:lnTo>
                      <a:pt x="2" y="18"/>
                    </a:lnTo>
                    <a:lnTo>
                      <a:pt x="0" y="36"/>
                    </a:lnTo>
                    <a:lnTo>
                      <a:pt x="0"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5" name="Freeform 90"/>
              <p:cNvSpPr>
                <a:spLocks/>
              </p:cNvSpPr>
              <p:nvPr/>
            </p:nvSpPr>
            <p:spPr bwMode="auto">
              <a:xfrm>
                <a:off x="4868863" y="3128963"/>
                <a:ext cx="1139825" cy="714375"/>
              </a:xfrm>
              <a:custGeom>
                <a:avLst/>
                <a:gdLst>
                  <a:gd name="T0" fmla="*/ 718 w 718"/>
                  <a:gd name="T1" fmla="*/ 178 h 450"/>
                  <a:gd name="T2" fmla="*/ 704 w 718"/>
                  <a:gd name="T3" fmla="*/ 136 h 450"/>
                  <a:gd name="T4" fmla="*/ 678 w 718"/>
                  <a:gd name="T5" fmla="*/ 96 h 450"/>
                  <a:gd name="T6" fmla="*/ 640 w 718"/>
                  <a:gd name="T7" fmla="*/ 64 h 450"/>
                  <a:gd name="T8" fmla="*/ 592 w 718"/>
                  <a:gd name="T9" fmla="*/ 36 h 450"/>
                  <a:gd name="T10" fmla="*/ 536 w 718"/>
                  <a:gd name="T11" fmla="*/ 16 h 450"/>
                  <a:gd name="T12" fmla="*/ 472 w 718"/>
                  <a:gd name="T13" fmla="*/ 4 h 450"/>
                  <a:gd name="T14" fmla="*/ 404 w 718"/>
                  <a:gd name="T15" fmla="*/ 0 h 450"/>
                  <a:gd name="T16" fmla="*/ 330 w 718"/>
                  <a:gd name="T17" fmla="*/ 6 h 450"/>
                  <a:gd name="T18" fmla="*/ 294 w 718"/>
                  <a:gd name="T19" fmla="*/ 12 h 450"/>
                  <a:gd name="T20" fmla="*/ 226 w 718"/>
                  <a:gd name="T21" fmla="*/ 30 h 450"/>
                  <a:gd name="T22" fmla="*/ 162 w 718"/>
                  <a:gd name="T23" fmla="*/ 54 h 450"/>
                  <a:gd name="T24" fmla="*/ 108 w 718"/>
                  <a:gd name="T25" fmla="*/ 86 h 450"/>
                  <a:gd name="T26" fmla="*/ 64 w 718"/>
                  <a:gd name="T27" fmla="*/ 122 h 450"/>
                  <a:gd name="T28" fmla="*/ 30 w 718"/>
                  <a:gd name="T29" fmla="*/ 162 h 450"/>
                  <a:gd name="T30" fmla="*/ 8 w 718"/>
                  <a:gd name="T31" fmla="*/ 204 h 450"/>
                  <a:gd name="T32" fmla="*/ 0 w 718"/>
                  <a:gd name="T33" fmla="*/ 250 h 450"/>
                  <a:gd name="T34" fmla="*/ 0 w 718"/>
                  <a:gd name="T35" fmla="*/ 272 h 450"/>
                  <a:gd name="T36" fmla="*/ 14 w 718"/>
                  <a:gd name="T37" fmla="*/ 316 h 450"/>
                  <a:gd name="T38" fmla="*/ 40 w 718"/>
                  <a:gd name="T39" fmla="*/ 354 h 450"/>
                  <a:gd name="T40" fmla="*/ 78 w 718"/>
                  <a:gd name="T41" fmla="*/ 388 h 450"/>
                  <a:gd name="T42" fmla="*/ 126 w 718"/>
                  <a:gd name="T43" fmla="*/ 414 h 450"/>
                  <a:gd name="T44" fmla="*/ 182 w 718"/>
                  <a:gd name="T45" fmla="*/ 434 h 450"/>
                  <a:gd name="T46" fmla="*/ 246 w 718"/>
                  <a:gd name="T47" fmla="*/ 446 h 450"/>
                  <a:gd name="T48" fmla="*/ 314 w 718"/>
                  <a:gd name="T49" fmla="*/ 450 h 450"/>
                  <a:gd name="T50" fmla="*/ 388 w 718"/>
                  <a:gd name="T51" fmla="*/ 446 h 450"/>
                  <a:gd name="T52" fmla="*/ 424 w 718"/>
                  <a:gd name="T53" fmla="*/ 440 h 450"/>
                  <a:gd name="T54" fmla="*/ 494 w 718"/>
                  <a:gd name="T55" fmla="*/ 422 h 450"/>
                  <a:gd name="T56" fmla="*/ 556 w 718"/>
                  <a:gd name="T57" fmla="*/ 396 h 450"/>
                  <a:gd name="T58" fmla="*/ 610 w 718"/>
                  <a:gd name="T59" fmla="*/ 366 h 450"/>
                  <a:gd name="T60" fmla="*/ 654 w 718"/>
                  <a:gd name="T61" fmla="*/ 330 h 450"/>
                  <a:gd name="T62" fmla="*/ 688 w 718"/>
                  <a:gd name="T63" fmla="*/ 290 h 450"/>
                  <a:gd name="T64" fmla="*/ 710 w 718"/>
                  <a:gd name="T65" fmla="*/ 246 h 450"/>
                  <a:gd name="T66" fmla="*/ 718 w 718"/>
                  <a:gd name="T67" fmla="*/ 202 h 450"/>
                  <a:gd name="T68" fmla="*/ 718 w 718"/>
                  <a:gd name="T69" fmla="*/ 178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8" h="450">
                    <a:moveTo>
                      <a:pt x="718" y="178"/>
                    </a:moveTo>
                    <a:lnTo>
                      <a:pt x="718" y="178"/>
                    </a:lnTo>
                    <a:lnTo>
                      <a:pt x="712" y="156"/>
                    </a:lnTo>
                    <a:lnTo>
                      <a:pt x="704" y="136"/>
                    </a:lnTo>
                    <a:lnTo>
                      <a:pt x="694" y="116"/>
                    </a:lnTo>
                    <a:lnTo>
                      <a:pt x="678" y="96"/>
                    </a:lnTo>
                    <a:lnTo>
                      <a:pt x="660" y="80"/>
                    </a:lnTo>
                    <a:lnTo>
                      <a:pt x="640" y="64"/>
                    </a:lnTo>
                    <a:lnTo>
                      <a:pt x="618" y="50"/>
                    </a:lnTo>
                    <a:lnTo>
                      <a:pt x="592" y="36"/>
                    </a:lnTo>
                    <a:lnTo>
                      <a:pt x="566" y="26"/>
                    </a:lnTo>
                    <a:lnTo>
                      <a:pt x="536" y="16"/>
                    </a:lnTo>
                    <a:lnTo>
                      <a:pt x="504" y="10"/>
                    </a:lnTo>
                    <a:lnTo>
                      <a:pt x="472" y="4"/>
                    </a:lnTo>
                    <a:lnTo>
                      <a:pt x="438" y="2"/>
                    </a:lnTo>
                    <a:lnTo>
                      <a:pt x="404" y="0"/>
                    </a:lnTo>
                    <a:lnTo>
                      <a:pt x="368" y="2"/>
                    </a:lnTo>
                    <a:lnTo>
                      <a:pt x="330" y="6"/>
                    </a:lnTo>
                    <a:lnTo>
                      <a:pt x="330" y="6"/>
                    </a:lnTo>
                    <a:lnTo>
                      <a:pt x="294" y="12"/>
                    </a:lnTo>
                    <a:lnTo>
                      <a:pt x="258" y="20"/>
                    </a:lnTo>
                    <a:lnTo>
                      <a:pt x="226" y="30"/>
                    </a:lnTo>
                    <a:lnTo>
                      <a:pt x="194" y="42"/>
                    </a:lnTo>
                    <a:lnTo>
                      <a:pt x="162" y="54"/>
                    </a:lnTo>
                    <a:lnTo>
                      <a:pt x="134" y="70"/>
                    </a:lnTo>
                    <a:lnTo>
                      <a:pt x="108" y="86"/>
                    </a:lnTo>
                    <a:lnTo>
                      <a:pt x="86" y="104"/>
                    </a:lnTo>
                    <a:lnTo>
                      <a:pt x="64" y="122"/>
                    </a:lnTo>
                    <a:lnTo>
                      <a:pt x="46" y="142"/>
                    </a:lnTo>
                    <a:lnTo>
                      <a:pt x="30" y="162"/>
                    </a:lnTo>
                    <a:lnTo>
                      <a:pt x="18" y="184"/>
                    </a:lnTo>
                    <a:lnTo>
                      <a:pt x="8" y="204"/>
                    </a:lnTo>
                    <a:lnTo>
                      <a:pt x="2" y="228"/>
                    </a:lnTo>
                    <a:lnTo>
                      <a:pt x="0" y="250"/>
                    </a:lnTo>
                    <a:lnTo>
                      <a:pt x="0" y="272"/>
                    </a:lnTo>
                    <a:lnTo>
                      <a:pt x="0" y="272"/>
                    </a:lnTo>
                    <a:lnTo>
                      <a:pt x="6" y="294"/>
                    </a:lnTo>
                    <a:lnTo>
                      <a:pt x="14" y="316"/>
                    </a:lnTo>
                    <a:lnTo>
                      <a:pt x="26" y="336"/>
                    </a:lnTo>
                    <a:lnTo>
                      <a:pt x="40" y="354"/>
                    </a:lnTo>
                    <a:lnTo>
                      <a:pt x="58" y="372"/>
                    </a:lnTo>
                    <a:lnTo>
                      <a:pt x="78" y="388"/>
                    </a:lnTo>
                    <a:lnTo>
                      <a:pt x="100" y="402"/>
                    </a:lnTo>
                    <a:lnTo>
                      <a:pt x="126" y="414"/>
                    </a:lnTo>
                    <a:lnTo>
                      <a:pt x="154" y="426"/>
                    </a:lnTo>
                    <a:lnTo>
                      <a:pt x="182" y="434"/>
                    </a:lnTo>
                    <a:lnTo>
                      <a:pt x="214" y="442"/>
                    </a:lnTo>
                    <a:lnTo>
                      <a:pt x="246" y="446"/>
                    </a:lnTo>
                    <a:lnTo>
                      <a:pt x="280" y="450"/>
                    </a:lnTo>
                    <a:lnTo>
                      <a:pt x="314" y="450"/>
                    </a:lnTo>
                    <a:lnTo>
                      <a:pt x="350" y="450"/>
                    </a:lnTo>
                    <a:lnTo>
                      <a:pt x="388" y="446"/>
                    </a:lnTo>
                    <a:lnTo>
                      <a:pt x="388" y="446"/>
                    </a:lnTo>
                    <a:lnTo>
                      <a:pt x="424" y="440"/>
                    </a:lnTo>
                    <a:lnTo>
                      <a:pt x="460" y="432"/>
                    </a:lnTo>
                    <a:lnTo>
                      <a:pt x="494" y="422"/>
                    </a:lnTo>
                    <a:lnTo>
                      <a:pt x="526" y="410"/>
                    </a:lnTo>
                    <a:lnTo>
                      <a:pt x="556" y="396"/>
                    </a:lnTo>
                    <a:lnTo>
                      <a:pt x="584" y="382"/>
                    </a:lnTo>
                    <a:lnTo>
                      <a:pt x="610" y="366"/>
                    </a:lnTo>
                    <a:lnTo>
                      <a:pt x="634" y="348"/>
                    </a:lnTo>
                    <a:lnTo>
                      <a:pt x="654" y="330"/>
                    </a:lnTo>
                    <a:lnTo>
                      <a:pt x="672" y="310"/>
                    </a:lnTo>
                    <a:lnTo>
                      <a:pt x="688" y="290"/>
                    </a:lnTo>
                    <a:lnTo>
                      <a:pt x="700" y="268"/>
                    </a:lnTo>
                    <a:lnTo>
                      <a:pt x="710" y="246"/>
                    </a:lnTo>
                    <a:lnTo>
                      <a:pt x="716" y="224"/>
                    </a:lnTo>
                    <a:lnTo>
                      <a:pt x="718" y="202"/>
                    </a:lnTo>
                    <a:lnTo>
                      <a:pt x="718" y="178"/>
                    </a:lnTo>
                    <a:lnTo>
                      <a:pt x="718" y="178"/>
                    </a:lnTo>
                    <a:close/>
                  </a:path>
                </a:pathLst>
              </a:custGeom>
              <a:solidFill>
                <a:srgbClr val="000000"/>
              </a:solidFill>
              <a:ln w="28575">
                <a:solidFill>
                  <a:schemeClr val="bg1"/>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6" name="Freeform 91"/>
              <p:cNvSpPr>
                <a:spLocks/>
              </p:cNvSpPr>
              <p:nvPr/>
            </p:nvSpPr>
            <p:spPr bwMode="auto">
              <a:xfrm>
                <a:off x="5033963" y="3424238"/>
                <a:ext cx="155575" cy="146050"/>
              </a:xfrm>
              <a:custGeom>
                <a:avLst/>
                <a:gdLst>
                  <a:gd name="T0" fmla="*/ 54 w 98"/>
                  <a:gd name="T1" fmla="*/ 82 h 92"/>
                  <a:gd name="T2" fmla="*/ 54 w 98"/>
                  <a:gd name="T3" fmla="*/ 82 h 92"/>
                  <a:gd name="T4" fmla="*/ 72 w 98"/>
                  <a:gd name="T5" fmla="*/ 80 h 92"/>
                  <a:gd name="T6" fmla="*/ 88 w 98"/>
                  <a:gd name="T7" fmla="*/ 80 h 92"/>
                  <a:gd name="T8" fmla="*/ 88 w 98"/>
                  <a:gd name="T9" fmla="*/ 80 h 92"/>
                  <a:gd name="T10" fmla="*/ 92 w 98"/>
                  <a:gd name="T11" fmla="*/ 72 h 92"/>
                  <a:gd name="T12" fmla="*/ 92 w 98"/>
                  <a:gd name="T13" fmla="*/ 72 h 92"/>
                  <a:gd name="T14" fmla="*/ 96 w 98"/>
                  <a:gd name="T15" fmla="*/ 60 h 92"/>
                  <a:gd name="T16" fmla="*/ 98 w 98"/>
                  <a:gd name="T17" fmla="*/ 50 h 92"/>
                  <a:gd name="T18" fmla="*/ 96 w 98"/>
                  <a:gd name="T19" fmla="*/ 40 h 92"/>
                  <a:gd name="T20" fmla="*/ 94 w 98"/>
                  <a:gd name="T21" fmla="*/ 30 h 92"/>
                  <a:gd name="T22" fmla="*/ 90 w 98"/>
                  <a:gd name="T23" fmla="*/ 20 h 92"/>
                  <a:gd name="T24" fmla="*/ 84 w 98"/>
                  <a:gd name="T25" fmla="*/ 14 h 92"/>
                  <a:gd name="T26" fmla="*/ 76 w 98"/>
                  <a:gd name="T27" fmla="*/ 6 h 92"/>
                  <a:gd name="T28" fmla="*/ 68 w 98"/>
                  <a:gd name="T29" fmla="*/ 2 h 92"/>
                  <a:gd name="T30" fmla="*/ 68 w 98"/>
                  <a:gd name="T31" fmla="*/ 2 h 92"/>
                  <a:gd name="T32" fmla="*/ 58 w 98"/>
                  <a:gd name="T33" fmla="*/ 0 h 92"/>
                  <a:gd name="T34" fmla="*/ 50 w 98"/>
                  <a:gd name="T35" fmla="*/ 0 h 92"/>
                  <a:gd name="T36" fmla="*/ 40 w 98"/>
                  <a:gd name="T37" fmla="*/ 0 h 92"/>
                  <a:gd name="T38" fmla="*/ 30 w 98"/>
                  <a:gd name="T39" fmla="*/ 4 h 92"/>
                  <a:gd name="T40" fmla="*/ 22 w 98"/>
                  <a:gd name="T41" fmla="*/ 10 h 92"/>
                  <a:gd name="T42" fmla="*/ 14 w 98"/>
                  <a:gd name="T43" fmla="*/ 16 h 92"/>
                  <a:gd name="T44" fmla="*/ 8 w 98"/>
                  <a:gd name="T45" fmla="*/ 26 h 92"/>
                  <a:gd name="T46" fmla="*/ 4 w 98"/>
                  <a:gd name="T47" fmla="*/ 36 h 92"/>
                  <a:gd name="T48" fmla="*/ 4 w 98"/>
                  <a:gd name="T49" fmla="*/ 36 h 92"/>
                  <a:gd name="T50" fmla="*/ 0 w 98"/>
                  <a:gd name="T51" fmla="*/ 50 h 92"/>
                  <a:gd name="T52" fmla="*/ 0 w 98"/>
                  <a:gd name="T53" fmla="*/ 66 h 92"/>
                  <a:gd name="T54" fmla="*/ 4 w 98"/>
                  <a:gd name="T55" fmla="*/ 80 h 92"/>
                  <a:gd name="T56" fmla="*/ 10 w 98"/>
                  <a:gd name="T57" fmla="*/ 92 h 92"/>
                  <a:gd name="T58" fmla="*/ 10 w 98"/>
                  <a:gd name="T59" fmla="*/ 92 h 92"/>
                  <a:gd name="T60" fmla="*/ 30 w 98"/>
                  <a:gd name="T61" fmla="*/ 86 h 92"/>
                  <a:gd name="T62" fmla="*/ 54 w 98"/>
                  <a:gd name="T63" fmla="*/ 82 h 92"/>
                  <a:gd name="T64" fmla="*/ 54 w 98"/>
                  <a:gd name="T65" fmla="*/ 8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8" h="92">
                    <a:moveTo>
                      <a:pt x="54" y="82"/>
                    </a:moveTo>
                    <a:lnTo>
                      <a:pt x="54" y="82"/>
                    </a:lnTo>
                    <a:lnTo>
                      <a:pt x="72" y="80"/>
                    </a:lnTo>
                    <a:lnTo>
                      <a:pt x="88" y="80"/>
                    </a:lnTo>
                    <a:lnTo>
                      <a:pt x="88" y="80"/>
                    </a:lnTo>
                    <a:lnTo>
                      <a:pt x="92" y="72"/>
                    </a:lnTo>
                    <a:lnTo>
                      <a:pt x="92" y="72"/>
                    </a:lnTo>
                    <a:lnTo>
                      <a:pt x="96" y="60"/>
                    </a:lnTo>
                    <a:lnTo>
                      <a:pt x="98" y="50"/>
                    </a:lnTo>
                    <a:lnTo>
                      <a:pt x="96" y="40"/>
                    </a:lnTo>
                    <a:lnTo>
                      <a:pt x="94" y="30"/>
                    </a:lnTo>
                    <a:lnTo>
                      <a:pt x="90" y="20"/>
                    </a:lnTo>
                    <a:lnTo>
                      <a:pt x="84" y="14"/>
                    </a:lnTo>
                    <a:lnTo>
                      <a:pt x="76" y="6"/>
                    </a:lnTo>
                    <a:lnTo>
                      <a:pt x="68" y="2"/>
                    </a:lnTo>
                    <a:lnTo>
                      <a:pt x="68" y="2"/>
                    </a:lnTo>
                    <a:lnTo>
                      <a:pt x="58" y="0"/>
                    </a:lnTo>
                    <a:lnTo>
                      <a:pt x="50" y="0"/>
                    </a:lnTo>
                    <a:lnTo>
                      <a:pt x="40" y="0"/>
                    </a:lnTo>
                    <a:lnTo>
                      <a:pt x="30" y="4"/>
                    </a:lnTo>
                    <a:lnTo>
                      <a:pt x="22" y="10"/>
                    </a:lnTo>
                    <a:lnTo>
                      <a:pt x="14" y="16"/>
                    </a:lnTo>
                    <a:lnTo>
                      <a:pt x="8" y="26"/>
                    </a:lnTo>
                    <a:lnTo>
                      <a:pt x="4" y="36"/>
                    </a:lnTo>
                    <a:lnTo>
                      <a:pt x="4" y="36"/>
                    </a:lnTo>
                    <a:lnTo>
                      <a:pt x="0" y="50"/>
                    </a:lnTo>
                    <a:lnTo>
                      <a:pt x="0" y="66"/>
                    </a:lnTo>
                    <a:lnTo>
                      <a:pt x="4" y="80"/>
                    </a:lnTo>
                    <a:lnTo>
                      <a:pt x="10" y="92"/>
                    </a:lnTo>
                    <a:lnTo>
                      <a:pt x="10" y="92"/>
                    </a:lnTo>
                    <a:lnTo>
                      <a:pt x="30" y="86"/>
                    </a:lnTo>
                    <a:lnTo>
                      <a:pt x="54" y="82"/>
                    </a:lnTo>
                    <a:lnTo>
                      <a:pt x="54"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7" name="Freeform 92"/>
              <p:cNvSpPr>
                <a:spLocks/>
              </p:cNvSpPr>
              <p:nvPr/>
            </p:nvSpPr>
            <p:spPr bwMode="auto">
              <a:xfrm>
                <a:off x="5449888" y="3370263"/>
                <a:ext cx="158750" cy="155575"/>
              </a:xfrm>
              <a:custGeom>
                <a:avLst/>
                <a:gdLst>
                  <a:gd name="T0" fmla="*/ 28 w 100"/>
                  <a:gd name="T1" fmla="*/ 98 h 98"/>
                  <a:gd name="T2" fmla="*/ 28 w 100"/>
                  <a:gd name="T3" fmla="*/ 98 h 98"/>
                  <a:gd name="T4" fmla="*/ 50 w 100"/>
                  <a:gd name="T5" fmla="*/ 92 h 98"/>
                  <a:gd name="T6" fmla="*/ 74 w 100"/>
                  <a:gd name="T7" fmla="*/ 88 h 98"/>
                  <a:gd name="T8" fmla="*/ 74 w 100"/>
                  <a:gd name="T9" fmla="*/ 88 h 98"/>
                  <a:gd name="T10" fmla="*/ 94 w 100"/>
                  <a:gd name="T11" fmla="*/ 86 h 98"/>
                  <a:gd name="T12" fmla="*/ 94 w 100"/>
                  <a:gd name="T13" fmla="*/ 86 h 98"/>
                  <a:gd name="T14" fmla="*/ 98 w 100"/>
                  <a:gd name="T15" fmla="*/ 74 h 98"/>
                  <a:gd name="T16" fmla="*/ 100 w 100"/>
                  <a:gd name="T17" fmla="*/ 58 h 98"/>
                  <a:gd name="T18" fmla="*/ 98 w 100"/>
                  <a:gd name="T19" fmla="*/ 44 h 98"/>
                  <a:gd name="T20" fmla="*/ 92 w 100"/>
                  <a:gd name="T21" fmla="*/ 30 h 98"/>
                  <a:gd name="T22" fmla="*/ 92 w 100"/>
                  <a:gd name="T23" fmla="*/ 30 h 98"/>
                  <a:gd name="T24" fmla="*/ 86 w 100"/>
                  <a:gd name="T25" fmla="*/ 20 h 98"/>
                  <a:gd name="T26" fmla="*/ 78 w 100"/>
                  <a:gd name="T27" fmla="*/ 14 h 98"/>
                  <a:gd name="T28" fmla="*/ 70 w 100"/>
                  <a:gd name="T29" fmla="*/ 8 h 98"/>
                  <a:gd name="T30" fmla="*/ 60 w 100"/>
                  <a:gd name="T31" fmla="*/ 4 h 98"/>
                  <a:gd name="T32" fmla="*/ 52 w 100"/>
                  <a:gd name="T33" fmla="*/ 2 h 98"/>
                  <a:gd name="T34" fmla="*/ 42 w 100"/>
                  <a:gd name="T35" fmla="*/ 0 h 98"/>
                  <a:gd name="T36" fmla="*/ 32 w 100"/>
                  <a:gd name="T37" fmla="*/ 2 h 98"/>
                  <a:gd name="T38" fmla="*/ 24 w 100"/>
                  <a:gd name="T39" fmla="*/ 6 h 98"/>
                  <a:gd name="T40" fmla="*/ 24 w 100"/>
                  <a:gd name="T41" fmla="*/ 6 h 98"/>
                  <a:gd name="T42" fmla="*/ 16 w 100"/>
                  <a:gd name="T43" fmla="*/ 12 h 98"/>
                  <a:gd name="T44" fmla="*/ 10 w 100"/>
                  <a:gd name="T45" fmla="*/ 20 h 98"/>
                  <a:gd name="T46" fmla="*/ 4 w 100"/>
                  <a:gd name="T47" fmla="*/ 28 h 98"/>
                  <a:gd name="T48" fmla="*/ 2 w 100"/>
                  <a:gd name="T49" fmla="*/ 38 h 98"/>
                  <a:gd name="T50" fmla="*/ 0 w 100"/>
                  <a:gd name="T51" fmla="*/ 48 h 98"/>
                  <a:gd name="T52" fmla="*/ 2 w 100"/>
                  <a:gd name="T53" fmla="*/ 58 h 98"/>
                  <a:gd name="T54" fmla="*/ 4 w 100"/>
                  <a:gd name="T55" fmla="*/ 68 h 98"/>
                  <a:gd name="T56" fmla="*/ 8 w 100"/>
                  <a:gd name="T57" fmla="*/ 78 h 98"/>
                  <a:gd name="T58" fmla="*/ 8 w 100"/>
                  <a:gd name="T59" fmla="*/ 78 h 98"/>
                  <a:gd name="T60" fmla="*/ 18 w 100"/>
                  <a:gd name="T61" fmla="*/ 90 h 98"/>
                  <a:gd name="T62" fmla="*/ 28 w 100"/>
                  <a:gd name="T63" fmla="*/ 98 h 98"/>
                  <a:gd name="T64" fmla="*/ 28 w 100"/>
                  <a:gd name="T65" fmla="*/ 9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98">
                    <a:moveTo>
                      <a:pt x="28" y="98"/>
                    </a:moveTo>
                    <a:lnTo>
                      <a:pt x="28" y="98"/>
                    </a:lnTo>
                    <a:lnTo>
                      <a:pt x="50" y="92"/>
                    </a:lnTo>
                    <a:lnTo>
                      <a:pt x="74" y="88"/>
                    </a:lnTo>
                    <a:lnTo>
                      <a:pt x="74" y="88"/>
                    </a:lnTo>
                    <a:lnTo>
                      <a:pt x="94" y="86"/>
                    </a:lnTo>
                    <a:lnTo>
                      <a:pt x="94" y="86"/>
                    </a:lnTo>
                    <a:lnTo>
                      <a:pt x="98" y="74"/>
                    </a:lnTo>
                    <a:lnTo>
                      <a:pt x="100" y="58"/>
                    </a:lnTo>
                    <a:lnTo>
                      <a:pt x="98" y="44"/>
                    </a:lnTo>
                    <a:lnTo>
                      <a:pt x="92" y="30"/>
                    </a:lnTo>
                    <a:lnTo>
                      <a:pt x="92" y="30"/>
                    </a:lnTo>
                    <a:lnTo>
                      <a:pt x="86" y="20"/>
                    </a:lnTo>
                    <a:lnTo>
                      <a:pt x="78" y="14"/>
                    </a:lnTo>
                    <a:lnTo>
                      <a:pt x="70" y="8"/>
                    </a:lnTo>
                    <a:lnTo>
                      <a:pt x="60" y="4"/>
                    </a:lnTo>
                    <a:lnTo>
                      <a:pt x="52" y="2"/>
                    </a:lnTo>
                    <a:lnTo>
                      <a:pt x="42" y="0"/>
                    </a:lnTo>
                    <a:lnTo>
                      <a:pt x="32" y="2"/>
                    </a:lnTo>
                    <a:lnTo>
                      <a:pt x="24" y="6"/>
                    </a:lnTo>
                    <a:lnTo>
                      <a:pt x="24" y="6"/>
                    </a:lnTo>
                    <a:lnTo>
                      <a:pt x="16" y="12"/>
                    </a:lnTo>
                    <a:lnTo>
                      <a:pt x="10" y="20"/>
                    </a:lnTo>
                    <a:lnTo>
                      <a:pt x="4" y="28"/>
                    </a:lnTo>
                    <a:lnTo>
                      <a:pt x="2" y="38"/>
                    </a:lnTo>
                    <a:lnTo>
                      <a:pt x="0" y="48"/>
                    </a:lnTo>
                    <a:lnTo>
                      <a:pt x="2" y="58"/>
                    </a:lnTo>
                    <a:lnTo>
                      <a:pt x="4" y="68"/>
                    </a:lnTo>
                    <a:lnTo>
                      <a:pt x="8" y="78"/>
                    </a:lnTo>
                    <a:lnTo>
                      <a:pt x="8" y="78"/>
                    </a:lnTo>
                    <a:lnTo>
                      <a:pt x="18" y="90"/>
                    </a:lnTo>
                    <a:lnTo>
                      <a:pt x="28" y="98"/>
                    </a:lnTo>
                    <a:lnTo>
                      <a:pt x="28" y="9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Freeform 93"/>
              <p:cNvSpPr>
                <a:spLocks/>
              </p:cNvSpPr>
              <p:nvPr/>
            </p:nvSpPr>
            <p:spPr bwMode="auto">
              <a:xfrm>
                <a:off x="5014913" y="3484563"/>
                <a:ext cx="57150" cy="82550"/>
              </a:xfrm>
              <a:custGeom>
                <a:avLst/>
                <a:gdLst>
                  <a:gd name="T0" fmla="*/ 36 w 36"/>
                  <a:gd name="T1" fmla="*/ 24 h 52"/>
                  <a:gd name="T2" fmla="*/ 36 w 36"/>
                  <a:gd name="T3" fmla="*/ 24 h 52"/>
                  <a:gd name="T4" fmla="*/ 32 w 36"/>
                  <a:gd name="T5" fmla="*/ 14 h 52"/>
                  <a:gd name="T6" fmla="*/ 28 w 36"/>
                  <a:gd name="T7" fmla="*/ 6 h 52"/>
                  <a:gd name="T8" fmla="*/ 22 w 36"/>
                  <a:gd name="T9" fmla="*/ 0 h 52"/>
                  <a:gd name="T10" fmla="*/ 14 w 36"/>
                  <a:gd name="T11" fmla="*/ 0 h 52"/>
                  <a:gd name="T12" fmla="*/ 14 w 36"/>
                  <a:gd name="T13" fmla="*/ 0 h 52"/>
                  <a:gd name="T14" fmla="*/ 8 w 36"/>
                  <a:gd name="T15" fmla="*/ 2 h 52"/>
                  <a:gd name="T16" fmla="*/ 2 w 36"/>
                  <a:gd name="T17" fmla="*/ 8 h 52"/>
                  <a:gd name="T18" fmla="*/ 0 w 36"/>
                  <a:gd name="T19" fmla="*/ 18 h 52"/>
                  <a:gd name="T20" fmla="*/ 0 w 36"/>
                  <a:gd name="T21" fmla="*/ 28 h 52"/>
                  <a:gd name="T22" fmla="*/ 0 w 36"/>
                  <a:gd name="T23" fmla="*/ 28 h 52"/>
                  <a:gd name="T24" fmla="*/ 2 w 36"/>
                  <a:gd name="T25" fmla="*/ 38 h 52"/>
                  <a:gd name="T26" fmla="*/ 8 w 36"/>
                  <a:gd name="T27" fmla="*/ 46 h 52"/>
                  <a:gd name="T28" fmla="*/ 14 w 36"/>
                  <a:gd name="T29" fmla="*/ 52 h 52"/>
                  <a:gd name="T30" fmla="*/ 22 w 36"/>
                  <a:gd name="T31" fmla="*/ 52 h 52"/>
                  <a:gd name="T32" fmla="*/ 22 w 36"/>
                  <a:gd name="T33" fmla="*/ 52 h 52"/>
                  <a:gd name="T34" fmla="*/ 28 w 36"/>
                  <a:gd name="T35" fmla="*/ 50 h 52"/>
                  <a:gd name="T36" fmla="*/ 32 w 36"/>
                  <a:gd name="T37" fmla="*/ 44 h 52"/>
                  <a:gd name="T38" fmla="*/ 36 w 36"/>
                  <a:gd name="T39" fmla="*/ 34 h 52"/>
                  <a:gd name="T40" fmla="*/ 36 w 36"/>
                  <a:gd name="T41" fmla="*/ 24 h 52"/>
                  <a:gd name="T42" fmla="*/ 36 w 36"/>
                  <a:gd name="T43"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 h="52">
                    <a:moveTo>
                      <a:pt x="36" y="24"/>
                    </a:moveTo>
                    <a:lnTo>
                      <a:pt x="36" y="24"/>
                    </a:lnTo>
                    <a:lnTo>
                      <a:pt x="32" y="14"/>
                    </a:lnTo>
                    <a:lnTo>
                      <a:pt x="28" y="6"/>
                    </a:lnTo>
                    <a:lnTo>
                      <a:pt x="22" y="0"/>
                    </a:lnTo>
                    <a:lnTo>
                      <a:pt x="14" y="0"/>
                    </a:lnTo>
                    <a:lnTo>
                      <a:pt x="14" y="0"/>
                    </a:lnTo>
                    <a:lnTo>
                      <a:pt x="8" y="2"/>
                    </a:lnTo>
                    <a:lnTo>
                      <a:pt x="2" y="8"/>
                    </a:lnTo>
                    <a:lnTo>
                      <a:pt x="0" y="18"/>
                    </a:lnTo>
                    <a:lnTo>
                      <a:pt x="0" y="28"/>
                    </a:lnTo>
                    <a:lnTo>
                      <a:pt x="0" y="28"/>
                    </a:lnTo>
                    <a:lnTo>
                      <a:pt x="2" y="38"/>
                    </a:lnTo>
                    <a:lnTo>
                      <a:pt x="8" y="46"/>
                    </a:lnTo>
                    <a:lnTo>
                      <a:pt x="14" y="52"/>
                    </a:lnTo>
                    <a:lnTo>
                      <a:pt x="22" y="52"/>
                    </a:lnTo>
                    <a:lnTo>
                      <a:pt x="22" y="52"/>
                    </a:lnTo>
                    <a:lnTo>
                      <a:pt x="28" y="50"/>
                    </a:lnTo>
                    <a:lnTo>
                      <a:pt x="32" y="44"/>
                    </a:lnTo>
                    <a:lnTo>
                      <a:pt x="36" y="34"/>
                    </a:lnTo>
                    <a:lnTo>
                      <a:pt x="36" y="24"/>
                    </a:lnTo>
                    <a:lnTo>
                      <a:pt x="3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9" name="Freeform 94"/>
              <p:cNvSpPr>
                <a:spLocks/>
              </p:cNvSpPr>
              <p:nvPr/>
            </p:nvSpPr>
            <p:spPr bwMode="auto">
              <a:xfrm>
                <a:off x="5446713" y="3440113"/>
                <a:ext cx="57150" cy="85725"/>
              </a:xfrm>
              <a:custGeom>
                <a:avLst/>
                <a:gdLst>
                  <a:gd name="T0" fmla="*/ 36 w 36"/>
                  <a:gd name="T1" fmla="*/ 24 h 54"/>
                  <a:gd name="T2" fmla="*/ 36 w 36"/>
                  <a:gd name="T3" fmla="*/ 24 h 54"/>
                  <a:gd name="T4" fmla="*/ 32 w 36"/>
                  <a:gd name="T5" fmla="*/ 14 h 54"/>
                  <a:gd name="T6" fmla="*/ 28 w 36"/>
                  <a:gd name="T7" fmla="*/ 6 h 54"/>
                  <a:gd name="T8" fmla="*/ 20 w 36"/>
                  <a:gd name="T9" fmla="*/ 2 h 54"/>
                  <a:gd name="T10" fmla="*/ 14 w 36"/>
                  <a:gd name="T11" fmla="*/ 0 h 54"/>
                  <a:gd name="T12" fmla="*/ 14 w 36"/>
                  <a:gd name="T13" fmla="*/ 0 h 54"/>
                  <a:gd name="T14" fmla="*/ 8 w 36"/>
                  <a:gd name="T15" fmla="*/ 4 h 54"/>
                  <a:gd name="T16" fmla="*/ 2 w 36"/>
                  <a:gd name="T17" fmla="*/ 10 h 54"/>
                  <a:gd name="T18" fmla="*/ 0 w 36"/>
                  <a:gd name="T19" fmla="*/ 18 h 54"/>
                  <a:gd name="T20" fmla="*/ 0 w 36"/>
                  <a:gd name="T21" fmla="*/ 30 h 54"/>
                  <a:gd name="T22" fmla="*/ 0 w 36"/>
                  <a:gd name="T23" fmla="*/ 30 h 54"/>
                  <a:gd name="T24" fmla="*/ 2 w 36"/>
                  <a:gd name="T25" fmla="*/ 40 h 54"/>
                  <a:gd name="T26" fmla="*/ 8 w 36"/>
                  <a:gd name="T27" fmla="*/ 48 h 54"/>
                  <a:gd name="T28" fmla="*/ 14 w 36"/>
                  <a:gd name="T29" fmla="*/ 52 h 54"/>
                  <a:gd name="T30" fmla="*/ 20 w 36"/>
                  <a:gd name="T31" fmla="*/ 54 h 54"/>
                  <a:gd name="T32" fmla="*/ 20 w 36"/>
                  <a:gd name="T33" fmla="*/ 54 h 54"/>
                  <a:gd name="T34" fmla="*/ 28 w 36"/>
                  <a:gd name="T35" fmla="*/ 50 h 54"/>
                  <a:gd name="T36" fmla="*/ 32 w 36"/>
                  <a:gd name="T37" fmla="*/ 44 h 54"/>
                  <a:gd name="T38" fmla="*/ 36 w 36"/>
                  <a:gd name="T39" fmla="*/ 36 h 54"/>
                  <a:gd name="T40" fmla="*/ 36 w 36"/>
                  <a:gd name="T41" fmla="*/ 24 h 54"/>
                  <a:gd name="T42" fmla="*/ 36 w 36"/>
                  <a:gd name="T43" fmla="*/ 2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 h="54">
                    <a:moveTo>
                      <a:pt x="36" y="24"/>
                    </a:moveTo>
                    <a:lnTo>
                      <a:pt x="36" y="24"/>
                    </a:lnTo>
                    <a:lnTo>
                      <a:pt x="32" y="14"/>
                    </a:lnTo>
                    <a:lnTo>
                      <a:pt x="28" y="6"/>
                    </a:lnTo>
                    <a:lnTo>
                      <a:pt x="20" y="2"/>
                    </a:lnTo>
                    <a:lnTo>
                      <a:pt x="14" y="0"/>
                    </a:lnTo>
                    <a:lnTo>
                      <a:pt x="14" y="0"/>
                    </a:lnTo>
                    <a:lnTo>
                      <a:pt x="8" y="4"/>
                    </a:lnTo>
                    <a:lnTo>
                      <a:pt x="2" y="10"/>
                    </a:lnTo>
                    <a:lnTo>
                      <a:pt x="0" y="18"/>
                    </a:lnTo>
                    <a:lnTo>
                      <a:pt x="0" y="30"/>
                    </a:lnTo>
                    <a:lnTo>
                      <a:pt x="0" y="30"/>
                    </a:lnTo>
                    <a:lnTo>
                      <a:pt x="2" y="40"/>
                    </a:lnTo>
                    <a:lnTo>
                      <a:pt x="8" y="48"/>
                    </a:lnTo>
                    <a:lnTo>
                      <a:pt x="14" y="52"/>
                    </a:lnTo>
                    <a:lnTo>
                      <a:pt x="20" y="54"/>
                    </a:lnTo>
                    <a:lnTo>
                      <a:pt x="20" y="54"/>
                    </a:lnTo>
                    <a:lnTo>
                      <a:pt x="28" y="50"/>
                    </a:lnTo>
                    <a:lnTo>
                      <a:pt x="32" y="44"/>
                    </a:lnTo>
                    <a:lnTo>
                      <a:pt x="36" y="36"/>
                    </a:lnTo>
                    <a:lnTo>
                      <a:pt x="36" y="24"/>
                    </a:lnTo>
                    <a:lnTo>
                      <a:pt x="3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Freeform 95"/>
              <p:cNvSpPr>
                <a:spLocks/>
              </p:cNvSpPr>
              <p:nvPr/>
            </p:nvSpPr>
            <p:spPr bwMode="auto">
              <a:xfrm>
                <a:off x="5103813" y="3814763"/>
                <a:ext cx="82550" cy="19050"/>
              </a:xfrm>
              <a:custGeom>
                <a:avLst/>
                <a:gdLst>
                  <a:gd name="T0" fmla="*/ 24 w 52"/>
                  <a:gd name="T1" fmla="*/ 0 h 12"/>
                  <a:gd name="T2" fmla="*/ 52 w 52"/>
                  <a:gd name="T3" fmla="*/ 6 h 12"/>
                  <a:gd name="T4" fmla="*/ 22 w 52"/>
                  <a:gd name="T5" fmla="*/ 12 h 12"/>
                  <a:gd name="T6" fmla="*/ 0 w 52"/>
                  <a:gd name="T7" fmla="*/ 4 h 12"/>
                  <a:gd name="T8" fmla="*/ 24 w 52"/>
                  <a:gd name="T9" fmla="*/ 0 h 12"/>
                </a:gdLst>
                <a:ahLst/>
                <a:cxnLst>
                  <a:cxn ang="0">
                    <a:pos x="T0" y="T1"/>
                  </a:cxn>
                  <a:cxn ang="0">
                    <a:pos x="T2" y="T3"/>
                  </a:cxn>
                  <a:cxn ang="0">
                    <a:pos x="T4" y="T5"/>
                  </a:cxn>
                  <a:cxn ang="0">
                    <a:pos x="T6" y="T7"/>
                  </a:cxn>
                  <a:cxn ang="0">
                    <a:pos x="T8" y="T9"/>
                  </a:cxn>
                </a:cxnLst>
                <a:rect l="0" t="0" r="r" b="b"/>
                <a:pathLst>
                  <a:path w="52" h="12">
                    <a:moveTo>
                      <a:pt x="24" y="0"/>
                    </a:moveTo>
                    <a:lnTo>
                      <a:pt x="52" y="6"/>
                    </a:lnTo>
                    <a:lnTo>
                      <a:pt x="22" y="12"/>
                    </a:lnTo>
                    <a:lnTo>
                      <a:pt x="0" y="4"/>
                    </a:lnTo>
                    <a:lnTo>
                      <a:pt x="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1" name="Freeform 96"/>
              <p:cNvSpPr>
                <a:spLocks/>
              </p:cNvSpPr>
              <p:nvPr/>
            </p:nvSpPr>
            <p:spPr bwMode="auto">
              <a:xfrm>
                <a:off x="5119688" y="3643313"/>
                <a:ext cx="450850" cy="168275"/>
              </a:xfrm>
              <a:custGeom>
                <a:avLst/>
                <a:gdLst>
                  <a:gd name="T0" fmla="*/ 0 w 284"/>
                  <a:gd name="T1" fmla="*/ 14 h 106"/>
                  <a:gd name="T2" fmla="*/ 0 w 284"/>
                  <a:gd name="T3" fmla="*/ 14 h 106"/>
                  <a:gd name="T4" fmla="*/ 6 w 284"/>
                  <a:gd name="T5" fmla="*/ 24 h 106"/>
                  <a:gd name="T6" fmla="*/ 28 w 284"/>
                  <a:gd name="T7" fmla="*/ 44 h 106"/>
                  <a:gd name="T8" fmla="*/ 42 w 284"/>
                  <a:gd name="T9" fmla="*/ 58 h 106"/>
                  <a:gd name="T10" fmla="*/ 60 w 284"/>
                  <a:gd name="T11" fmla="*/ 72 h 106"/>
                  <a:gd name="T12" fmla="*/ 78 w 284"/>
                  <a:gd name="T13" fmla="*/ 84 h 106"/>
                  <a:gd name="T14" fmla="*/ 98 w 284"/>
                  <a:gd name="T15" fmla="*/ 94 h 106"/>
                  <a:gd name="T16" fmla="*/ 120 w 284"/>
                  <a:gd name="T17" fmla="*/ 102 h 106"/>
                  <a:gd name="T18" fmla="*/ 144 w 284"/>
                  <a:gd name="T19" fmla="*/ 106 h 106"/>
                  <a:gd name="T20" fmla="*/ 156 w 284"/>
                  <a:gd name="T21" fmla="*/ 106 h 106"/>
                  <a:gd name="T22" fmla="*/ 168 w 284"/>
                  <a:gd name="T23" fmla="*/ 106 h 106"/>
                  <a:gd name="T24" fmla="*/ 180 w 284"/>
                  <a:gd name="T25" fmla="*/ 104 h 106"/>
                  <a:gd name="T26" fmla="*/ 192 w 284"/>
                  <a:gd name="T27" fmla="*/ 100 h 106"/>
                  <a:gd name="T28" fmla="*/ 204 w 284"/>
                  <a:gd name="T29" fmla="*/ 94 h 106"/>
                  <a:gd name="T30" fmla="*/ 216 w 284"/>
                  <a:gd name="T31" fmla="*/ 86 h 106"/>
                  <a:gd name="T32" fmla="*/ 228 w 284"/>
                  <a:gd name="T33" fmla="*/ 78 h 106"/>
                  <a:gd name="T34" fmla="*/ 238 w 284"/>
                  <a:gd name="T35" fmla="*/ 66 h 106"/>
                  <a:gd name="T36" fmla="*/ 250 w 284"/>
                  <a:gd name="T37" fmla="*/ 54 h 106"/>
                  <a:gd name="T38" fmla="*/ 262 w 284"/>
                  <a:gd name="T39" fmla="*/ 38 h 106"/>
                  <a:gd name="T40" fmla="*/ 274 w 284"/>
                  <a:gd name="T41" fmla="*/ 20 h 106"/>
                  <a:gd name="T42" fmla="*/ 284 w 284"/>
                  <a:gd name="T43" fmla="*/ 0 h 106"/>
                  <a:gd name="T44" fmla="*/ 284 w 284"/>
                  <a:gd name="T45" fmla="*/ 0 h 106"/>
                  <a:gd name="T46" fmla="*/ 278 w 284"/>
                  <a:gd name="T47" fmla="*/ 4 h 106"/>
                  <a:gd name="T48" fmla="*/ 264 w 284"/>
                  <a:gd name="T49" fmla="*/ 12 h 106"/>
                  <a:gd name="T50" fmla="*/ 240 w 284"/>
                  <a:gd name="T51" fmla="*/ 24 h 106"/>
                  <a:gd name="T52" fmla="*/ 224 w 284"/>
                  <a:gd name="T53" fmla="*/ 30 h 106"/>
                  <a:gd name="T54" fmla="*/ 206 w 284"/>
                  <a:gd name="T55" fmla="*/ 36 h 106"/>
                  <a:gd name="T56" fmla="*/ 186 w 284"/>
                  <a:gd name="T57" fmla="*/ 40 h 106"/>
                  <a:gd name="T58" fmla="*/ 164 w 284"/>
                  <a:gd name="T59" fmla="*/ 44 h 106"/>
                  <a:gd name="T60" fmla="*/ 142 w 284"/>
                  <a:gd name="T61" fmla="*/ 46 h 106"/>
                  <a:gd name="T62" fmla="*/ 116 w 284"/>
                  <a:gd name="T63" fmla="*/ 46 h 106"/>
                  <a:gd name="T64" fmla="*/ 88 w 284"/>
                  <a:gd name="T65" fmla="*/ 42 h 106"/>
                  <a:gd name="T66" fmla="*/ 60 w 284"/>
                  <a:gd name="T67" fmla="*/ 36 h 106"/>
                  <a:gd name="T68" fmla="*/ 30 w 284"/>
                  <a:gd name="T69" fmla="*/ 28 h 106"/>
                  <a:gd name="T70" fmla="*/ 0 w 284"/>
                  <a:gd name="T71" fmla="*/ 14 h 106"/>
                  <a:gd name="T72" fmla="*/ 0 w 284"/>
                  <a:gd name="T73" fmla="*/ 1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4" h="106">
                    <a:moveTo>
                      <a:pt x="0" y="14"/>
                    </a:moveTo>
                    <a:lnTo>
                      <a:pt x="0" y="14"/>
                    </a:lnTo>
                    <a:lnTo>
                      <a:pt x="6" y="24"/>
                    </a:lnTo>
                    <a:lnTo>
                      <a:pt x="28" y="44"/>
                    </a:lnTo>
                    <a:lnTo>
                      <a:pt x="42" y="58"/>
                    </a:lnTo>
                    <a:lnTo>
                      <a:pt x="60" y="72"/>
                    </a:lnTo>
                    <a:lnTo>
                      <a:pt x="78" y="84"/>
                    </a:lnTo>
                    <a:lnTo>
                      <a:pt x="98" y="94"/>
                    </a:lnTo>
                    <a:lnTo>
                      <a:pt x="120" y="102"/>
                    </a:lnTo>
                    <a:lnTo>
                      <a:pt x="144" y="106"/>
                    </a:lnTo>
                    <a:lnTo>
                      <a:pt x="156" y="106"/>
                    </a:lnTo>
                    <a:lnTo>
                      <a:pt x="168" y="106"/>
                    </a:lnTo>
                    <a:lnTo>
                      <a:pt x="180" y="104"/>
                    </a:lnTo>
                    <a:lnTo>
                      <a:pt x="192" y="100"/>
                    </a:lnTo>
                    <a:lnTo>
                      <a:pt x="204" y="94"/>
                    </a:lnTo>
                    <a:lnTo>
                      <a:pt x="216" y="86"/>
                    </a:lnTo>
                    <a:lnTo>
                      <a:pt x="228" y="78"/>
                    </a:lnTo>
                    <a:lnTo>
                      <a:pt x="238" y="66"/>
                    </a:lnTo>
                    <a:lnTo>
                      <a:pt x="250" y="54"/>
                    </a:lnTo>
                    <a:lnTo>
                      <a:pt x="262" y="38"/>
                    </a:lnTo>
                    <a:lnTo>
                      <a:pt x="274" y="20"/>
                    </a:lnTo>
                    <a:lnTo>
                      <a:pt x="284" y="0"/>
                    </a:lnTo>
                    <a:lnTo>
                      <a:pt x="284" y="0"/>
                    </a:lnTo>
                    <a:lnTo>
                      <a:pt x="278" y="4"/>
                    </a:lnTo>
                    <a:lnTo>
                      <a:pt x="264" y="12"/>
                    </a:lnTo>
                    <a:lnTo>
                      <a:pt x="240" y="24"/>
                    </a:lnTo>
                    <a:lnTo>
                      <a:pt x="224" y="30"/>
                    </a:lnTo>
                    <a:lnTo>
                      <a:pt x="206" y="36"/>
                    </a:lnTo>
                    <a:lnTo>
                      <a:pt x="186" y="40"/>
                    </a:lnTo>
                    <a:lnTo>
                      <a:pt x="164" y="44"/>
                    </a:lnTo>
                    <a:lnTo>
                      <a:pt x="142" y="46"/>
                    </a:lnTo>
                    <a:lnTo>
                      <a:pt x="116" y="46"/>
                    </a:lnTo>
                    <a:lnTo>
                      <a:pt x="88" y="42"/>
                    </a:lnTo>
                    <a:lnTo>
                      <a:pt x="60" y="36"/>
                    </a:lnTo>
                    <a:lnTo>
                      <a:pt x="30" y="28"/>
                    </a:lnTo>
                    <a:lnTo>
                      <a:pt x="0" y="14"/>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Freeform 97"/>
              <p:cNvSpPr>
                <a:spLocks/>
              </p:cNvSpPr>
              <p:nvPr/>
            </p:nvSpPr>
            <p:spPr bwMode="auto">
              <a:xfrm>
                <a:off x="4252913" y="3325813"/>
                <a:ext cx="250825" cy="431800"/>
              </a:xfrm>
              <a:custGeom>
                <a:avLst/>
                <a:gdLst>
                  <a:gd name="T0" fmla="*/ 14 w 158"/>
                  <a:gd name="T1" fmla="*/ 256 h 272"/>
                  <a:gd name="T2" fmla="*/ 14 w 158"/>
                  <a:gd name="T3" fmla="*/ 256 h 272"/>
                  <a:gd name="T4" fmla="*/ 10 w 158"/>
                  <a:gd name="T5" fmla="*/ 246 h 272"/>
                  <a:gd name="T6" fmla="*/ 6 w 158"/>
                  <a:gd name="T7" fmla="*/ 238 h 272"/>
                  <a:gd name="T8" fmla="*/ 2 w 158"/>
                  <a:gd name="T9" fmla="*/ 218 h 272"/>
                  <a:gd name="T10" fmla="*/ 2 w 158"/>
                  <a:gd name="T11" fmla="*/ 218 h 272"/>
                  <a:gd name="T12" fmla="*/ 2 w 158"/>
                  <a:gd name="T13" fmla="*/ 218 h 272"/>
                  <a:gd name="T14" fmla="*/ 0 w 158"/>
                  <a:gd name="T15" fmla="*/ 198 h 272"/>
                  <a:gd name="T16" fmla="*/ 0 w 158"/>
                  <a:gd name="T17" fmla="*/ 198 h 272"/>
                  <a:gd name="T18" fmla="*/ 0 w 158"/>
                  <a:gd name="T19" fmla="*/ 198 h 272"/>
                  <a:gd name="T20" fmla="*/ 2 w 158"/>
                  <a:gd name="T21" fmla="*/ 180 h 272"/>
                  <a:gd name="T22" fmla="*/ 4 w 158"/>
                  <a:gd name="T23" fmla="*/ 166 h 272"/>
                  <a:gd name="T24" fmla="*/ 8 w 158"/>
                  <a:gd name="T25" fmla="*/ 150 h 272"/>
                  <a:gd name="T26" fmla="*/ 14 w 158"/>
                  <a:gd name="T27" fmla="*/ 136 h 272"/>
                  <a:gd name="T28" fmla="*/ 22 w 158"/>
                  <a:gd name="T29" fmla="*/ 122 h 272"/>
                  <a:gd name="T30" fmla="*/ 30 w 158"/>
                  <a:gd name="T31" fmla="*/ 108 h 272"/>
                  <a:gd name="T32" fmla="*/ 50 w 158"/>
                  <a:gd name="T33" fmla="*/ 82 h 272"/>
                  <a:gd name="T34" fmla="*/ 72 w 158"/>
                  <a:gd name="T35" fmla="*/ 58 h 272"/>
                  <a:gd name="T36" fmla="*/ 96 w 158"/>
                  <a:gd name="T37" fmla="*/ 36 h 272"/>
                  <a:gd name="T38" fmla="*/ 122 w 158"/>
                  <a:gd name="T39" fmla="*/ 18 h 272"/>
                  <a:gd name="T40" fmla="*/ 148 w 158"/>
                  <a:gd name="T41" fmla="*/ 0 h 272"/>
                  <a:gd name="T42" fmla="*/ 148 w 158"/>
                  <a:gd name="T43" fmla="*/ 0 h 272"/>
                  <a:gd name="T44" fmla="*/ 158 w 158"/>
                  <a:gd name="T45" fmla="*/ 12 h 272"/>
                  <a:gd name="T46" fmla="*/ 158 w 158"/>
                  <a:gd name="T47" fmla="*/ 12 h 272"/>
                  <a:gd name="T48" fmla="*/ 134 w 158"/>
                  <a:gd name="T49" fmla="*/ 30 h 272"/>
                  <a:gd name="T50" fmla="*/ 108 w 158"/>
                  <a:gd name="T51" fmla="*/ 50 h 272"/>
                  <a:gd name="T52" fmla="*/ 84 w 158"/>
                  <a:gd name="T53" fmla="*/ 70 h 272"/>
                  <a:gd name="T54" fmla="*/ 64 w 158"/>
                  <a:gd name="T55" fmla="*/ 92 h 272"/>
                  <a:gd name="T56" fmla="*/ 46 w 158"/>
                  <a:gd name="T57" fmla="*/ 116 h 272"/>
                  <a:gd name="T58" fmla="*/ 38 w 158"/>
                  <a:gd name="T59" fmla="*/ 128 h 272"/>
                  <a:gd name="T60" fmla="*/ 32 w 158"/>
                  <a:gd name="T61" fmla="*/ 142 h 272"/>
                  <a:gd name="T62" fmla="*/ 26 w 158"/>
                  <a:gd name="T63" fmla="*/ 154 h 272"/>
                  <a:gd name="T64" fmla="*/ 22 w 158"/>
                  <a:gd name="T65" fmla="*/ 168 h 272"/>
                  <a:gd name="T66" fmla="*/ 20 w 158"/>
                  <a:gd name="T67" fmla="*/ 182 h 272"/>
                  <a:gd name="T68" fmla="*/ 18 w 158"/>
                  <a:gd name="T69" fmla="*/ 198 h 272"/>
                  <a:gd name="T70" fmla="*/ 18 w 158"/>
                  <a:gd name="T71" fmla="*/ 198 h 272"/>
                  <a:gd name="T72" fmla="*/ 18 w 158"/>
                  <a:gd name="T73" fmla="*/ 198 h 272"/>
                  <a:gd name="T74" fmla="*/ 20 w 158"/>
                  <a:gd name="T75" fmla="*/ 216 h 272"/>
                  <a:gd name="T76" fmla="*/ 20 w 158"/>
                  <a:gd name="T77" fmla="*/ 216 h 272"/>
                  <a:gd name="T78" fmla="*/ 20 w 158"/>
                  <a:gd name="T79" fmla="*/ 216 h 272"/>
                  <a:gd name="T80" fmla="*/ 22 w 158"/>
                  <a:gd name="T81" fmla="*/ 232 h 272"/>
                  <a:gd name="T82" fmla="*/ 26 w 158"/>
                  <a:gd name="T83" fmla="*/ 240 h 272"/>
                  <a:gd name="T84" fmla="*/ 30 w 158"/>
                  <a:gd name="T85" fmla="*/ 246 h 272"/>
                  <a:gd name="T86" fmla="*/ 30 w 158"/>
                  <a:gd name="T87" fmla="*/ 246 h 272"/>
                  <a:gd name="T88" fmla="*/ 30 w 158"/>
                  <a:gd name="T89" fmla="*/ 246 h 272"/>
                  <a:gd name="T90" fmla="*/ 34 w 158"/>
                  <a:gd name="T91" fmla="*/ 250 h 272"/>
                  <a:gd name="T92" fmla="*/ 38 w 158"/>
                  <a:gd name="T93" fmla="*/ 252 h 272"/>
                  <a:gd name="T94" fmla="*/ 46 w 158"/>
                  <a:gd name="T95" fmla="*/ 254 h 272"/>
                  <a:gd name="T96" fmla="*/ 54 w 158"/>
                  <a:gd name="T97" fmla="*/ 256 h 272"/>
                  <a:gd name="T98" fmla="*/ 54 w 158"/>
                  <a:gd name="T99" fmla="*/ 256 h 272"/>
                  <a:gd name="T100" fmla="*/ 54 w 158"/>
                  <a:gd name="T101" fmla="*/ 256 h 272"/>
                  <a:gd name="T102" fmla="*/ 52 w 158"/>
                  <a:gd name="T103" fmla="*/ 272 h 272"/>
                  <a:gd name="T104" fmla="*/ 52 w 158"/>
                  <a:gd name="T105" fmla="*/ 272 h 272"/>
                  <a:gd name="T106" fmla="*/ 40 w 158"/>
                  <a:gd name="T107" fmla="*/ 272 h 272"/>
                  <a:gd name="T108" fmla="*/ 30 w 158"/>
                  <a:gd name="T109" fmla="*/ 268 h 272"/>
                  <a:gd name="T110" fmla="*/ 22 w 158"/>
                  <a:gd name="T111" fmla="*/ 262 h 272"/>
                  <a:gd name="T112" fmla="*/ 14 w 158"/>
                  <a:gd name="T113" fmla="*/ 256 h 272"/>
                  <a:gd name="T114" fmla="*/ 14 w 158"/>
                  <a:gd name="T115" fmla="*/ 256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8" h="272">
                    <a:moveTo>
                      <a:pt x="14" y="256"/>
                    </a:moveTo>
                    <a:lnTo>
                      <a:pt x="14" y="256"/>
                    </a:lnTo>
                    <a:lnTo>
                      <a:pt x="10" y="246"/>
                    </a:lnTo>
                    <a:lnTo>
                      <a:pt x="6" y="238"/>
                    </a:lnTo>
                    <a:lnTo>
                      <a:pt x="2" y="218"/>
                    </a:lnTo>
                    <a:lnTo>
                      <a:pt x="2" y="218"/>
                    </a:lnTo>
                    <a:lnTo>
                      <a:pt x="2" y="218"/>
                    </a:lnTo>
                    <a:lnTo>
                      <a:pt x="0" y="198"/>
                    </a:lnTo>
                    <a:lnTo>
                      <a:pt x="0" y="198"/>
                    </a:lnTo>
                    <a:lnTo>
                      <a:pt x="0" y="198"/>
                    </a:lnTo>
                    <a:lnTo>
                      <a:pt x="2" y="180"/>
                    </a:lnTo>
                    <a:lnTo>
                      <a:pt x="4" y="166"/>
                    </a:lnTo>
                    <a:lnTo>
                      <a:pt x="8" y="150"/>
                    </a:lnTo>
                    <a:lnTo>
                      <a:pt x="14" y="136"/>
                    </a:lnTo>
                    <a:lnTo>
                      <a:pt x="22" y="122"/>
                    </a:lnTo>
                    <a:lnTo>
                      <a:pt x="30" y="108"/>
                    </a:lnTo>
                    <a:lnTo>
                      <a:pt x="50" y="82"/>
                    </a:lnTo>
                    <a:lnTo>
                      <a:pt x="72" y="58"/>
                    </a:lnTo>
                    <a:lnTo>
                      <a:pt x="96" y="36"/>
                    </a:lnTo>
                    <a:lnTo>
                      <a:pt x="122" y="18"/>
                    </a:lnTo>
                    <a:lnTo>
                      <a:pt x="148" y="0"/>
                    </a:lnTo>
                    <a:lnTo>
                      <a:pt x="148" y="0"/>
                    </a:lnTo>
                    <a:lnTo>
                      <a:pt x="158" y="12"/>
                    </a:lnTo>
                    <a:lnTo>
                      <a:pt x="158" y="12"/>
                    </a:lnTo>
                    <a:lnTo>
                      <a:pt x="134" y="30"/>
                    </a:lnTo>
                    <a:lnTo>
                      <a:pt x="108" y="50"/>
                    </a:lnTo>
                    <a:lnTo>
                      <a:pt x="84" y="70"/>
                    </a:lnTo>
                    <a:lnTo>
                      <a:pt x="64" y="92"/>
                    </a:lnTo>
                    <a:lnTo>
                      <a:pt x="46" y="116"/>
                    </a:lnTo>
                    <a:lnTo>
                      <a:pt x="38" y="128"/>
                    </a:lnTo>
                    <a:lnTo>
                      <a:pt x="32" y="142"/>
                    </a:lnTo>
                    <a:lnTo>
                      <a:pt x="26" y="154"/>
                    </a:lnTo>
                    <a:lnTo>
                      <a:pt x="22" y="168"/>
                    </a:lnTo>
                    <a:lnTo>
                      <a:pt x="20" y="182"/>
                    </a:lnTo>
                    <a:lnTo>
                      <a:pt x="18" y="198"/>
                    </a:lnTo>
                    <a:lnTo>
                      <a:pt x="18" y="198"/>
                    </a:lnTo>
                    <a:lnTo>
                      <a:pt x="18" y="198"/>
                    </a:lnTo>
                    <a:lnTo>
                      <a:pt x="20" y="216"/>
                    </a:lnTo>
                    <a:lnTo>
                      <a:pt x="20" y="216"/>
                    </a:lnTo>
                    <a:lnTo>
                      <a:pt x="20" y="216"/>
                    </a:lnTo>
                    <a:lnTo>
                      <a:pt x="22" y="232"/>
                    </a:lnTo>
                    <a:lnTo>
                      <a:pt x="26" y="240"/>
                    </a:lnTo>
                    <a:lnTo>
                      <a:pt x="30" y="246"/>
                    </a:lnTo>
                    <a:lnTo>
                      <a:pt x="30" y="246"/>
                    </a:lnTo>
                    <a:lnTo>
                      <a:pt x="30" y="246"/>
                    </a:lnTo>
                    <a:lnTo>
                      <a:pt x="34" y="250"/>
                    </a:lnTo>
                    <a:lnTo>
                      <a:pt x="38" y="252"/>
                    </a:lnTo>
                    <a:lnTo>
                      <a:pt x="46" y="254"/>
                    </a:lnTo>
                    <a:lnTo>
                      <a:pt x="54" y="256"/>
                    </a:lnTo>
                    <a:lnTo>
                      <a:pt x="54" y="256"/>
                    </a:lnTo>
                    <a:lnTo>
                      <a:pt x="54" y="256"/>
                    </a:lnTo>
                    <a:lnTo>
                      <a:pt x="52" y="272"/>
                    </a:lnTo>
                    <a:lnTo>
                      <a:pt x="52" y="272"/>
                    </a:lnTo>
                    <a:lnTo>
                      <a:pt x="40" y="272"/>
                    </a:lnTo>
                    <a:lnTo>
                      <a:pt x="30" y="268"/>
                    </a:lnTo>
                    <a:lnTo>
                      <a:pt x="22" y="262"/>
                    </a:lnTo>
                    <a:lnTo>
                      <a:pt x="14" y="256"/>
                    </a:lnTo>
                    <a:lnTo>
                      <a:pt x="14" y="256"/>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3" name="Freeform 98"/>
              <p:cNvSpPr>
                <a:spLocks noEditPoints="1"/>
              </p:cNvSpPr>
              <p:nvPr/>
            </p:nvSpPr>
            <p:spPr bwMode="auto">
              <a:xfrm>
                <a:off x="4278313" y="3024188"/>
                <a:ext cx="498475" cy="479425"/>
              </a:xfrm>
              <a:custGeom>
                <a:avLst/>
                <a:gdLst>
                  <a:gd name="T0" fmla="*/ 294 w 314"/>
                  <a:gd name="T1" fmla="*/ 94 h 302"/>
                  <a:gd name="T2" fmla="*/ 272 w 314"/>
                  <a:gd name="T3" fmla="*/ 86 h 302"/>
                  <a:gd name="T4" fmla="*/ 240 w 314"/>
                  <a:gd name="T5" fmla="*/ 92 h 302"/>
                  <a:gd name="T6" fmla="*/ 252 w 314"/>
                  <a:gd name="T7" fmla="*/ 64 h 302"/>
                  <a:gd name="T8" fmla="*/ 250 w 314"/>
                  <a:gd name="T9" fmla="*/ 40 h 302"/>
                  <a:gd name="T10" fmla="*/ 230 w 314"/>
                  <a:gd name="T11" fmla="*/ 10 h 302"/>
                  <a:gd name="T12" fmla="*/ 200 w 314"/>
                  <a:gd name="T13" fmla="*/ 0 h 302"/>
                  <a:gd name="T14" fmla="*/ 178 w 314"/>
                  <a:gd name="T15" fmla="*/ 6 h 302"/>
                  <a:gd name="T16" fmla="*/ 160 w 314"/>
                  <a:gd name="T17" fmla="*/ 28 h 302"/>
                  <a:gd name="T18" fmla="*/ 150 w 314"/>
                  <a:gd name="T19" fmla="*/ 68 h 302"/>
                  <a:gd name="T20" fmla="*/ 120 w 314"/>
                  <a:gd name="T21" fmla="*/ 30 h 302"/>
                  <a:gd name="T22" fmla="*/ 106 w 314"/>
                  <a:gd name="T23" fmla="*/ 24 h 302"/>
                  <a:gd name="T24" fmla="*/ 70 w 314"/>
                  <a:gd name="T25" fmla="*/ 30 h 302"/>
                  <a:gd name="T26" fmla="*/ 46 w 314"/>
                  <a:gd name="T27" fmla="*/ 52 h 302"/>
                  <a:gd name="T28" fmla="*/ 40 w 314"/>
                  <a:gd name="T29" fmla="*/ 76 h 302"/>
                  <a:gd name="T30" fmla="*/ 48 w 314"/>
                  <a:gd name="T31" fmla="*/ 102 h 302"/>
                  <a:gd name="T32" fmla="*/ 82 w 314"/>
                  <a:gd name="T33" fmla="*/ 128 h 302"/>
                  <a:gd name="T34" fmla="*/ 42 w 314"/>
                  <a:gd name="T35" fmla="*/ 130 h 302"/>
                  <a:gd name="T36" fmla="*/ 18 w 314"/>
                  <a:gd name="T37" fmla="*/ 142 h 302"/>
                  <a:gd name="T38" fmla="*/ 6 w 314"/>
                  <a:gd name="T39" fmla="*/ 160 h 302"/>
                  <a:gd name="T40" fmla="*/ 0 w 314"/>
                  <a:gd name="T41" fmla="*/ 196 h 302"/>
                  <a:gd name="T42" fmla="*/ 14 w 314"/>
                  <a:gd name="T43" fmla="*/ 226 h 302"/>
                  <a:gd name="T44" fmla="*/ 32 w 314"/>
                  <a:gd name="T45" fmla="*/ 238 h 302"/>
                  <a:gd name="T46" fmla="*/ 58 w 314"/>
                  <a:gd name="T47" fmla="*/ 236 h 302"/>
                  <a:gd name="T48" fmla="*/ 88 w 314"/>
                  <a:gd name="T49" fmla="*/ 218 h 302"/>
                  <a:gd name="T50" fmla="*/ 84 w 314"/>
                  <a:gd name="T51" fmla="*/ 248 h 302"/>
                  <a:gd name="T52" fmla="*/ 90 w 314"/>
                  <a:gd name="T53" fmla="*/ 270 h 302"/>
                  <a:gd name="T54" fmla="*/ 114 w 314"/>
                  <a:gd name="T55" fmla="*/ 296 h 302"/>
                  <a:gd name="T56" fmla="*/ 146 w 314"/>
                  <a:gd name="T57" fmla="*/ 300 h 302"/>
                  <a:gd name="T58" fmla="*/ 168 w 314"/>
                  <a:gd name="T59" fmla="*/ 288 h 302"/>
                  <a:gd name="T60" fmla="*/ 182 w 314"/>
                  <a:gd name="T61" fmla="*/ 256 h 302"/>
                  <a:gd name="T62" fmla="*/ 196 w 314"/>
                  <a:gd name="T63" fmla="*/ 276 h 302"/>
                  <a:gd name="T64" fmla="*/ 216 w 314"/>
                  <a:gd name="T65" fmla="*/ 286 h 302"/>
                  <a:gd name="T66" fmla="*/ 250 w 314"/>
                  <a:gd name="T67" fmla="*/ 284 h 302"/>
                  <a:gd name="T68" fmla="*/ 274 w 314"/>
                  <a:gd name="T69" fmla="*/ 262 h 302"/>
                  <a:gd name="T70" fmla="*/ 280 w 314"/>
                  <a:gd name="T71" fmla="*/ 242 h 302"/>
                  <a:gd name="T72" fmla="*/ 278 w 314"/>
                  <a:gd name="T73" fmla="*/ 220 h 302"/>
                  <a:gd name="T74" fmla="*/ 260 w 314"/>
                  <a:gd name="T75" fmla="*/ 194 h 302"/>
                  <a:gd name="T76" fmla="*/ 290 w 314"/>
                  <a:gd name="T77" fmla="*/ 184 h 302"/>
                  <a:gd name="T78" fmla="*/ 306 w 314"/>
                  <a:gd name="T79" fmla="*/ 166 h 302"/>
                  <a:gd name="T80" fmla="*/ 314 w 314"/>
                  <a:gd name="T81" fmla="*/ 132 h 302"/>
                  <a:gd name="T82" fmla="*/ 300 w 314"/>
                  <a:gd name="T83" fmla="*/ 100 h 302"/>
                  <a:gd name="T84" fmla="*/ 174 w 314"/>
                  <a:gd name="T85" fmla="*/ 166 h 302"/>
                  <a:gd name="T86" fmla="*/ 178 w 314"/>
                  <a:gd name="T87" fmla="*/ 154 h 302"/>
                  <a:gd name="T88" fmla="*/ 174 w 314"/>
                  <a:gd name="T89" fmla="*/ 172 h 302"/>
                  <a:gd name="T90" fmla="*/ 174 w 314"/>
                  <a:gd name="T91" fmla="*/ 166 h 302"/>
                  <a:gd name="T92" fmla="*/ 146 w 314"/>
                  <a:gd name="T93" fmla="*/ 156 h 302"/>
                  <a:gd name="T94" fmla="*/ 130 w 314"/>
                  <a:gd name="T95" fmla="*/ 146 h 302"/>
                  <a:gd name="T96" fmla="*/ 142 w 314"/>
                  <a:gd name="T97" fmla="*/ 150 h 302"/>
                  <a:gd name="T98" fmla="*/ 166 w 314"/>
                  <a:gd name="T99" fmla="*/ 144 h 302"/>
                  <a:gd name="T100" fmla="*/ 166 w 314"/>
                  <a:gd name="T101" fmla="*/ 144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14" h="302">
                    <a:moveTo>
                      <a:pt x="300" y="100"/>
                    </a:moveTo>
                    <a:lnTo>
                      <a:pt x="300" y="100"/>
                    </a:lnTo>
                    <a:lnTo>
                      <a:pt x="294" y="94"/>
                    </a:lnTo>
                    <a:lnTo>
                      <a:pt x="286" y="90"/>
                    </a:lnTo>
                    <a:lnTo>
                      <a:pt x="280" y="88"/>
                    </a:lnTo>
                    <a:lnTo>
                      <a:pt x="272" y="86"/>
                    </a:lnTo>
                    <a:lnTo>
                      <a:pt x="256" y="88"/>
                    </a:lnTo>
                    <a:lnTo>
                      <a:pt x="240" y="92"/>
                    </a:lnTo>
                    <a:lnTo>
                      <a:pt x="240" y="92"/>
                    </a:lnTo>
                    <a:lnTo>
                      <a:pt x="246" y="82"/>
                    </a:lnTo>
                    <a:lnTo>
                      <a:pt x="250" y="74"/>
                    </a:lnTo>
                    <a:lnTo>
                      <a:pt x="252" y="64"/>
                    </a:lnTo>
                    <a:lnTo>
                      <a:pt x="252" y="54"/>
                    </a:lnTo>
                    <a:lnTo>
                      <a:pt x="252" y="54"/>
                    </a:lnTo>
                    <a:lnTo>
                      <a:pt x="250" y="40"/>
                    </a:lnTo>
                    <a:lnTo>
                      <a:pt x="244" y="28"/>
                    </a:lnTo>
                    <a:lnTo>
                      <a:pt x="238" y="18"/>
                    </a:lnTo>
                    <a:lnTo>
                      <a:pt x="230" y="10"/>
                    </a:lnTo>
                    <a:lnTo>
                      <a:pt x="220" y="4"/>
                    </a:lnTo>
                    <a:lnTo>
                      <a:pt x="210" y="0"/>
                    </a:lnTo>
                    <a:lnTo>
                      <a:pt x="200" y="0"/>
                    </a:lnTo>
                    <a:lnTo>
                      <a:pt x="188" y="2"/>
                    </a:lnTo>
                    <a:lnTo>
                      <a:pt x="188" y="2"/>
                    </a:lnTo>
                    <a:lnTo>
                      <a:pt x="178" y="6"/>
                    </a:lnTo>
                    <a:lnTo>
                      <a:pt x="170" y="12"/>
                    </a:lnTo>
                    <a:lnTo>
                      <a:pt x="164" y="20"/>
                    </a:lnTo>
                    <a:lnTo>
                      <a:pt x="160" y="28"/>
                    </a:lnTo>
                    <a:lnTo>
                      <a:pt x="154" y="48"/>
                    </a:lnTo>
                    <a:lnTo>
                      <a:pt x="150" y="68"/>
                    </a:lnTo>
                    <a:lnTo>
                      <a:pt x="150" y="68"/>
                    </a:lnTo>
                    <a:lnTo>
                      <a:pt x="142" y="52"/>
                    </a:lnTo>
                    <a:lnTo>
                      <a:pt x="132" y="40"/>
                    </a:lnTo>
                    <a:lnTo>
                      <a:pt x="120" y="30"/>
                    </a:lnTo>
                    <a:lnTo>
                      <a:pt x="112" y="26"/>
                    </a:lnTo>
                    <a:lnTo>
                      <a:pt x="106" y="24"/>
                    </a:lnTo>
                    <a:lnTo>
                      <a:pt x="106" y="24"/>
                    </a:lnTo>
                    <a:lnTo>
                      <a:pt x="94" y="24"/>
                    </a:lnTo>
                    <a:lnTo>
                      <a:pt x="82" y="26"/>
                    </a:lnTo>
                    <a:lnTo>
                      <a:pt x="70" y="30"/>
                    </a:lnTo>
                    <a:lnTo>
                      <a:pt x="60" y="36"/>
                    </a:lnTo>
                    <a:lnTo>
                      <a:pt x="52" y="44"/>
                    </a:lnTo>
                    <a:lnTo>
                      <a:pt x="46" y="52"/>
                    </a:lnTo>
                    <a:lnTo>
                      <a:pt x="42" y="64"/>
                    </a:lnTo>
                    <a:lnTo>
                      <a:pt x="40" y="76"/>
                    </a:lnTo>
                    <a:lnTo>
                      <a:pt x="40" y="76"/>
                    </a:lnTo>
                    <a:lnTo>
                      <a:pt x="42" y="86"/>
                    </a:lnTo>
                    <a:lnTo>
                      <a:pt x="44" y="94"/>
                    </a:lnTo>
                    <a:lnTo>
                      <a:pt x="48" y="102"/>
                    </a:lnTo>
                    <a:lnTo>
                      <a:pt x="54" y="108"/>
                    </a:lnTo>
                    <a:lnTo>
                      <a:pt x="66" y="120"/>
                    </a:lnTo>
                    <a:lnTo>
                      <a:pt x="82" y="128"/>
                    </a:lnTo>
                    <a:lnTo>
                      <a:pt x="82" y="128"/>
                    </a:lnTo>
                    <a:lnTo>
                      <a:pt x="62" y="128"/>
                    </a:lnTo>
                    <a:lnTo>
                      <a:pt x="42" y="130"/>
                    </a:lnTo>
                    <a:lnTo>
                      <a:pt x="34" y="132"/>
                    </a:lnTo>
                    <a:lnTo>
                      <a:pt x="24" y="136"/>
                    </a:lnTo>
                    <a:lnTo>
                      <a:pt x="18" y="142"/>
                    </a:lnTo>
                    <a:lnTo>
                      <a:pt x="12" y="148"/>
                    </a:lnTo>
                    <a:lnTo>
                      <a:pt x="12" y="148"/>
                    </a:lnTo>
                    <a:lnTo>
                      <a:pt x="6" y="160"/>
                    </a:lnTo>
                    <a:lnTo>
                      <a:pt x="2" y="172"/>
                    </a:lnTo>
                    <a:lnTo>
                      <a:pt x="0" y="184"/>
                    </a:lnTo>
                    <a:lnTo>
                      <a:pt x="0" y="196"/>
                    </a:lnTo>
                    <a:lnTo>
                      <a:pt x="2" y="208"/>
                    </a:lnTo>
                    <a:lnTo>
                      <a:pt x="6" y="218"/>
                    </a:lnTo>
                    <a:lnTo>
                      <a:pt x="14" y="226"/>
                    </a:lnTo>
                    <a:lnTo>
                      <a:pt x="24" y="234"/>
                    </a:lnTo>
                    <a:lnTo>
                      <a:pt x="24" y="234"/>
                    </a:lnTo>
                    <a:lnTo>
                      <a:pt x="32" y="238"/>
                    </a:lnTo>
                    <a:lnTo>
                      <a:pt x="42" y="238"/>
                    </a:lnTo>
                    <a:lnTo>
                      <a:pt x="50" y="238"/>
                    </a:lnTo>
                    <a:lnTo>
                      <a:pt x="58" y="236"/>
                    </a:lnTo>
                    <a:lnTo>
                      <a:pt x="74" y="228"/>
                    </a:lnTo>
                    <a:lnTo>
                      <a:pt x="88" y="218"/>
                    </a:lnTo>
                    <a:lnTo>
                      <a:pt x="88" y="218"/>
                    </a:lnTo>
                    <a:lnTo>
                      <a:pt x="86" y="228"/>
                    </a:lnTo>
                    <a:lnTo>
                      <a:pt x="84" y="238"/>
                    </a:lnTo>
                    <a:lnTo>
                      <a:pt x="84" y="248"/>
                    </a:lnTo>
                    <a:lnTo>
                      <a:pt x="86" y="258"/>
                    </a:lnTo>
                    <a:lnTo>
                      <a:pt x="86" y="258"/>
                    </a:lnTo>
                    <a:lnTo>
                      <a:pt x="90" y="270"/>
                    </a:lnTo>
                    <a:lnTo>
                      <a:pt x="96" y="280"/>
                    </a:lnTo>
                    <a:lnTo>
                      <a:pt x="106" y="288"/>
                    </a:lnTo>
                    <a:lnTo>
                      <a:pt x="114" y="296"/>
                    </a:lnTo>
                    <a:lnTo>
                      <a:pt x="124" y="300"/>
                    </a:lnTo>
                    <a:lnTo>
                      <a:pt x="136" y="302"/>
                    </a:lnTo>
                    <a:lnTo>
                      <a:pt x="146" y="300"/>
                    </a:lnTo>
                    <a:lnTo>
                      <a:pt x="158" y="296"/>
                    </a:lnTo>
                    <a:lnTo>
                      <a:pt x="158" y="296"/>
                    </a:lnTo>
                    <a:lnTo>
                      <a:pt x="168" y="288"/>
                    </a:lnTo>
                    <a:lnTo>
                      <a:pt x="174" y="278"/>
                    </a:lnTo>
                    <a:lnTo>
                      <a:pt x="180" y="268"/>
                    </a:lnTo>
                    <a:lnTo>
                      <a:pt x="182" y="256"/>
                    </a:lnTo>
                    <a:lnTo>
                      <a:pt x="182" y="256"/>
                    </a:lnTo>
                    <a:lnTo>
                      <a:pt x="192" y="270"/>
                    </a:lnTo>
                    <a:lnTo>
                      <a:pt x="196" y="276"/>
                    </a:lnTo>
                    <a:lnTo>
                      <a:pt x="204" y="280"/>
                    </a:lnTo>
                    <a:lnTo>
                      <a:pt x="204" y="280"/>
                    </a:lnTo>
                    <a:lnTo>
                      <a:pt x="216" y="286"/>
                    </a:lnTo>
                    <a:lnTo>
                      <a:pt x="228" y="288"/>
                    </a:lnTo>
                    <a:lnTo>
                      <a:pt x="238" y="286"/>
                    </a:lnTo>
                    <a:lnTo>
                      <a:pt x="250" y="284"/>
                    </a:lnTo>
                    <a:lnTo>
                      <a:pt x="260" y="280"/>
                    </a:lnTo>
                    <a:lnTo>
                      <a:pt x="268" y="272"/>
                    </a:lnTo>
                    <a:lnTo>
                      <a:pt x="274" y="262"/>
                    </a:lnTo>
                    <a:lnTo>
                      <a:pt x="280" y="250"/>
                    </a:lnTo>
                    <a:lnTo>
                      <a:pt x="280" y="250"/>
                    </a:lnTo>
                    <a:lnTo>
                      <a:pt x="280" y="242"/>
                    </a:lnTo>
                    <a:lnTo>
                      <a:pt x="280" y="234"/>
                    </a:lnTo>
                    <a:lnTo>
                      <a:pt x="280" y="226"/>
                    </a:lnTo>
                    <a:lnTo>
                      <a:pt x="278" y="220"/>
                    </a:lnTo>
                    <a:lnTo>
                      <a:pt x="270" y="206"/>
                    </a:lnTo>
                    <a:lnTo>
                      <a:pt x="260" y="194"/>
                    </a:lnTo>
                    <a:lnTo>
                      <a:pt x="260" y="194"/>
                    </a:lnTo>
                    <a:lnTo>
                      <a:pt x="276" y="192"/>
                    </a:lnTo>
                    <a:lnTo>
                      <a:pt x="282" y="188"/>
                    </a:lnTo>
                    <a:lnTo>
                      <a:pt x="290" y="184"/>
                    </a:lnTo>
                    <a:lnTo>
                      <a:pt x="290" y="184"/>
                    </a:lnTo>
                    <a:lnTo>
                      <a:pt x="298" y="176"/>
                    </a:lnTo>
                    <a:lnTo>
                      <a:pt x="306" y="166"/>
                    </a:lnTo>
                    <a:lnTo>
                      <a:pt x="312" y="154"/>
                    </a:lnTo>
                    <a:lnTo>
                      <a:pt x="314" y="144"/>
                    </a:lnTo>
                    <a:lnTo>
                      <a:pt x="314" y="132"/>
                    </a:lnTo>
                    <a:lnTo>
                      <a:pt x="312" y="120"/>
                    </a:lnTo>
                    <a:lnTo>
                      <a:pt x="308" y="110"/>
                    </a:lnTo>
                    <a:lnTo>
                      <a:pt x="300" y="100"/>
                    </a:lnTo>
                    <a:lnTo>
                      <a:pt x="300" y="100"/>
                    </a:lnTo>
                    <a:close/>
                    <a:moveTo>
                      <a:pt x="174" y="166"/>
                    </a:moveTo>
                    <a:lnTo>
                      <a:pt x="174" y="166"/>
                    </a:lnTo>
                    <a:lnTo>
                      <a:pt x="172" y="156"/>
                    </a:lnTo>
                    <a:lnTo>
                      <a:pt x="172" y="148"/>
                    </a:lnTo>
                    <a:lnTo>
                      <a:pt x="178" y="154"/>
                    </a:lnTo>
                    <a:lnTo>
                      <a:pt x="176" y="164"/>
                    </a:lnTo>
                    <a:lnTo>
                      <a:pt x="176" y="164"/>
                    </a:lnTo>
                    <a:lnTo>
                      <a:pt x="174" y="172"/>
                    </a:lnTo>
                    <a:lnTo>
                      <a:pt x="174" y="172"/>
                    </a:lnTo>
                    <a:lnTo>
                      <a:pt x="174" y="166"/>
                    </a:lnTo>
                    <a:lnTo>
                      <a:pt x="174" y="166"/>
                    </a:lnTo>
                    <a:close/>
                    <a:moveTo>
                      <a:pt x="150" y="152"/>
                    </a:moveTo>
                    <a:lnTo>
                      <a:pt x="146" y="156"/>
                    </a:lnTo>
                    <a:lnTo>
                      <a:pt x="146" y="156"/>
                    </a:lnTo>
                    <a:lnTo>
                      <a:pt x="144" y="152"/>
                    </a:lnTo>
                    <a:lnTo>
                      <a:pt x="140" y="150"/>
                    </a:lnTo>
                    <a:lnTo>
                      <a:pt x="130" y="146"/>
                    </a:lnTo>
                    <a:lnTo>
                      <a:pt x="130" y="146"/>
                    </a:lnTo>
                    <a:lnTo>
                      <a:pt x="142" y="150"/>
                    </a:lnTo>
                    <a:lnTo>
                      <a:pt x="142" y="150"/>
                    </a:lnTo>
                    <a:lnTo>
                      <a:pt x="150" y="152"/>
                    </a:lnTo>
                    <a:lnTo>
                      <a:pt x="150" y="152"/>
                    </a:lnTo>
                    <a:close/>
                    <a:moveTo>
                      <a:pt x="166" y="144"/>
                    </a:moveTo>
                    <a:lnTo>
                      <a:pt x="166" y="144"/>
                    </a:lnTo>
                    <a:lnTo>
                      <a:pt x="166" y="144"/>
                    </a:lnTo>
                    <a:lnTo>
                      <a:pt x="166" y="144"/>
                    </a:lnTo>
                    <a:lnTo>
                      <a:pt x="166" y="144"/>
                    </a:lnTo>
                    <a:lnTo>
                      <a:pt x="166" y="144"/>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4" name="Freeform 99"/>
              <p:cNvSpPr>
                <a:spLocks/>
              </p:cNvSpPr>
              <p:nvPr/>
            </p:nvSpPr>
            <p:spPr bwMode="auto">
              <a:xfrm>
                <a:off x="4468813" y="3205163"/>
                <a:ext cx="136525" cy="136525"/>
              </a:xfrm>
              <a:custGeom>
                <a:avLst/>
                <a:gdLst>
                  <a:gd name="T0" fmla="*/ 86 w 86"/>
                  <a:gd name="T1" fmla="*/ 42 h 86"/>
                  <a:gd name="T2" fmla="*/ 86 w 86"/>
                  <a:gd name="T3" fmla="*/ 42 h 86"/>
                  <a:gd name="T4" fmla="*/ 86 w 86"/>
                  <a:gd name="T5" fmla="*/ 52 h 86"/>
                  <a:gd name="T6" fmla="*/ 82 w 86"/>
                  <a:gd name="T7" fmla="*/ 60 h 86"/>
                  <a:gd name="T8" fmla="*/ 78 w 86"/>
                  <a:gd name="T9" fmla="*/ 68 h 86"/>
                  <a:gd name="T10" fmla="*/ 74 w 86"/>
                  <a:gd name="T11" fmla="*/ 74 h 86"/>
                  <a:gd name="T12" fmla="*/ 68 w 86"/>
                  <a:gd name="T13" fmla="*/ 78 h 86"/>
                  <a:gd name="T14" fmla="*/ 60 w 86"/>
                  <a:gd name="T15" fmla="*/ 82 h 86"/>
                  <a:gd name="T16" fmla="*/ 52 w 86"/>
                  <a:gd name="T17" fmla="*/ 86 h 86"/>
                  <a:gd name="T18" fmla="*/ 44 w 86"/>
                  <a:gd name="T19" fmla="*/ 86 h 86"/>
                  <a:gd name="T20" fmla="*/ 44 w 86"/>
                  <a:gd name="T21" fmla="*/ 86 h 86"/>
                  <a:gd name="T22" fmla="*/ 34 w 86"/>
                  <a:gd name="T23" fmla="*/ 86 h 86"/>
                  <a:gd name="T24" fmla="*/ 26 w 86"/>
                  <a:gd name="T25" fmla="*/ 82 h 86"/>
                  <a:gd name="T26" fmla="*/ 18 w 86"/>
                  <a:gd name="T27" fmla="*/ 78 h 86"/>
                  <a:gd name="T28" fmla="*/ 12 w 86"/>
                  <a:gd name="T29" fmla="*/ 74 h 86"/>
                  <a:gd name="T30" fmla="*/ 8 w 86"/>
                  <a:gd name="T31" fmla="*/ 68 h 86"/>
                  <a:gd name="T32" fmla="*/ 4 w 86"/>
                  <a:gd name="T33" fmla="*/ 60 h 86"/>
                  <a:gd name="T34" fmla="*/ 0 w 86"/>
                  <a:gd name="T35" fmla="*/ 52 h 86"/>
                  <a:gd name="T36" fmla="*/ 0 w 86"/>
                  <a:gd name="T37" fmla="*/ 42 h 86"/>
                  <a:gd name="T38" fmla="*/ 0 w 86"/>
                  <a:gd name="T39" fmla="*/ 42 h 86"/>
                  <a:gd name="T40" fmla="*/ 0 w 86"/>
                  <a:gd name="T41" fmla="*/ 34 h 86"/>
                  <a:gd name="T42" fmla="*/ 4 w 86"/>
                  <a:gd name="T43" fmla="*/ 26 h 86"/>
                  <a:gd name="T44" fmla="*/ 8 w 86"/>
                  <a:gd name="T45" fmla="*/ 18 h 86"/>
                  <a:gd name="T46" fmla="*/ 12 w 86"/>
                  <a:gd name="T47" fmla="*/ 12 h 86"/>
                  <a:gd name="T48" fmla="*/ 18 w 86"/>
                  <a:gd name="T49" fmla="*/ 8 h 86"/>
                  <a:gd name="T50" fmla="*/ 26 w 86"/>
                  <a:gd name="T51" fmla="*/ 4 h 86"/>
                  <a:gd name="T52" fmla="*/ 34 w 86"/>
                  <a:gd name="T53" fmla="*/ 0 h 86"/>
                  <a:gd name="T54" fmla="*/ 44 w 86"/>
                  <a:gd name="T55" fmla="*/ 0 h 86"/>
                  <a:gd name="T56" fmla="*/ 44 w 86"/>
                  <a:gd name="T57" fmla="*/ 0 h 86"/>
                  <a:gd name="T58" fmla="*/ 52 w 86"/>
                  <a:gd name="T59" fmla="*/ 0 h 86"/>
                  <a:gd name="T60" fmla="*/ 60 w 86"/>
                  <a:gd name="T61" fmla="*/ 4 h 86"/>
                  <a:gd name="T62" fmla="*/ 68 w 86"/>
                  <a:gd name="T63" fmla="*/ 8 h 86"/>
                  <a:gd name="T64" fmla="*/ 74 w 86"/>
                  <a:gd name="T65" fmla="*/ 12 h 86"/>
                  <a:gd name="T66" fmla="*/ 78 w 86"/>
                  <a:gd name="T67" fmla="*/ 18 h 86"/>
                  <a:gd name="T68" fmla="*/ 82 w 86"/>
                  <a:gd name="T69" fmla="*/ 26 h 86"/>
                  <a:gd name="T70" fmla="*/ 86 w 86"/>
                  <a:gd name="T71" fmla="*/ 34 h 86"/>
                  <a:gd name="T72" fmla="*/ 86 w 86"/>
                  <a:gd name="T73" fmla="*/ 42 h 86"/>
                  <a:gd name="T74" fmla="*/ 86 w 86"/>
                  <a:gd name="T75" fmla="*/ 4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6" h="86">
                    <a:moveTo>
                      <a:pt x="86" y="42"/>
                    </a:moveTo>
                    <a:lnTo>
                      <a:pt x="86" y="42"/>
                    </a:lnTo>
                    <a:lnTo>
                      <a:pt x="86" y="52"/>
                    </a:lnTo>
                    <a:lnTo>
                      <a:pt x="82" y="60"/>
                    </a:lnTo>
                    <a:lnTo>
                      <a:pt x="78" y="68"/>
                    </a:lnTo>
                    <a:lnTo>
                      <a:pt x="74" y="74"/>
                    </a:lnTo>
                    <a:lnTo>
                      <a:pt x="68" y="78"/>
                    </a:lnTo>
                    <a:lnTo>
                      <a:pt x="60" y="82"/>
                    </a:lnTo>
                    <a:lnTo>
                      <a:pt x="52" y="86"/>
                    </a:lnTo>
                    <a:lnTo>
                      <a:pt x="44" y="86"/>
                    </a:lnTo>
                    <a:lnTo>
                      <a:pt x="44" y="86"/>
                    </a:lnTo>
                    <a:lnTo>
                      <a:pt x="34" y="86"/>
                    </a:lnTo>
                    <a:lnTo>
                      <a:pt x="26" y="82"/>
                    </a:lnTo>
                    <a:lnTo>
                      <a:pt x="18" y="78"/>
                    </a:lnTo>
                    <a:lnTo>
                      <a:pt x="12" y="74"/>
                    </a:lnTo>
                    <a:lnTo>
                      <a:pt x="8" y="68"/>
                    </a:lnTo>
                    <a:lnTo>
                      <a:pt x="4" y="60"/>
                    </a:lnTo>
                    <a:lnTo>
                      <a:pt x="0" y="52"/>
                    </a:lnTo>
                    <a:lnTo>
                      <a:pt x="0" y="42"/>
                    </a:lnTo>
                    <a:lnTo>
                      <a:pt x="0" y="42"/>
                    </a:lnTo>
                    <a:lnTo>
                      <a:pt x="0" y="34"/>
                    </a:lnTo>
                    <a:lnTo>
                      <a:pt x="4" y="26"/>
                    </a:lnTo>
                    <a:lnTo>
                      <a:pt x="8" y="18"/>
                    </a:lnTo>
                    <a:lnTo>
                      <a:pt x="12" y="12"/>
                    </a:lnTo>
                    <a:lnTo>
                      <a:pt x="18" y="8"/>
                    </a:lnTo>
                    <a:lnTo>
                      <a:pt x="26" y="4"/>
                    </a:lnTo>
                    <a:lnTo>
                      <a:pt x="34" y="0"/>
                    </a:lnTo>
                    <a:lnTo>
                      <a:pt x="44" y="0"/>
                    </a:lnTo>
                    <a:lnTo>
                      <a:pt x="44" y="0"/>
                    </a:lnTo>
                    <a:lnTo>
                      <a:pt x="52" y="0"/>
                    </a:lnTo>
                    <a:lnTo>
                      <a:pt x="60" y="4"/>
                    </a:lnTo>
                    <a:lnTo>
                      <a:pt x="68" y="8"/>
                    </a:lnTo>
                    <a:lnTo>
                      <a:pt x="74" y="12"/>
                    </a:lnTo>
                    <a:lnTo>
                      <a:pt x="78" y="18"/>
                    </a:lnTo>
                    <a:lnTo>
                      <a:pt x="82" y="26"/>
                    </a:lnTo>
                    <a:lnTo>
                      <a:pt x="86" y="34"/>
                    </a:lnTo>
                    <a:lnTo>
                      <a:pt x="86" y="42"/>
                    </a:lnTo>
                    <a:lnTo>
                      <a:pt x="86" y="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5" name="Freeform 100"/>
              <p:cNvSpPr>
                <a:spLocks/>
              </p:cNvSpPr>
              <p:nvPr/>
            </p:nvSpPr>
            <p:spPr bwMode="auto">
              <a:xfrm>
                <a:off x="4227513" y="3544888"/>
                <a:ext cx="139700" cy="107950"/>
              </a:xfrm>
              <a:custGeom>
                <a:avLst/>
                <a:gdLst>
                  <a:gd name="T0" fmla="*/ 88 w 88"/>
                  <a:gd name="T1" fmla="*/ 34 h 68"/>
                  <a:gd name="T2" fmla="*/ 88 w 88"/>
                  <a:gd name="T3" fmla="*/ 34 h 68"/>
                  <a:gd name="T4" fmla="*/ 88 w 88"/>
                  <a:gd name="T5" fmla="*/ 40 h 68"/>
                  <a:gd name="T6" fmla="*/ 84 w 88"/>
                  <a:gd name="T7" fmla="*/ 48 h 68"/>
                  <a:gd name="T8" fmla="*/ 80 w 88"/>
                  <a:gd name="T9" fmla="*/ 54 h 68"/>
                  <a:gd name="T10" fmla="*/ 76 w 88"/>
                  <a:gd name="T11" fmla="*/ 58 h 68"/>
                  <a:gd name="T12" fmla="*/ 68 w 88"/>
                  <a:gd name="T13" fmla="*/ 62 h 68"/>
                  <a:gd name="T14" fmla="*/ 62 w 88"/>
                  <a:gd name="T15" fmla="*/ 66 h 68"/>
                  <a:gd name="T16" fmla="*/ 52 w 88"/>
                  <a:gd name="T17" fmla="*/ 68 h 68"/>
                  <a:gd name="T18" fmla="*/ 44 w 88"/>
                  <a:gd name="T19" fmla="*/ 68 h 68"/>
                  <a:gd name="T20" fmla="*/ 44 w 88"/>
                  <a:gd name="T21" fmla="*/ 68 h 68"/>
                  <a:gd name="T22" fmla="*/ 36 w 88"/>
                  <a:gd name="T23" fmla="*/ 68 h 68"/>
                  <a:gd name="T24" fmla="*/ 26 w 88"/>
                  <a:gd name="T25" fmla="*/ 66 h 68"/>
                  <a:gd name="T26" fmla="*/ 20 w 88"/>
                  <a:gd name="T27" fmla="*/ 62 h 68"/>
                  <a:gd name="T28" fmla="*/ 12 w 88"/>
                  <a:gd name="T29" fmla="*/ 58 h 68"/>
                  <a:gd name="T30" fmla="*/ 8 w 88"/>
                  <a:gd name="T31" fmla="*/ 54 h 68"/>
                  <a:gd name="T32" fmla="*/ 4 w 88"/>
                  <a:gd name="T33" fmla="*/ 48 h 68"/>
                  <a:gd name="T34" fmla="*/ 0 w 88"/>
                  <a:gd name="T35" fmla="*/ 40 h 68"/>
                  <a:gd name="T36" fmla="*/ 0 w 88"/>
                  <a:gd name="T37" fmla="*/ 34 h 68"/>
                  <a:gd name="T38" fmla="*/ 0 w 88"/>
                  <a:gd name="T39" fmla="*/ 34 h 68"/>
                  <a:gd name="T40" fmla="*/ 0 w 88"/>
                  <a:gd name="T41" fmla="*/ 28 h 68"/>
                  <a:gd name="T42" fmla="*/ 4 w 88"/>
                  <a:gd name="T43" fmla="*/ 20 h 68"/>
                  <a:gd name="T44" fmla="*/ 8 w 88"/>
                  <a:gd name="T45" fmla="*/ 14 h 68"/>
                  <a:gd name="T46" fmla="*/ 12 w 88"/>
                  <a:gd name="T47" fmla="*/ 10 h 68"/>
                  <a:gd name="T48" fmla="*/ 20 w 88"/>
                  <a:gd name="T49" fmla="*/ 6 h 68"/>
                  <a:gd name="T50" fmla="*/ 26 w 88"/>
                  <a:gd name="T51" fmla="*/ 2 h 68"/>
                  <a:gd name="T52" fmla="*/ 36 w 88"/>
                  <a:gd name="T53" fmla="*/ 0 h 68"/>
                  <a:gd name="T54" fmla="*/ 44 w 88"/>
                  <a:gd name="T55" fmla="*/ 0 h 68"/>
                  <a:gd name="T56" fmla="*/ 44 w 88"/>
                  <a:gd name="T57" fmla="*/ 0 h 68"/>
                  <a:gd name="T58" fmla="*/ 52 w 88"/>
                  <a:gd name="T59" fmla="*/ 0 h 68"/>
                  <a:gd name="T60" fmla="*/ 62 w 88"/>
                  <a:gd name="T61" fmla="*/ 2 h 68"/>
                  <a:gd name="T62" fmla="*/ 68 w 88"/>
                  <a:gd name="T63" fmla="*/ 6 h 68"/>
                  <a:gd name="T64" fmla="*/ 76 w 88"/>
                  <a:gd name="T65" fmla="*/ 10 h 68"/>
                  <a:gd name="T66" fmla="*/ 80 w 88"/>
                  <a:gd name="T67" fmla="*/ 14 h 68"/>
                  <a:gd name="T68" fmla="*/ 84 w 88"/>
                  <a:gd name="T69" fmla="*/ 20 h 68"/>
                  <a:gd name="T70" fmla="*/ 88 w 88"/>
                  <a:gd name="T71" fmla="*/ 28 h 68"/>
                  <a:gd name="T72" fmla="*/ 88 w 88"/>
                  <a:gd name="T73" fmla="*/ 34 h 68"/>
                  <a:gd name="T74" fmla="*/ 88 w 88"/>
                  <a:gd name="T75" fmla="*/ 3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8" h="68">
                    <a:moveTo>
                      <a:pt x="88" y="34"/>
                    </a:moveTo>
                    <a:lnTo>
                      <a:pt x="88" y="34"/>
                    </a:lnTo>
                    <a:lnTo>
                      <a:pt x="88" y="40"/>
                    </a:lnTo>
                    <a:lnTo>
                      <a:pt x="84" y="48"/>
                    </a:lnTo>
                    <a:lnTo>
                      <a:pt x="80" y="54"/>
                    </a:lnTo>
                    <a:lnTo>
                      <a:pt x="76" y="58"/>
                    </a:lnTo>
                    <a:lnTo>
                      <a:pt x="68" y="62"/>
                    </a:lnTo>
                    <a:lnTo>
                      <a:pt x="62" y="66"/>
                    </a:lnTo>
                    <a:lnTo>
                      <a:pt x="52" y="68"/>
                    </a:lnTo>
                    <a:lnTo>
                      <a:pt x="44" y="68"/>
                    </a:lnTo>
                    <a:lnTo>
                      <a:pt x="44" y="68"/>
                    </a:lnTo>
                    <a:lnTo>
                      <a:pt x="36" y="68"/>
                    </a:lnTo>
                    <a:lnTo>
                      <a:pt x="26" y="66"/>
                    </a:lnTo>
                    <a:lnTo>
                      <a:pt x="20" y="62"/>
                    </a:lnTo>
                    <a:lnTo>
                      <a:pt x="12" y="58"/>
                    </a:lnTo>
                    <a:lnTo>
                      <a:pt x="8" y="54"/>
                    </a:lnTo>
                    <a:lnTo>
                      <a:pt x="4" y="48"/>
                    </a:lnTo>
                    <a:lnTo>
                      <a:pt x="0" y="40"/>
                    </a:lnTo>
                    <a:lnTo>
                      <a:pt x="0" y="34"/>
                    </a:lnTo>
                    <a:lnTo>
                      <a:pt x="0" y="34"/>
                    </a:lnTo>
                    <a:lnTo>
                      <a:pt x="0" y="28"/>
                    </a:lnTo>
                    <a:lnTo>
                      <a:pt x="4" y="20"/>
                    </a:lnTo>
                    <a:lnTo>
                      <a:pt x="8" y="14"/>
                    </a:lnTo>
                    <a:lnTo>
                      <a:pt x="12" y="10"/>
                    </a:lnTo>
                    <a:lnTo>
                      <a:pt x="20" y="6"/>
                    </a:lnTo>
                    <a:lnTo>
                      <a:pt x="26" y="2"/>
                    </a:lnTo>
                    <a:lnTo>
                      <a:pt x="36" y="0"/>
                    </a:lnTo>
                    <a:lnTo>
                      <a:pt x="44" y="0"/>
                    </a:lnTo>
                    <a:lnTo>
                      <a:pt x="44" y="0"/>
                    </a:lnTo>
                    <a:lnTo>
                      <a:pt x="52" y="0"/>
                    </a:lnTo>
                    <a:lnTo>
                      <a:pt x="62" y="2"/>
                    </a:lnTo>
                    <a:lnTo>
                      <a:pt x="68" y="6"/>
                    </a:lnTo>
                    <a:lnTo>
                      <a:pt x="76" y="10"/>
                    </a:lnTo>
                    <a:lnTo>
                      <a:pt x="80" y="14"/>
                    </a:lnTo>
                    <a:lnTo>
                      <a:pt x="84" y="20"/>
                    </a:lnTo>
                    <a:lnTo>
                      <a:pt x="88" y="28"/>
                    </a:lnTo>
                    <a:lnTo>
                      <a:pt x="88" y="34"/>
                    </a:lnTo>
                    <a:lnTo>
                      <a:pt x="88"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6" name="Freeform 101"/>
              <p:cNvSpPr>
                <a:spLocks/>
              </p:cNvSpPr>
              <p:nvPr/>
            </p:nvSpPr>
            <p:spPr bwMode="auto">
              <a:xfrm>
                <a:off x="5767388" y="3036888"/>
                <a:ext cx="34925" cy="79375"/>
              </a:xfrm>
              <a:custGeom>
                <a:avLst/>
                <a:gdLst>
                  <a:gd name="T0" fmla="*/ 22 w 22"/>
                  <a:gd name="T1" fmla="*/ 0 h 50"/>
                  <a:gd name="T2" fmla="*/ 22 w 22"/>
                  <a:gd name="T3" fmla="*/ 0 h 50"/>
                  <a:gd name="T4" fmla="*/ 18 w 22"/>
                  <a:gd name="T5" fmla="*/ 26 h 50"/>
                  <a:gd name="T6" fmla="*/ 16 w 22"/>
                  <a:gd name="T7" fmla="*/ 50 h 50"/>
                  <a:gd name="T8" fmla="*/ 0 w 22"/>
                  <a:gd name="T9" fmla="*/ 46 h 50"/>
                  <a:gd name="T10" fmla="*/ 0 w 22"/>
                  <a:gd name="T11" fmla="*/ 46 h 50"/>
                  <a:gd name="T12" fmla="*/ 2 w 22"/>
                  <a:gd name="T13" fmla="*/ 0 h 50"/>
                  <a:gd name="T14" fmla="*/ 22 w 22"/>
                  <a:gd name="T15" fmla="*/ 0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50">
                    <a:moveTo>
                      <a:pt x="22" y="0"/>
                    </a:moveTo>
                    <a:lnTo>
                      <a:pt x="22" y="0"/>
                    </a:lnTo>
                    <a:lnTo>
                      <a:pt x="18" y="26"/>
                    </a:lnTo>
                    <a:lnTo>
                      <a:pt x="16" y="50"/>
                    </a:lnTo>
                    <a:lnTo>
                      <a:pt x="0" y="46"/>
                    </a:lnTo>
                    <a:lnTo>
                      <a:pt x="0" y="46"/>
                    </a:lnTo>
                    <a:lnTo>
                      <a:pt x="2" y="0"/>
                    </a:lnTo>
                    <a:lnTo>
                      <a:pt x="22" y="0"/>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7" name="Freeform 102"/>
              <p:cNvSpPr>
                <a:spLocks/>
              </p:cNvSpPr>
              <p:nvPr/>
            </p:nvSpPr>
            <p:spPr bwMode="auto">
              <a:xfrm>
                <a:off x="5929313" y="3138488"/>
                <a:ext cx="82550" cy="60325"/>
              </a:xfrm>
              <a:custGeom>
                <a:avLst/>
                <a:gdLst>
                  <a:gd name="T0" fmla="*/ 52 w 52"/>
                  <a:gd name="T1" fmla="*/ 18 h 38"/>
                  <a:gd name="T2" fmla="*/ 52 w 52"/>
                  <a:gd name="T3" fmla="*/ 18 h 38"/>
                  <a:gd name="T4" fmla="*/ 30 w 52"/>
                  <a:gd name="T5" fmla="*/ 28 h 38"/>
                  <a:gd name="T6" fmla="*/ 6 w 52"/>
                  <a:gd name="T7" fmla="*/ 38 h 38"/>
                  <a:gd name="T8" fmla="*/ 0 w 52"/>
                  <a:gd name="T9" fmla="*/ 22 h 38"/>
                  <a:gd name="T10" fmla="*/ 0 w 52"/>
                  <a:gd name="T11" fmla="*/ 22 h 38"/>
                  <a:gd name="T12" fmla="*/ 44 w 52"/>
                  <a:gd name="T13" fmla="*/ 0 h 38"/>
                  <a:gd name="T14" fmla="*/ 52 w 52"/>
                  <a:gd name="T15" fmla="*/ 18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38">
                    <a:moveTo>
                      <a:pt x="52" y="18"/>
                    </a:moveTo>
                    <a:lnTo>
                      <a:pt x="52" y="18"/>
                    </a:lnTo>
                    <a:lnTo>
                      <a:pt x="30" y="28"/>
                    </a:lnTo>
                    <a:lnTo>
                      <a:pt x="6" y="38"/>
                    </a:lnTo>
                    <a:lnTo>
                      <a:pt x="0" y="22"/>
                    </a:lnTo>
                    <a:lnTo>
                      <a:pt x="0" y="22"/>
                    </a:lnTo>
                    <a:lnTo>
                      <a:pt x="44" y="0"/>
                    </a:lnTo>
                    <a:lnTo>
                      <a:pt x="52" y="18"/>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Freeform 103"/>
              <p:cNvSpPr>
                <a:spLocks/>
              </p:cNvSpPr>
              <p:nvPr/>
            </p:nvSpPr>
            <p:spPr bwMode="auto">
              <a:xfrm>
                <a:off x="5865813" y="3043238"/>
                <a:ext cx="73025" cy="101600"/>
              </a:xfrm>
              <a:custGeom>
                <a:avLst/>
                <a:gdLst>
                  <a:gd name="T0" fmla="*/ 46 w 46"/>
                  <a:gd name="T1" fmla="*/ 8 h 64"/>
                  <a:gd name="T2" fmla="*/ 46 w 46"/>
                  <a:gd name="T3" fmla="*/ 8 h 64"/>
                  <a:gd name="T4" fmla="*/ 38 w 46"/>
                  <a:gd name="T5" fmla="*/ 20 h 64"/>
                  <a:gd name="T6" fmla="*/ 28 w 46"/>
                  <a:gd name="T7" fmla="*/ 36 h 64"/>
                  <a:gd name="T8" fmla="*/ 12 w 46"/>
                  <a:gd name="T9" fmla="*/ 64 h 64"/>
                  <a:gd name="T10" fmla="*/ 0 w 46"/>
                  <a:gd name="T11" fmla="*/ 58 h 64"/>
                  <a:gd name="T12" fmla="*/ 0 w 46"/>
                  <a:gd name="T13" fmla="*/ 58 h 64"/>
                  <a:gd name="T14" fmla="*/ 28 w 46"/>
                  <a:gd name="T15" fmla="*/ 0 h 64"/>
                  <a:gd name="T16" fmla="*/ 46 w 46"/>
                  <a:gd name="T17" fmla="*/ 8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64">
                    <a:moveTo>
                      <a:pt x="46" y="8"/>
                    </a:moveTo>
                    <a:lnTo>
                      <a:pt x="46" y="8"/>
                    </a:lnTo>
                    <a:lnTo>
                      <a:pt x="38" y="20"/>
                    </a:lnTo>
                    <a:lnTo>
                      <a:pt x="28" y="36"/>
                    </a:lnTo>
                    <a:lnTo>
                      <a:pt x="12" y="64"/>
                    </a:lnTo>
                    <a:lnTo>
                      <a:pt x="0" y="58"/>
                    </a:lnTo>
                    <a:lnTo>
                      <a:pt x="0" y="58"/>
                    </a:lnTo>
                    <a:lnTo>
                      <a:pt x="28" y="0"/>
                    </a:lnTo>
                    <a:lnTo>
                      <a:pt x="46" y="8"/>
                    </a:lnTo>
                    <a:close/>
                  </a:path>
                </a:pathLst>
              </a:custGeom>
              <a:solidFill>
                <a:srgbClr val="8CC6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spTree>
    <p:extLst>
      <p:ext uri="{BB962C8B-B14F-4D97-AF65-F5344CB8AC3E}">
        <p14:creationId xmlns:p14="http://schemas.microsoft.com/office/powerpoint/2010/main" val="3803928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742950" indent="-742950">
              <a:buFont typeface="+mj-lt"/>
              <a:buAutoNum type="arabicPeriod"/>
            </a:pPr>
            <a:r>
              <a:rPr kumimoji="1" lang="ja-JP" altLang="en-US" dirty="0" smtClean="0"/>
              <a:t>参加校になる</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参加校</a:t>
            </a:r>
            <a:r>
              <a:rPr lang="en-US" altLang="ja-JP" dirty="0" smtClean="0"/>
              <a:t>ML</a:t>
            </a:r>
            <a:r>
              <a:rPr lang="ja-JP" altLang="en-US" dirty="0" smtClean="0"/>
              <a:t>へ加入</a:t>
            </a:r>
            <a:endParaRPr lang="en-US" altLang="ja-JP" dirty="0" smtClean="0"/>
          </a:p>
          <a:p>
            <a:pPr lvl="1"/>
            <a:r>
              <a:rPr lang="ja-JP" altLang="en-US" dirty="0" smtClean="0"/>
              <a:t>打ち合わせ情報，発表会</a:t>
            </a:r>
            <a:r>
              <a:rPr lang="ja-JP" altLang="en-US" dirty="0"/>
              <a:t>情報など参加校向けの情報を</a:t>
            </a:r>
            <a:r>
              <a:rPr lang="ja-JP" altLang="en-US" dirty="0" smtClean="0"/>
              <a:t>提供</a:t>
            </a:r>
            <a:endParaRPr lang="en-US" altLang="ja-JP" dirty="0" smtClean="0"/>
          </a:p>
          <a:p>
            <a:pPr lvl="1"/>
            <a:r>
              <a:rPr lang="ja-JP" altLang="en-US" dirty="0" smtClean="0"/>
              <a:t>筑波</a:t>
            </a:r>
            <a:r>
              <a:rPr lang="ja-JP" altLang="en-US" dirty="0"/>
              <a:t>大学事務局 嵯峨，渡辺</a:t>
            </a:r>
            <a:r>
              <a:rPr lang="en-US" altLang="ja-JP" dirty="0"/>
              <a:t>( </a:t>
            </a:r>
            <a:r>
              <a:rPr lang="en-US" altLang="ja-JP" dirty="0">
                <a:hlinkClick r:id="rId2"/>
              </a:rPr>
              <a:t>enpit-office@cs.tsukuba.ac.jp</a:t>
            </a:r>
            <a:r>
              <a:rPr lang="ja-JP" altLang="en-US" dirty="0"/>
              <a:t> </a:t>
            </a:r>
            <a:r>
              <a:rPr lang="en-US" altLang="ja-JP" dirty="0" smtClean="0"/>
              <a:t>)</a:t>
            </a:r>
            <a:r>
              <a:rPr lang="ja-JP" altLang="en-US" dirty="0" err="1" smtClean="0"/>
              <a:t>までへ</a:t>
            </a:r>
            <a:r>
              <a:rPr lang="ja-JP" altLang="en-US" dirty="0" smtClean="0"/>
              <a:t>連絡</a:t>
            </a:r>
            <a:endParaRPr lang="en-US" altLang="ja-JP" dirty="0" smtClean="0"/>
          </a:p>
          <a:p>
            <a:pPr lvl="1"/>
            <a:endParaRPr lang="en-US" altLang="ja-JP" dirty="0"/>
          </a:p>
          <a:p>
            <a:pPr lvl="1"/>
            <a:r>
              <a:rPr lang="ja-JP" altLang="en-US" dirty="0" smtClean="0"/>
              <a:t>参加校打ち合わせ</a:t>
            </a:r>
            <a:r>
              <a:rPr lang="en-US" altLang="ja-JP" dirty="0" smtClean="0"/>
              <a:t>(</a:t>
            </a:r>
            <a:r>
              <a:rPr lang="ja-JP" altLang="en-US" dirty="0" smtClean="0"/>
              <a:t>年</a:t>
            </a:r>
            <a:r>
              <a:rPr lang="en-US" altLang="ja-JP" dirty="0" smtClean="0"/>
              <a:t>2</a:t>
            </a:r>
            <a:r>
              <a:rPr lang="ja-JP" altLang="en-US" dirty="0" smtClean="0"/>
              <a:t>～</a:t>
            </a:r>
            <a:r>
              <a:rPr lang="en-US" altLang="ja-JP" dirty="0" smtClean="0"/>
              <a:t>3</a:t>
            </a:r>
            <a:r>
              <a:rPr lang="ja-JP" altLang="en-US" dirty="0" smtClean="0"/>
              <a:t>回，任意</a:t>
            </a:r>
            <a:r>
              <a:rPr lang="en-US" altLang="ja-JP" dirty="0" smtClean="0"/>
              <a:t>) </a:t>
            </a:r>
          </a:p>
          <a:p>
            <a:pPr lvl="2"/>
            <a:r>
              <a:rPr lang="ja-JP" altLang="en-US" dirty="0" smtClean="0"/>
              <a:t>遠隔</a:t>
            </a:r>
            <a:r>
              <a:rPr lang="ja-JP" altLang="en-US" dirty="0"/>
              <a:t>会議システムでの参加も</a:t>
            </a:r>
            <a:r>
              <a:rPr lang="ja-JP" altLang="en-US" dirty="0" smtClean="0"/>
              <a:t>可能</a:t>
            </a:r>
            <a:endParaRPr lang="en-US" altLang="ja-JP" dirty="0" smtClean="0"/>
          </a:p>
          <a:p>
            <a:pPr lvl="2"/>
            <a:r>
              <a:rPr lang="ja-JP" altLang="en-US" b="1" u="sng" dirty="0" smtClean="0">
                <a:solidFill>
                  <a:srgbClr val="FF0000"/>
                </a:solidFill>
              </a:rPr>
              <a:t>出張</a:t>
            </a:r>
            <a:r>
              <a:rPr lang="ja-JP" altLang="en-US" b="1" u="sng" dirty="0">
                <a:solidFill>
                  <a:srgbClr val="FF0000"/>
                </a:solidFill>
              </a:rPr>
              <a:t>旅費については筑波大学の予算より</a:t>
            </a:r>
            <a:r>
              <a:rPr lang="ja-JP" altLang="en-US" b="1" u="sng" dirty="0" smtClean="0">
                <a:solidFill>
                  <a:srgbClr val="FF0000"/>
                </a:solidFill>
              </a:rPr>
              <a:t>支給</a:t>
            </a:r>
            <a:r>
              <a:rPr lang="ja-JP" altLang="en-US" dirty="0"/>
              <a:t/>
            </a:r>
            <a:br>
              <a:rPr lang="ja-JP" altLang="en-US" dirty="0"/>
            </a:br>
            <a:endParaRPr lang="en-US" altLang="ja-JP" dirty="0" smtClean="0"/>
          </a:p>
          <a:p>
            <a:pPr lvl="1"/>
            <a:r>
              <a:rPr lang="ja-JP" altLang="en-US" dirty="0" smtClean="0"/>
              <a:t>学生への広報活動として，ポスター掲示などを依頼</a:t>
            </a:r>
            <a:br>
              <a:rPr lang="ja-JP" altLang="en-US" dirty="0" smtClean="0"/>
            </a:br>
            <a:endParaRPr kumimoji="1" lang="ja-JP" altLang="en-US" dirty="0"/>
          </a:p>
        </p:txBody>
      </p:sp>
      <p:grpSp>
        <p:nvGrpSpPr>
          <p:cNvPr id="52" name="グループ化 51"/>
          <p:cNvGrpSpPr/>
          <p:nvPr/>
        </p:nvGrpSpPr>
        <p:grpSpPr>
          <a:xfrm>
            <a:off x="7050265" y="2191730"/>
            <a:ext cx="1430368" cy="839320"/>
            <a:chOff x="7348538" y="2586038"/>
            <a:chExt cx="1417637" cy="831850"/>
          </a:xfrm>
        </p:grpSpPr>
        <p:sp>
          <p:nvSpPr>
            <p:cNvPr id="50" name="Freeform 53"/>
            <p:cNvSpPr>
              <a:spLocks/>
            </p:cNvSpPr>
            <p:nvPr/>
          </p:nvSpPr>
          <p:spPr bwMode="auto">
            <a:xfrm>
              <a:off x="7348538" y="2586038"/>
              <a:ext cx="1417637" cy="831850"/>
            </a:xfrm>
            <a:custGeom>
              <a:avLst/>
              <a:gdLst>
                <a:gd name="T0" fmla="*/ 5 w 1785"/>
                <a:gd name="T1" fmla="*/ 356 h 1048"/>
                <a:gd name="T2" fmla="*/ 33 w 1785"/>
                <a:gd name="T3" fmla="*/ 486 h 1048"/>
                <a:gd name="T4" fmla="*/ 76 w 1785"/>
                <a:gd name="T5" fmla="*/ 673 h 1048"/>
                <a:gd name="T6" fmla="*/ 125 w 1785"/>
                <a:gd name="T7" fmla="*/ 862 h 1048"/>
                <a:gd name="T8" fmla="*/ 171 w 1785"/>
                <a:gd name="T9" fmla="*/ 1000 h 1048"/>
                <a:gd name="T10" fmla="*/ 210 w 1785"/>
                <a:gd name="T11" fmla="*/ 1041 h 1048"/>
                <a:gd name="T12" fmla="*/ 279 w 1785"/>
                <a:gd name="T13" fmla="*/ 1040 h 1048"/>
                <a:gd name="T14" fmla="*/ 384 w 1785"/>
                <a:gd name="T15" fmla="*/ 1027 h 1048"/>
                <a:gd name="T16" fmla="*/ 520 w 1785"/>
                <a:gd name="T17" fmla="*/ 1011 h 1048"/>
                <a:gd name="T18" fmla="*/ 678 w 1785"/>
                <a:gd name="T19" fmla="*/ 999 h 1048"/>
                <a:gd name="T20" fmla="*/ 852 w 1785"/>
                <a:gd name="T21" fmla="*/ 998 h 1048"/>
                <a:gd name="T22" fmla="*/ 1026 w 1785"/>
                <a:gd name="T23" fmla="*/ 1007 h 1048"/>
                <a:gd name="T24" fmla="*/ 1181 w 1785"/>
                <a:gd name="T25" fmla="*/ 1019 h 1048"/>
                <a:gd name="T26" fmla="*/ 1309 w 1785"/>
                <a:gd name="T27" fmla="*/ 1032 h 1048"/>
                <a:gd name="T28" fmla="*/ 1400 w 1785"/>
                <a:gd name="T29" fmla="*/ 1042 h 1048"/>
                <a:gd name="T30" fmla="*/ 1445 w 1785"/>
                <a:gd name="T31" fmla="*/ 1048 h 1048"/>
                <a:gd name="T32" fmla="*/ 1278 w 1785"/>
                <a:gd name="T33" fmla="*/ 364 h 1048"/>
                <a:gd name="T34" fmla="*/ 1300 w 1785"/>
                <a:gd name="T35" fmla="*/ 636 h 1048"/>
                <a:gd name="T36" fmla="*/ 1287 w 1785"/>
                <a:gd name="T37" fmla="*/ 900 h 1048"/>
                <a:gd name="T38" fmla="*/ 1223 w 1785"/>
                <a:gd name="T39" fmla="*/ 911 h 1048"/>
                <a:gd name="T40" fmla="*/ 1125 w 1785"/>
                <a:gd name="T41" fmla="*/ 898 h 1048"/>
                <a:gd name="T42" fmla="*/ 1009 w 1785"/>
                <a:gd name="T43" fmla="*/ 886 h 1048"/>
                <a:gd name="T44" fmla="*/ 900 w 1785"/>
                <a:gd name="T45" fmla="*/ 875 h 1048"/>
                <a:gd name="T46" fmla="*/ 828 w 1785"/>
                <a:gd name="T47" fmla="*/ 869 h 1048"/>
                <a:gd name="T48" fmla="*/ 806 w 1785"/>
                <a:gd name="T49" fmla="*/ 869 h 1048"/>
                <a:gd name="T50" fmla="*/ 732 w 1785"/>
                <a:gd name="T51" fmla="*/ 885 h 1048"/>
                <a:gd name="T52" fmla="*/ 603 w 1785"/>
                <a:gd name="T53" fmla="*/ 911 h 1048"/>
                <a:gd name="T54" fmla="*/ 457 w 1785"/>
                <a:gd name="T55" fmla="*/ 934 h 1048"/>
                <a:gd name="T56" fmla="*/ 330 w 1785"/>
                <a:gd name="T57" fmla="*/ 946 h 1048"/>
                <a:gd name="T58" fmla="*/ 261 w 1785"/>
                <a:gd name="T59" fmla="*/ 932 h 1048"/>
                <a:gd name="T60" fmla="*/ 226 w 1785"/>
                <a:gd name="T61" fmla="*/ 865 h 1048"/>
                <a:gd name="T62" fmla="*/ 186 w 1785"/>
                <a:gd name="T63" fmla="*/ 745 h 1048"/>
                <a:gd name="T64" fmla="*/ 150 w 1785"/>
                <a:gd name="T65" fmla="*/ 608 h 1048"/>
                <a:gd name="T66" fmla="*/ 133 w 1785"/>
                <a:gd name="T67" fmla="*/ 491 h 1048"/>
                <a:gd name="T68" fmla="*/ 147 w 1785"/>
                <a:gd name="T69" fmla="*/ 426 h 1048"/>
                <a:gd name="T70" fmla="*/ 184 w 1785"/>
                <a:gd name="T71" fmla="*/ 426 h 1048"/>
                <a:gd name="T72" fmla="*/ 239 w 1785"/>
                <a:gd name="T73" fmla="*/ 430 h 1048"/>
                <a:gd name="T74" fmla="*/ 316 w 1785"/>
                <a:gd name="T75" fmla="*/ 432 h 1048"/>
                <a:gd name="T76" fmla="*/ 407 w 1785"/>
                <a:gd name="T77" fmla="*/ 434 h 1048"/>
                <a:gd name="T78" fmla="*/ 508 w 1785"/>
                <a:gd name="T79" fmla="*/ 436 h 1048"/>
                <a:gd name="T80" fmla="*/ 609 w 1785"/>
                <a:gd name="T81" fmla="*/ 437 h 1048"/>
                <a:gd name="T82" fmla="*/ 706 w 1785"/>
                <a:gd name="T83" fmla="*/ 438 h 1048"/>
                <a:gd name="T84" fmla="*/ 793 w 1785"/>
                <a:gd name="T85" fmla="*/ 439 h 1048"/>
                <a:gd name="T86" fmla="*/ 862 w 1785"/>
                <a:gd name="T87" fmla="*/ 439 h 1048"/>
                <a:gd name="T88" fmla="*/ 908 w 1785"/>
                <a:gd name="T89" fmla="*/ 439 h 1048"/>
                <a:gd name="T90" fmla="*/ 926 w 1785"/>
                <a:gd name="T91" fmla="*/ 439 h 1048"/>
                <a:gd name="T92" fmla="*/ 951 w 1785"/>
                <a:gd name="T93" fmla="*/ 130 h 1048"/>
                <a:gd name="T94" fmla="*/ 891 w 1785"/>
                <a:gd name="T95" fmla="*/ 221 h 1048"/>
                <a:gd name="T96" fmla="*/ 0 w 1785"/>
                <a:gd name="T97" fmla="*/ 326 h 1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85" h="1048">
                  <a:moveTo>
                    <a:pt x="0" y="326"/>
                  </a:moveTo>
                  <a:lnTo>
                    <a:pt x="1" y="334"/>
                  </a:lnTo>
                  <a:lnTo>
                    <a:pt x="5" y="356"/>
                  </a:lnTo>
                  <a:lnTo>
                    <a:pt x="12" y="390"/>
                  </a:lnTo>
                  <a:lnTo>
                    <a:pt x="23" y="434"/>
                  </a:lnTo>
                  <a:lnTo>
                    <a:pt x="33" y="486"/>
                  </a:lnTo>
                  <a:lnTo>
                    <a:pt x="47" y="545"/>
                  </a:lnTo>
                  <a:lnTo>
                    <a:pt x="61" y="608"/>
                  </a:lnTo>
                  <a:lnTo>
                    <a:pt x="76" y="673"/>
                  </a:lnTo>
                  <a:lnTo>
                    <a:pt x="92" y="738"/>
                  </a:lnTo>
                  <a:lnTo>
                    <a:pt x="108" y="802"/>
                  </a:lnTo>
                  <a:lnTo>
                    <a:pt x="125" y="862"/>
                  </a:lnTo>
                  <a:lnTo>
                    <a:pt x="141" y="917"/>
                  </a:lnTo>
                  <a:lnTo>
                    <a:pt x="156" y="963"/>
                  </a:lnTo>
                  <a:lnTo>
                    <a:pt x="171" y="1000"/>
                  </a:lnTo>
                  <a:lnTo>
                    <a:pt x="185" y="1026"/>
                  </a:lnTo>
                  <a:lnTo>
                    <a:pt x="197" y="1038"/>
                  </a:lnTo>
                  <a:lnTo>
                    <a:pt x="210" y="1041"/>
                  </a:lnTo>
                  <a:lnTo>
                    <a:pt x="229" y="1042"/>
                  </a:lnTo>
                  <a:lnTo>
                    <a:pt x="252" y="1042"/>
                  </a:lnTo>
                  <a:lnTo>
                    <a:pt x="279" y="1040"/>
                  </a:lnTo>
                  <a:lnTo>
                    <a:pt x="311" y="1037"/>
                  </a:lnTo>
                  <a:lnTo>
                    <a:pt x="346" y="1032"/>
                  </a:lnTo>
                  <a:lnTo>
                    <a:pt x="384" y="1027"/>
                  </a:lnTo>
                  <a:lnTo>
                    <a:pt x="427" y="1022"/>
                  </a:lnTo>
                  <a:lnTo>
                    <a:pt x="472" y="1016"/>
                  </a:lnTo>
                  <a:lnTo>
                    <a:pt x="520" y="1011"/>
                  </a:lnTo>
                  <a:lnTo>
                    <a:pt x="570" y="1006"/>
                  </a:lnTo>
                  <a:lnTo>
                    <a:pt x="623" y="1002"/>
                  </a:lnTo>
                  <a:lnTo>
                    <a:pt x="678" y="999"/>
                  </a:lnTo>
                  <a:lnTo>
                    <a:pt x="734" y="996"/>
                  </a:lnTo>
                  <a:lnTo>
                    <a:pt x="792" y="996"/>
                  </a:lnTo>
                  <a:lnTo>
                    <a:pt x="852" y="998"/>
                  </a:lnTo>
                  <a:lnTo>
                    <a:pt x="912" y="1000"/>
                  </a:lnTo>
                  <a:lnTo>
                    <a:pt x="969" y="1003"/>
                  </a:lnTo>
                  <a:lnTo>
                    <a:pt x="1026" y="1007"/>
                  </a:lnTo>
                  <a:lnTo>
                    <a:pt x="1080" y="1011"/>
                  </a:lnTo>
                  <a:lnTo>
                    <a:pt x="1132" y="1015"/>
                  </a:lnTo>
                  <a:lnTo>
                    <a:pt x="1181" y="1019"/>
                  </a:lnTo>
                  <a:lnTo>
                    <a:pt x="1227" y="1023"/>
                  </a:lnTo>
                  <a:lnTo>
                    <a:pt x="1270" y="1027"/>
                  </a:lnTo>
                  <a:lnTo>
                    <a:pt x="1309" y="1032"/>
                  </a:lnTo>
                  <a:lnTo>
                    <a:pt x="1344" y="1036"/>
                  </a:lnTo>
                  <a:lnTo>
                    <a:pt x="1375" y="1039"/>
                  </a:lnTo>
                  <a:lnTo>
                    <a:pt x="1400" y="1042"/>
                  </a:lnTo>
                  <a:lnTo>
                    <a:pt x="1421" y="1045"/>
                  </a:lnTo>
                  <a:lnTo>
                    <a:pt x="1436" y="1047"/>
                  </a:lnTo>
                  <a:lnTo>
                    <a:pt x="1445" y="1048"/>
                  </a:lnTo>
                  <a:lnTo>
                    <a:pt x="1449" y="1048"/>
                  </a:lnTo>
                  <a:lnTo>
                    <a:pt x="1276" y="339"/>
                  </a:lnTo>
                  <a:lnTo>
                    <a:pt x="1278" y="364"/>
                  </a:lnTo>
                  <a:lnTo>
                    <a:pt x="1285" y="432"/>
                  </a:lnTo>
                  <a:lnTo>
                    <a:pt x="1293" y="528"/>
                  </a:lnTo>
                  <a:lnTo>
                    <a:pt x="1300" y="636"/>
                  </a:lnTo>
                  <a:lnTo>
                    <a:pt x="1302" y="744"/>
                  </a:lnTo>
                  <a:lnTo>
                    <a:pt x="1300" y="836"/>
                  </a:lnTo>
                  <a:lnTo>
                    <a:pt x="1287" y="900"/>
                  </a:lnTo>
                  <a:lnTo>
                    <a:pt x="1264" y="919"/>
                  </a:lnTo>
                  <a:lnTo>
                    <a:pt x="1246" y="916"/>
                  </a:lnTo>
                  <a:lnTo>
                    <a:pt x="1223" y="911"/>
                  </a:lnTo>
                  <a:lnTo>
                    <a:pt x="1193" y="908"/>
                  </a:lnTo>
                  <a:lnTo>
                    <a:pt x="1161" y="903"/>
                  </a:lnTo>
                  <a:lnTo>
                    <a:pt x="1125" y="898"/>
                  </a:lnTo>
                  <a:lnTo>
                    <a:pt x="1087" y="894"/>
                  </a:lnTo>
                  <a:lnTo>
                    <a:pt x="1048" y="890"/>
                  </a:lnTo>
                  <a:lnTo>
                    <a:pt x="1009" y="886"/>
                  </a:lnTo>
                  <a:lnTo>
                    <a:pt x="971" y="882"/>
                  </a:lnTo>
                  <a:lnTo>
                    <a:pt x="934" y="879"/>
                  </a:lnTo>
                  <a:lnTo>
                    <a:pt x="900" y="875"/>
                  </a:lnTo>
                  <a:lnTo>
                    <a:pt x="872" y="873"/>
                  </a:lnTo>
                  <a:lnTo>
                    <a:pt x="846" y="871"/>
                  </a:lnTo>
                  <a:lnTo>
                    <a:pt x="828" y="869"/>
                  </a:lnTo>
                  <a:lnTo>
                    <a:pt x="816" y="867"/>
                  </a:lnTo>
                  <a:lnTo>
                    <a:pt x="812" y="867"/>
                  </a:lnTo>
                  <a:lnTo>
                    <a:pt x="806" y="869"/>
                  </a:lnTo>
                  <a:lnTo>
                    <a:pt x="790" y="872"/>
                  </a:lnTo>
                  <a:lnTo>
                    <a:pt x="766" y="878"/>
                  </a:lnTo>
                  <a:lnTo>
                    <a:pt x="732" y="885"/>
                  </a:lnTo>
                  <a:lnTo>
                    <a:pt x="694" y="893"/>
                  </a:lnTo>
                  <a:lnTo>
                    <a:pt x="650" y="902"/>
                  </a:lnTo>
                  <a:lnTo>
                    <a:pt x="603" y="911"/>
                  </a:lnTo>
                  <a:lnTo>
                    <a:pt x="555" y="919"/>
                  </a:lnTo>
                  <a:lnTo>
                    <a:pt x="505" y="927"/>
                  </a:lnTo>
                  <a:lnTo>
                    <a:pt x="457" y="934"/>
                  </a:lnTo>
                  <a:lnTo>
                    <a:pt x="411" y="940"/>
                  </a:lnTo>
                  <a:lnTo>
                    <a:pt x="368" y="945"/>
                  </a:lnTo>
                  <a:lnTo>
                    <a:pt x="330" y="946"/>
                  </a:lnTo>
                  <a:lnTo>
                    <a:pt x="299" y="945"/>
                  </a:lnTo>
                  <a:lnTo>
                    <a:pt x="275" y="940"/>
                  </a:lnTo>
                  <a:lnTo>
                    <a:pt x="261" y="932"/>
                  </a:lnTo>
                  <a:lnTo>
                    <a:pt x="251" y="917"/>
                  </a:lnTo>
                  <a:lnTo>
                    <a:pt x="239" y="895"/>
                  </a:lnTo>
                  <a:lnTo>
                    <a:pt x="226" y="865"/>
                  </a:lnTo>
                  <a:lnTo>
                    <a:pt x="213" y="828"/>
                  </a:lnTo>
                  <a:lnTo>
                    <a:pt x="199" y="788"/>
                  </a:lnTo>
                  <a:lnTo>
                    <a:pt x="186" y="745"/>
                  </a:lnTo>
                  <a:lnTo>
                    <a:pt x="172" y="699"/>
                  </a:lnTo>
                  <a:lnTo>
                    <a:pt x="161" y="653"/>
                  </a:lnTo>
                  <a:lnTo>
                    <a:pt x="150" y="608"/>
                  </a:lnTo>
                  <a:lnTo>
                    <a:pt x="142" y="565"/>
                  </a:lnTo>
                  <a:lnTo>
                    <a:pt x="137" y="525"/>
                  </a:lnTo>
                  <a:lnTo>
                    <a:pt x="133" y="491"/>
                  </a:lnTo>
                  <a:lnTo>
                    <a:pt x="134" y="461"/>
                  </a:lnTo>
                  <a:lnTo>
                    <a:pt x="139" y="440"/>
                  </a:lnTo>
                  <a:lnTo>
                    <a:pt x="147" y="426"/>
                  </a:lnTo>
                  <a:lnTo>
                    <a:pt x="161" y="424"/>
                  </a:lnTo>
                  <a:lnTo>
                    <a:pt x="170" y="425"/>
                  </a:lnTo>
                  <a:lnTo>
                    <a:pt x="184" y="426"/>
                  </a:lnTo>
                  <a:lnTo>
                    <a:pt x="200" y="428"/>
                  </a:lnTo>
                  <a:lnTo>
                    <a:pt x="218" y="429"/>
                  </a:lnTo>
                  <a:lnTo>
                    <a:pt x="239" y="430"/>
                  </a:lnTo>
                  <a:lnTo>
                    <a:pt x="263" y="431"/>
                  </a:lnTo>
                  <a:lnTo>
                    <a:pt x="289" y="431"/>
                  </a:lnTo>
                  <a:lnTo>
                    <a:pt x="316" y="432"/>
                  </a:lnTo>
                  <a:lnTo>
                    <a:pt x="345" y="433"/>
                  </a:lnTo>
                  <a:lnTo>
                    <a:pt x="376" y="433"/>
                  </a:lnTo>
                  <a:lnTo>
                    <a:pt x="407" y="434"/>
                  </a:lnTo>
                  <a:lnTo>
                    <a:pt x="441" y="434"/>
                  </a:lnTo>
                  <a:lnTo>
                    <a:pt x="474" y="436"/>
                  </a:lnTo>
                  <a:lnTo>
                    <a:pt x="508" y="436"/>
                  </a:lnTo>
                  <a:lnTo>
                    <a:pt x="541" y="437"/>
                  </a:lnTo>
                  <a:lnTo>
                    <a:pt x="575" y="437"/>
                  </a:lnTo>
                  <a:lnTo>
                    <a:pt x="609" y="437"/>
                  </a:lnTo>
                  <a:lnTo>
                    <a:pt x="642" y="438"/>
                  </a:lnTo>
                  <a:lnTo>
                    <a:pt x="675" y="438"/>
                  </a:lnTo>
                  <a:lnTo>
                    <a:pt x="706" y="438"/>
                  </a:lnTo>
                  <a:lnTo>
                    <a:pt x="737" y="438"/>
                  </a:lnTo>
                  <a:lnTo>
                    <a:pt x="766" y="438"/>
                  </a:lnTo>
                  <a:lnTo>
                    <a:pt x="793" y="439"/>
                  </a:lnTo>
                  <a:lnTo>
                    <a:pt x="819" y="439"/>
                  </a:lnTo>
                  <a:lnTo>
                    <a:pt x="842" y="439"/>
                  </a:lnTo>
                  <a:lnTo>
                    <a:pt x="862" y="439"/>
                  </a:lnTo>
                  <a:lnTo>
                    <a:pt x="881" y="439"/>
                  </a:lnTo>
                  <a:lnTo>
                    <a:pt x="897" y="439"/>
                  </a:lnTo>
                  <a:lnTo>
                    <a:pt x="908" y="439"/>
                  </a:lnTo>
                  <a:lnTo>
                    <a:pt x="918" y="439"/>
                  </a:lnTo>
                  <a:lnTo>
                    <a:pt x="923" y="439"/>
                  </a:lnTo>
                  <a:lnTo>
                    <a:pt x="926" y="439"/>
                  </a:lnTo>
                  <a:lnTo>
                    <a:pt x="672" y="303"/>
                  </a:lnTo>
                  <a:lnTo>
                    <a:pt x="1181" y="303"/>
                  </a:lnTo>
                  <a:lnTo>
                    <a:pt x="951" y="130"/>
                  </a:lnTo>
                  <a:lnTo>
                    <a:pt x="1785" y="0"/>
                  </a:lnTo>
                  <a:lnTo>
                    <a:pt x="736" y="13"/>
                  </a:lnTo>
                  <a:lnTo>
                    <a:pt x="891" y="221"/>
                  </a:lnTo>
                  <a:lnTo>
                    <a:pt x="488" y="212"/>
                  </a:lnTo>
                  <a:lnTo>
                    <a:pt x="647" y="385"/>
                  </a:lnTo>
                  <a:lnTo>
                    <a:pt x="0" y="3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54"/>
            <p:cNvSpPr>
              <a:spLocks/>
            </p:cNvSpPr>
            <p:nvPr/>
          </p:nvSpPr>
          <p:spPr bwMode="auto">
            <a:xfrm>
              <a:off x="7488238" y="2978150"/>
              <a:ext cx="781050" cy="249238"/>
            </a:xfrm>
            <a:custGeom>
              <a:avLst/>
              <a:gdLst>
                <a:gd name="T0" fmla="*/ 504 w 984"/>
                <a:gd name="T1" fmla="*/ 315 h 315"/>
                <a:gd name="T2" fmla="*/ 497 w 984"/>
                <a:gd name="T3" fmla="*/ 312 h 315"/>
                <a:gd name="T4" fmla="*/ 480 w 984"/>
                <a:gd name="T5" fmla="*/ 304 h 315"/>
                <a:gd name="T6" fmla="*/ 452 w 984"/>
                <a:gd name="T7" fmla="*/ 293 h 315"/>
                <a:gd name="T8" fmla="*/ 417 w 984"/>
                <a:gd name="T9" fmla="*/ 277 h 315"/>
                <a:gd name="T10" fmla="*/ 374 w 984"/>
                <a:gd name="T11" fmla="*/ 258 h 315"/>
                <a:gd name="T12" fmla="*/ 328 w 984"/>
                <a:gd name="T13" fmla="*/ 237 h 315"/>
                <a:gd name="T14" fmla="*/ 279 w 984"/>
                <a:gd name="T15" fmla="*/ 214 h 315"/>
                <a:gd name="T16" fmla="*/ 229 w 984"/>
                <a:gd name="T17" fmla="*/ 191 h 315"/>
                <a:gd name="T18" fmla="*/ 179 w 984"/>
                <a:gd name="T19" fmla="*/ 166 h 315"/>
                <a:gd name="T20" fmla="*/ 132 w 984"/>
                <a:gd name="T21" fmla="*/ 142 h 315"/>
                <a:gd name="T22" fmla="*/ 90 w 984"/>
                <a:gd name="T23" fmla="*/ 119 h 315"/>
                <a:gd name="T24" fmla="*/ 54 w 984"/>
                <a:gd name="T25" fmla="*/ 97 h 315"/>
                <a:gd name="T26" fmla="*/ 25 w 984"/>
                <a:gd name="T27" fmla="*/ 76 h 315"/>
                <a:gd name="T28" fmla="*/ 7 w 984"/>
                <a:gd name="T29" fmla="*/ 59 h 315"/>
                <a:gd name="T30" fmla="*/ 0 w 984"/>
                <a:gd name="T31" fmla="*/ 44 h 315"/>
                <a:gd name="T32" fmla="*/ 6 w 984"/>
                <a:gd name="T33" fmla="*/ 34 h 315"/>
                <a:gd name="T34" fmla="*/ 22 w 984"/>
                <a:gd name="T35" fmla="*/ 29 h 315"/>
                <a:gd name="T36" fmla="*/ 45 w 984"/>
                <a:gd name="T37" fmla="*/ 30 h 315"/>
                <a:gd name="T38" fmla="*/ 71 w 984"/>
                <a:gd name="T39" fmla="*/ 36 h 315"/>
                <a:gd name="T40" fmla="*/ 102 w 984"/>
                <a:gd name="T41" fmla="*/ 47 h 315"/>
                <a:gd name="T42" fmla="*/ 137 w 984"/>
                <a:gd name="T43" fmla="*/ 62 h 315"/>
                <a:gd name="T44" fmla="*/ 174 w 984"/>
                <a:gd name="T45" fmla="*/ 80 h 315"/>
                <a:gd name="T46" fmla="*/ 213 w 984"/>
                <a:gd name="T47" fmla="*/ 99 h 315"/>
                <a:gd name="T48" fmla="*/ 252 w 984"/>
                <a:gd name="T49" fmla="*/ 120 h 315"/>
                <a:gd name="T50" fmla="*/ 291 w 984"/>
                <a:gd name="T51" fmla="*/ 141 h 315"/>
                <a:gd name="T52" fmla="*/ 330 w 984"/>
                <a:gd name="T53" fmla="*/ 160 h 315"/>
                <a:gd name="T54" fmla="*/ 367 w 984"/>
                <a:gd name="T55" fmla="*/ 179 h 315"/>
                <a:gd name="T56" fmla="*/ 403 w 984"/>
                <a:gd name="T57" fmla="*/ 194 h 315"/>
                <a:gd name="T58" fmla="*/ 435 w 984"/>
                <a:gd name="T59" fmla="*/ 206 h 315"/>
                <a:gd name="T60" fmla="*/ 464 w 984"/>
                <a:gd name="T61" fmla="*/ 214 h 315"/>
                <a:gd name="T62" fmla="*/ 488 w 984"/>
                <a:gd name="T63" fmla="*/ 217 h 315"/>
                <a:gd name="T64" fmla="*/ 507 w 984"/>
                <a:gd name="T65" fmla="*/ 213 h 315"/>
                <a:gd name="T66" fmla="*/ 526 w 984"/>
                <a:gd name="T67" fmla="*/ 205 h 315"/>
                <a:gd name="T68" fmla="*/ 552 w 984"/>
                <a:gd name="T69" fmla="*/ 194 h 315"/>
                <a:gd name="T70" fmla="*/ 583 w 984"/>
                <a:gd name="T71" fmla="*/ 180 h 315"/>
                <a:gd name="T72" fmla="*/ 617 w 984"/>
                <a:gd name="T73" fmla="*/ 165 h 315"/>
                <a:gd name="T74" fmla="*/ 655 w 984"/>
                <a:gd name="T75" fmla="*/ 148 h 315"/>
                <a:gd name="T76" fmla="*/ 696 w 984"/>
                <a:gd name="T77" fmla="*/ 130 h 315"/>
                <a:gd name="T78" fmla="*/ 736 w 984"/>
                <a:gd name="T79" fmla="*/ 112 h 315"/>
                <a:gd name="T80" fmla="*/ 777 w 984"/>
                <a:gd name="T81" fmla="*/ 93 h 315"/>
                <a:gd name="T82" fmla="*/ 818 w 984"/>
                <a:gd name="T83" fmla="*/ 75 h 315"/>
                <a:gd name="T84" fmla="*/ 856 w 984"/>
                <a:gd name="T85" fmla="*/ 58 h 315"/>
                <a:gd name="T86" fmla="*/ 890 w 984"/>
                <a:gd name="T87" fmla="*/ 43 h 315"/>
                <a:gd name="T88" fmla="*/ 921 w 984"/>
                <a:gd name="T89" fmla="*/ 29 h 315"/>
                <a:gd name="T90" fmla="*/ 947 w 984"/>
                <a:gd name="T91" fmla="*/ 16 h 315"/>
                <a:gd name="T92" fmla="*/ 966 w 984"/>
                <a:gd name="T93" fmla="*/ 8 h 315"/>
                <a:gd name="T94" fmla="*/ 979 w 984"/>
                <a:gd name="T95" fmla="*/ 2 h 315"/>
                <a:gd name="T96" fmla="*/ 984 w 984"/>
                <a:gd name="T97" fmla="*/ 0 h 315"/>
                <a:gd name="T98" fmla="*/ 504 w 984"/>
                <a:gd name="T99" fmla="*/ 3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84" h="315">
                  <a:moveTo>
                    <a:pt x="504" y="315"/>
                  </a:moveTo>
                  <a:lnTo>
                    <a:pt x="497" y="312"/>
                  </a:lnTo>
                  <a:lnTo>
                    <a:pt x="480" y="304"/>
                  </a:lnTo>
                  <a:lnTo>
                    <a:pt x="452" y="293"/>
                  </a:lnTo>
                  <a:lnTo>
                    <a:pt x="417" y="277"/>
                  </a:lnTo>
                  <a:lnTo>
                    <a:pt x="374" y="258"/>
                  </a:lnTo>
                  <a:lnTo>
                    <a:pt x="328" y="237"/>
                  </a:lnTo>
                  <a:lnTo>
                    <a:pt x="279" y="214"/>
                  </a:lnTo>
                  <a:lnTo>
                    <a:pt x="229" y="191"/>
                  </a:lnTo>
                  <a:lnTo>
                    <a:pt x="179" y="166"/>
                  </a:lnTo>
                  <a:lnTo>
                    <a:pt x="132" y="142"/>
                  </a:lnTo>
                  <a:lnTo>
                    <a:pt x="90" y="119"/>
                  </a:lnTo>
                  <a:lnTo>
                    <a:pt x="54" y="97"/>
                  </a:lnTo>
                  <a:lnTo>
                    <a:pt x="25" y="76"/>
                  </a:lnTo>
                  <a:lnTo>
                    <a:pt x="7" y="59"/>
                  </a:lnTo>
                  <a:lnTo>
                    <a:pt x="0" y="44"/>
                  </a:lnTo>
                  <a:lnTo>
                    <a:pt x="6" y="34"/>
                  </a:lnTo>
                  <a:lnTo>
                    <a:pt x="22" y="29"/>
                  </a:lnTo>
                  <a:lnTo>
                    <a:pt x="45" y="30"/>
                  </a:lnTo>
                  <a:lnTo>
                    <a:pt x="71" y="36"/>
                  </a:lnTo>
                  <a:lnTo>
                    <a:pt x="102" y="47"/>
                  </a:lnTo>
                  <a:lnTo>
                    <a:pt x="137" y="62"/>
                  </a:lnTo>
                  <a:lnTo>
                    <a:pt x="174" y="80"/>
                  </a:lnTo>
                  <a:lnTo>
                    <a:pt x="213" y="99"/>
                  </a:lnTo>
                  <a:lnTo>
                    <a:pt x="252" y="120"/>
                  </a:lnTo>
                  <a:lnTo>
                    <a:pt x="291" y="141"/>
                  </a:lnTo>
                  <a:lnTo>
                    <a:pt x="330" y="160"/>
                  </a:lnTo>
                  <a:lnTo>
                    <a:pt x="367" y="179"/>
                  </a:lnTo>
                  <a:lnTo>
                    <a:pt x="403" y="194"/>
                  </a:lnTo>
                  <a:lnTo>
                    <a:pt x="435" y="206"/>
                  </a:lnTo>
                  <a:lnTo>
                    <a:pt x="464" y="214"/>
                  </a:lnTo>
                  <a:lnTo>
                    <a:pt x="488" y="217"/>
                  </a:lnTo>
                  <a:lnTo>
                    <a:pt x="507" y="213"/>
                  </a:lnTo>
                  <a:lnTo>
                    <a:pt x="526" y="205"/>
                  </a:lnTo>
                  <a:lnTo>
                    <a:pt x="552" y="194"/>
                  </a:lnTo>
                  <a:lnTo>
                    <a:pt x="583" y="180"/>
                  </a:lnTo>
                  <a:lnTo>
                    <a:pt x="617" y="165"/>
                  </a:lnTo>
                  <a:lnTo>
                    <a:pt x="655" y="148"/>
                  </a:lnTo>
                  <a:lnTo>
                    <a:pt x="696" y="130"/>
                  </a:lnTo>
                  <a:lnTo>
                    <a:pt x="736" y="112"/>
                  </a:lnTo>
                  <a:lnTo>
                    <a:pt x="777" y="93"/>
                  </a:lnTo>
                  <a:lnTo>
                    <a:pt x="818" y="75"/>
                  </a:lnTo>
                  <a:lnTo>
                    <a:pt x="856" y="58"/>
                  </a:lnTo>
                  <a:lnTo>
                    <a:pt x="890" y="43"/>
                  </a:lnTo>
                  <a:lnTo>
                    <a:pt x="921" y="29"/>
                  </a:lnTo>
                  <a:lnTo>
                    <a:pt x="947" y="16"/>
                  </a:lnTo>
                  <a:lnTo>
                    <a:pt x="966" y="8"/>
                  </a:lnTo>
                  <a:lnTo>
                    <a:pt x="979" y="2"/>
                  </a:lnTo>
                  <a:lnTo>
                    <a:pt x="984" y="0"/>
                  </a:lnTo>
                  <a:lnTo>
                    <a:pt x="504" y="3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105" name="グループ化 1104"/>
          <p:cNvGrpSpPr/>
          <p:nvPr/>
        </p:nvGrpSpPr>
        <p:grpSpPr>
          <a:xfrm>
            <a:off x="7117026" y="3406423"/>
            <a:ext cx="1921516" cy="1550659"/>
            <a:chOff x="5940425" y="4032250"/>
            <a:chExt cx="3222625" cy="2825751"/>
          </a:xfrm>
        </p:grpSpPr>
        <p:sp>
          <p:nvSpPr>
            <p:cNvPr id="54" name="AutoShape 56"/>
            <p:cNvSpPr>
              <a:spLocks noChangeAspect="1" noChangeArrowheads="1" noTextEdit="1"/>
            </p:cNvSpPr>
            <p:nvPr/>
          </p:nvSpPr>
          <p:spPr bwMode="auto">
            <a:xfrm>
              <a:off x="5940425" y="4032250"/>
              <a:ext cx="3222625" cy="282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58"/>
            <p:cNvSpPr>
              <a:spLocks/>
            </p:cNvSpPr>
            <p:nvPr/>
          </p:nvSpPr>
          <p:spPr bwMode="auto">
            <a:xfrm>
              <a:off x="7137400" y="4032250"/>
              <a:ext cx="1616075" cy="1368425"/>
            </a:xfrm>
            <a:custGeom>
              <a:avLst/>
              <a:gdLst>
                <a:gd name="T0" fmla="*/ 8147 w 8147"/>
                <a:gd name="T1" fmla="*/ 6899 h 6899"/>
                <a:gd name="T2" fmla="*/ 8147 w 8147"/>
                <a:gd name="T3" fmla="*/ 0 h 6899"/>
                <a:gd name="T4" fmla="*/ 0 w 8147"/>
                <a:gd name="T5" fmla="*/ 464 h 6899"/>
                <a:gd name="T6" fmla="*/ 0 w 8147"/>
                <a:gd name="T7" fmla="*/ 5995 h 6899"/>
                <a:gd name="T8" fmla="*/ 8147 w 8147"/>
                <a:gd name="T9" fmla="*/ 6899 h 6899"/>
              </a:gdLst>
              <a:ahLst/>
              <a:cxnLst>
                <a:cxn ang="0">
                  <a:pos x="T0" y="T1"/>
                </a:cxn>
                <a:cxn ang="0">
                  <a:pos x="T2" y="T3"/>
                </a:cxn>
                <a:cxn ang="0">
                  <a:pos x="T4" y="T5"/>
                </a:cxn>
                <a:cxn ang="0">
                  <a:pos x="T6" y="T7"/>
                </a:cxn>
                <a:cxn ang="0">
                  <a:pos x="T8" y="T9"/>
                </a:cxn>
              </a:cxnLst>
              <a:rect l="0" t="0" r="r" b="b"/>
              <a:pathLst>
                <a:path w="8147" h="6899">
                  <a:moveTo>
                    <a:pt x="8147" y="6899"/>
                  </a:moveTo>
                  <a:lnTo>
                    <a:pt x="8147" y="0"/>
                  </a:lnTo>
                  <a:lnTo>
                    <a:pt x="0" y="464"/>
                  </a:lnTo>
                  <a:lnTo>
                    <a:pt x="0" y="5995"/>
                  </a:lnTo>
                  <a:lnTo>
                    <a:pt x="8147" y="6899"/>
                  </a:lnTo>
                  <a:close/>
                </a:path>
              </a:pathLst>
            </a:custGeom>
            <a:solidFill>
              <a:srgbClr val="59B5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59"/>
            <p:cNvSpPr>
              <a:spLocks/>
            </p:cNvSpPr>
            <p:nvPr/>
          </p:nvSpPr>
          <p:spPr bwMode="auto">
            <a:xfrm>
              <a:off x="7169150" y="4065588"/>
              <a:ext cx="1552575" cy="1303338"/>
            </a:xfrm>
            <a:custGeom>
              <a:avLst/>
              <a:gdLst>
                <a:gd name="T0" fmla="*/ 0 w 7819"/>
                <a:gd name="T1" fmla="*/ 464 h 6571"/>
                <a:gd name="T2" fmla="*/ 0 w 7819"/>
                <a:gd name="T3" fmla="*/ 5667 h 6571"/>
                <a:gd name="T4" fmla="*/ 7819 w 7819"/>
                <a:gd name="T5" fmla="*/ 6571 h 6571"/>
                <a:gd name="T6" fmla="*/ 7819 w 7819"/>
                <a:gd name="T7" fmla="*/ 0 h 6571"/>
                <a:gd name="T8" fmla="*/ 0 w 7819"/>
                <a:gd name="T9" fmla="*/ 464 h 6571"/>
              </a:gdLst>
              <a:ahLst/>
              <a:cxnLst>
                <a:cxn ang="0">
                  <a:pos x="T0" y="T1"/>
                </a:cxn>
                <a:cxn ang="0">
                  <a:pos x="T2" y="T3"/>
                </a:cxn>
                <a:cxn ang="0">
                  <a:pos x="T4" y="T5"/>
                </a:cxn>
                <a:cxn ang="0">
                  <a:pos x="T6" y="T7"/>
                </a:cxn>
                <a:cxn ang="0">
                  <a:pos x="T8" y="T9"/>
                </a:cxn>
              </a:cxnLst>
              <a:rect l="0" t="0" r="r" b="b"/>
              <a:pathLst>
                <a:path w="7819" h="6571">
                  <a:moveTo>
                    <a:pt x="0" y="464"/>
                  </a:moveTo>
                  <a:lnTo>
                    <a:pt x="0" y="5667"/>
                  </a:lnTo>
                  <a:lnTo>
                    <a:pt x="7819" y="6571"/>
                  </a:lnTo>
                  <a:lnTo>
                    <a:pt x="7819" y="0"/>
                  </a:lnTo>
                  <a:lnTo>
                    <a:pt x="0" y="464"/>
                  </a:lnTo>
                  <a:close/>
                </a:path>
              </a:pathLst>
            </a:cu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57" name="Freeform 60"/>
            <p:cNvSpPr>
              <a:spLocks/>
            </p:cNvSpPr>
            <p:nvPr/>
          </p:nvSpPr>
          <p:spPr bwMode="auto">
            <a:xfrm>
              <a:off x="7413625" y="4457700"/>
              <a:ext cx="288925" cy="584200"/>
            </a:xfrm>
            <a:custGeom>
              <a:avLst/>
              <a:gdLst>
                <a:gd name="T0" fmla="*/ 41 w 1448"/>
                <a:gd name="T1" fmla="*/ 2932 h 2946"/>
                <a:gd name="T2" fmla="*/ 28 w 1448"/>
                <a:gd name="T3" fmla="*/ 2922 h 2946"/>
                <a:gd name="T4" fmla="*/ 17 w 1448"/>
                <a:gd name="T5" fmla="*/ 2910 h 2946"/>
                <a:gd name="T6" fmla="*/ 8 w 1448"/>
                <a:gd name="T7" fmla="*/ 2896 h 2946"/>
                <a:gd name="T8" fmla="*/ 3 w 1448"/>
                <a:gd name="T9" fmla="*/ 2880 h 2946"/>
                <a:gd name="T10" fmla="*/ 0 w 1448"/>
                <a:gd name="T11" fmla="*/ 2864 h 2946"/>
                <a:gd name="T12" fmla="*/ 1 w 1448"/>
                <a:gd name="T13" fmla="*/ 2848 h 2946"/>
                <a:gd name="T14" fmla="*/ 4 w 1448"/>
                <a:gd name="T15" fmla="*/ 2832 h 2946"/>
                <a:gd name="T16" fmla="*/ 1281 w 1448"/>
                <a:gd name="T17" fmla="*/ 50 h 2946"/>
                <a:gd name="T18" fmla="*/ 1289 w 1448"/>
                <a:gd name="T19" fmla="*/ 34 h 2946"/>
                <a:gd name="T20" fmla="*/ 1300 w 1448"/>
                <a:gd name="T21" fmla="*/ 22 h 2946"/>
                <a:gd name="T22" fmla="*/ 1313 w 1448"/>
                <a:gd name="T23" fmla="*/ 12 h 2946"/>
                <a:gd name="T24" fmla="*/ 1328 w 1448"/>
                <a:gd name="T25" fmla="*/ 5 h 2946"/>
                <a:gd name="T26" fmla="*/ 1344 w 1448"/>
                <a:gd name="T27" fmla="*/ 1 h 2946"/>
                <a:gd name="T28" fmla="*/ 1360 w 1448"/>
                <a:gd name="T29" fmla="*/ 0 h 2946"/>
                <a:gd name="T30" fmla="*/ 1376 w 1448"/>
                <a:gd name="T31" fmla="*/ 2 h 2946"/>
                <a:gd name="T32" fmla="*/ 1392 w 1448"/>
                <a:gd name="T33" fmla="*/ 7 h 2946"/>
                <a:gd name="T34" fmla="*/ 1407 w 1448"/>
                <a:gd name="T35" fmla="*/ 14 h 2946"/>
                <a:gd name="T36" fmla="*/ 1420 w 1448"/>
                <a:gd name="T37" fmla="*/ 24 h 2946"/>
                <a:gd name="T38" fmla="*/ 1431 w 1448"/>
                <a:gd name="T39" fmla="*/ 36 h 2946"/>
                <a:gd name="T40" fmla="*/ 1439 w 1448"/>
                <a:gd name="T41" fmla="*/ 51 h 2946"/>
                <a:gd name="T42" fmla="*/ 1445 w 1448"/>
                <a:gd name="T43" fmla="*/ 66 h 2946"/>
                <a:gd name="T44" fmla="*/ 1448 w 1448"/>
                <a:gd name="T45" fmla="*/ 82 h 2946"/>
                <a:gd name="T46" fmla="*/ 1447 w 1448"/>
                <a:gd name="T47" fmla="*/ 98 h 2946"/>
                <a:gd name="T48" fmla="*/ 1443 w 1448"/>
                <a:gd name="T49" fmla="*/ 114 h 2946"/>
                <a:gd name="T50" fmla="*/ 167 w 1448"/>
                <a:gd name="T51" fmla="*/ 2897 h 2946"/>
                <a:gd name="T52" fmla="*/ 159 w 1448"/>
                <a:gd name="T53" fmla="*/ 2912 h 2946"/>
                <a:gd name="T54" fmla="*/ 148 w 1448"/>
                <a:gd name="T55" fmla="*/ 2924 h 2946"/>
                <a:gd name="T56" fmla="*/ 135 w 1448"/>
                <a:gd name="T57" fmla="*/ 2934 h 2946"/>
                <a:gd name="T58" fmla="*/ 120 w 1448"/>
                <a:gd name="T59" fmla="*/ 2941 h 2946"/>
                <a:gd name="T60" fmla="*/ 104 w 1448"/>
                <a:gd name="T61" fmla="*/ 2945 h 2946"/>
                <a:gd name="T62" fmla="*/ 88 w 1448"/>
                <a:gd name="T63" fmla="*/ 2946 h 2946"/>
                <a:gd name="T64" fmla="*/ 71 w 1448"/>
                <a:gd name="T65" fmla="*/ 2944 h 2946"/>
                <a:gd name="T66" fmla="*/ 55 w 1448"/>
                <a:gd name="T67" fmla="*/ 2938 h 2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48" h="2946">
                  <a:moveTo>
                    <a:pt x="50" y="2936"/>
                  </a:moveTo>
                  <a:lnTo>
                    <a:pt x="41" y="2932"/>
                  </a:lnTo>
                  <a:lnTo>
                    <a:pt x="34" y="2927"/>
                  </a:lnTo>
                  <a:lnTo>
                    <a:pt x="28" y="2922"/>
                  </a:lnTo>
                  <a:lnTo>
                    <a:pt x="22" y="2916"/>
                  </a:lnTo>
                  <a:lnTo>
                    <a:pt x="17" y="2910"/>
                  </a:lnTo>
                  <a:lnTo>
                    <a:pt x="12" y="2903"/>
                  </a:lnTo>
                  <a:lnTo>
                    <a:pt x="8" y="2896"/>
                  </a:lnTo>
                  <a:lnTo>
                    <a:pt x="5" y="2888"/>
                  </a:lnTo>
                  <a:lnTo>
                    <a:pt x="3" y="2880"/>
                  </a:lnTo>
                  <a:lnTo>
                    <a:pt x="1" y="2872"/>
                  </a:lnTo>
                  <a:lnTo>
                    <a:pt x="0" y="2864"/>
                  </a:lnTo>
                  <a:lnTo>
                    <a:pt x="0" y="2856"/>
                  </a:lnTo>
                  <a:lnTo>
                    <a:pt x="1" y="2848"/>
                  </a:lnTo>
                  <a:lnTo>
                    <a:pt x="2" y="2840"/>
                  </a:lnTo>
                  <a:lnTo>
                    <a:pt x="4" y="2832"/>
                  </a:lnTo>
                  <a:lnTo>
                    <a:pt x="8" y="2823"/>
                  </a:lnTo>
                  <a:lnTo>
                    <a:pt x="1281" y="50"/>
                  </a:lnTo>
                  <a:lnTo>
                    <a:pt x="1285" y="41"/>
                  </a:lnTo>
                  <a:lnTo>
                    <a:pt x="1289" y="34"/>
                  </a:lnTo>
                  <a:lnTo>
                    <a:pt x="1294" y="28"/>
                  </a:lnTo>
                  <a:lnTo>
                    <a:pt x="1300" y="22"/>
                  </a:lnTo>
                  <a:lnTo>
                    <a:pt x="1306" y="17"/>
                  </a:lnTo>
                  <a:lnTo>
                    <a:pt x="1313" y="12"/>
                  </a:lnTo>
                  <a:lnTo>
                    <a:pt x="1320" y="8"/>
                  </a:lnTo>
                  <a:lnTo>
                    <a:pt x="1328" y="5"/>
                  </a:lnTo>
                  <a:lnTo>
                    <a:pt x="1336" y="3"/>
                  </a:lnTo>
                  <a:lnTo>
                    <a:pt x="1344" y="1"/>
                  </a:lnTo>
                  <a:lnTo>
                    <a:pt x="1352" y="0"/>
                  </a:lnTo>
                  <a:lnTo>
                    <a:pt x="1360" y="0"/>
                  </a:lnTo>
                  <a:lnTo>
                    <a:pt x="1368" y="1"/>
                  </a:lnTo>
                  <a:lnTo>
                    <a:pt x="1376" y="2"/>
                  </a:lnTo>
                  <a:lnTo>
                    <a:pt x="1385" y="4"/>
                  </a:lnTo>
                  <a:lnTo>
                    <a:pt x="1392" y="7"/>
                  </a:lnTo>
                  <a:lnTo>
                    <a:pt x="1398" y="10"/>
                  </a:lnTo>
                  <a:lnTo>
                    <a:pt x="1407" y="14"/>
                  </a:lnTo>
                  <a:lnTo>
                    <a:pt x="1414" y="19"/>
                  </a:lnTo>
                  <a:lnTo>
                    <a:pt x="1420" y="24"/>
                  </a:lnTo>
                  <a:lnTo>
                    <a:pt x="1426" y="30"/>
                  </a:lnTo>
                  <a:lnTo>
                    <a:pt x="1431" y="36"/>
                  </a:lnTo>
                  <a:lnTo>
                    <a:pt x="1436" y="43"/>
                  </a:lnTo>
                  <a:lnTo>
                    <a:pt x="1439" y="51"/>
                  </a:lnTo>
                  <a:lnTo>
                    <a:pt x="1443" y="58"/>
                  </a:lnTo>
                  <a:lnTo>
                    <a:pt x="1445" y="66"/>
                  </a:lnTo>
                  <a:lnTo>
                    <a:pt x="1447" y="74"/>
                  </a:lnTo>
                  <a:lnTo>
                    <a:pt x="1448" y="82"/>
                  </a:lnTo>
                  <a:lnTo>
                    <a:pt x="1448" y="90"/>
                  </a:lnTo>
                  <a:lnTo>
                    <a:pt x="1447" y="98"/>
                  </a:lnTo>
                  <a:lnTo>
                    <a:pt x="1446" y="106"/>
                  </a:lnTo>
                  <a:lnTo>
                    <a:pt x="1443" y="114"/>
                  </a:lnTo>
                  <a:lnTo>
                    <a:pt x="1440" y="123"/>
                  </a:lnTo>
                  <a:lnTo>
                    <a:pt x="167" y="2897"/>
                  </a:lnTo>
                  <a:lnTo>
                    <a:pt x="163" y="2905"/>
                  </a:lnTo>
                  <a:lnTo>
                    <a:pt x="159" y="2912"/>
                  </a:lnTo>
                  <a:lnTo>
                    <a:pt x="153" y="2918"/>
                  </a:lnTo>
                  <a:lnTo>
                    <a:pt x="148" y="2924"/>
                  </a:lnTo>
                  <a:lnTo>
                    <a:pt x="141" y="2929"/>
                  </a:lnTo>
                  <a:lnTo>
                    <a:pt x="135" y="2934"/>
                  </a:lnTo>
                  <a:lnTo>
                    <a:pt x="128" y="2938"/>
                  </a:lnTo>
                  <a:lnTo>
                    <a:pt x="120" y="2941"/>
                  </a:lnTo>
                  <a:lnTo>
                    <a:pt x="112" y="2943"/>
                  </a:lnTo>
                  <a:lnTo>
                    <a:pt x="104" y="2945"/>
                  </a:lnTo>
                  <a:lnTo>
                    <a:pt x="96" y="2946"/>
                  </a:lnTo>
                  <a:lnTo>
                    <a:pt x="88" y="2946"/>
                  </a:lnTo>
                  <a:lnTo>
                    <a:pt x="79" y="2945"/>
                  </a:lnTo>
                  <a:lnTo>
                    <a:pt x="71" y="2944"/>
                  </a:lnTo>
                  <a:lnTo>
                    <a:pt x="63" y="2942"/>
                  </a:lnTo>
                  <a:lnTo>
                    <a:pt x="55" y="2938"/>
                  </a:lnTo>
                  <a:lnTo>
                    <a:pt x="50" y="2936"/>
                  </a:lnTo>
                  <a:close/>
                </a:path>
              </a:pathLst>
            </a:cu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58" name="Freeform 61"/>
            <p:cNvSpPr>
              <a:spLocks/>
            </p:cNvSpPr>
            <p:nvPr/>
          </p:nvSpPr>
          <p:spPr bwMode="auto">
            <a:xfrm>
              <a:off x="6665913" y="4538663"/>
              <a:ext cx="284163" cy="180975"/>
            </a:xfrm>
            <a:custGeom>
              <a:avLst/>
              <a:gdLst>
                <a:gd name="T0" fmla="*/ 0 w 1429"/>
                <a:gd name="T1" fmla="*/ 0 h 909"/>
                <a:gd name="T2" fmla="*/ 1429 w 1429"/>
                <a:gd name="T3" fmla="*/ 850 h 909"/>
                <a:gd name="T4" fmla="*/ 1424 w 1429"/>
                <a:gd name="T5" fmla="*/ 858 h 909"/>
                <a:gd name="T6" fmla="*/ 1420 w 1429"/>
                <a:gd name="T7" fmla="*/ 865 h 909"/>
                <a:gd name="T8" fmla="*/ 1415 w 1429"/>
                <a:gd name="T9" fmla="*/ 873 h 909"/>
                <a:gd name="T10" fmla="*/ 1410 w 1429"/>
                <a:gd name="T11" fmla="*/ 880 h 909"/>
                <a:gd name="T12" fmla="*/ 1405 w 1429"/>
                <a:gd name="T13" fmla="*/ 888 h 909"/>
                <a:gd name="T14" fmla="*/ 1400 w 1429"/>
                <a:gd name="T15" fmla="*/ 895 h 909"/>
                <a:gd name="T16" fmla="*/ 1395 w 1429"/>
                <a:gd name="T17" fmla="*/ 902 h 909"/>
                <a:gd name="T18" fmla="*/ 1390 w 1429"/>
                <a:gd name="T19" fmla="*/ 909 h 909"/>
                <a:gd name="T20" fmla="*/ 0 w 1429"/>
                <a:gd name="T21" fmla="*/ 82 h 909"/>
                <a:gd name="T22" fmla="*/ 0 w 1429"/>
                <a:gd name="T23" fmla="*/ 0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9" h="909">
                  <a:moveTo>
                    <a:pt x="0" y="0"/>
                  </a:moveTo>
                  <a:lnTo>
                    <a:pt x="1429" y="850"/>
                  </a:lnTo>
                  <a:lnTo>
                    <a:pt x="1424" y="858"/>
                  </a:lnTo>
                  <a:lnTo>
                    <a:pt x="1420" y="865"/>
                  </a:lnTo>
                  <a:lnTo>
                    <a:pt x="1415" y="873"/>
                  </a:lnTo>
                  <a:lnTo>
                    <a:pt x="1410" y="880"/>
                  </a:lnTo>
                  <a:lnTo>
                    <a:pt x="1405" y="888"/>
                  </a:lnTo>
                  <a:lnTo>
                    <a:pt x="1400" y="895"/>
                  </a:lnTo>
                  <a:lnTo>
                    <a:pt x="1395" y="902"/>
                  </a:lnTo>
                  <a:lnTo>
                    <a:pt x="1390" y="909"/>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9" name="Freeform 62"/>
            <p:cNvSpPr>
              <a:spLocks/>
            </p:cNvSpPr>
            <p:nvPr/>
          </p:nvSpPr>
          <p:spPr bwMode="auto">
            <a:xfrm>
              <a:off x="6665913" y="4587875"/>
              <a:ext cx="257175" cy="163513"/>
            </a:xfrm>
            <a:custGeom>
              <a:avLst/>
              <a:gdLst>
                <a:gd name="T0" fmla="*/ 0 w 1292"/>
                <a:gd name="T1" fmla="*/ 0 h 818"/>
                <a:gd name="T2" fmla="*/ 1292 w 1292"/>
                <a:gd name="T3" fmla="*/ 770 h 818"/>
                <a:gd name="T4" fmla="*/ 1285 w 1292"/>
                <a:gd name="T5" fmla="*/ 777 h 818"/>
                <a:gd name="T6" fmla="*/ 1278 w 1292"/>
                <a:gd name="T7" fmla="*/ 783 h 818"/>
                <a:gd name="T8" fmla="*/ 1271 w 1292"/>
                <a:gd name="T9" fmla="*/ 789 h 818"/>
                <a:gd name="T10" fmla="*/ 1264 w 1292"/>
                <a:gd name="T11" fmla="*/ 795 h 818"/>
                <a:gd name="T12" fmla="*/ 1257 w 1292"/>
                <a:gd name="T13" fmla="*/ 801 h 818"/>
                <a:gd name="T14" fmla="*/ 1250 w 1292"/>
                <a:gd name="T15" fmla="*/ 807 h 818"/>
                <a:gd name="T16" fmla="*/ 1241 w 1292"/>
                <a:gd name="T17" fmla="*/ 812 h 818"/>
                <a:gd name="T18" fmla="*/ 1234 w 1292"/>
                <a:gd name="T19" fmla="*/ 818 h 818"/>
                <a:gd name="T20" fmla="*/ 0 w 1292"/>
                <a:gd name="T21" fmla="*/ 84 h 818"/>
                <a:gd name="T22" fmla="*/ 0 w 1292"/>
                <a:gd name="T23"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92" h="818">
                  <a:moveTo>
                    <a:pt x="0" y="0"/>
                  </a:moveTo>
                  <a:lnTo>
                    <a:pt x="1292" y="770"/>
                  </a:lnTo>
                  <a:lnTo>
                    <a:pt x="1285" y="777"/>
                  </a:lnTo>
                  <a:lnTo>
                    <a:pt x="1278" y="783"/>
                  </a:lnTo>
                  <a:lnTo>
                    <a:pt x="1271" y="789"/>
                  </a:lnTo>
                  <a:lnTo>
                    <a:pt x="1264" y="795"/>
                  </a:lnTo>
                  <a:lnTo>
                    <a:pt x="1257" y="801"/>
                  </a:lnTo>
                  <a:lnTo>
                    <a:pt x="1250" y="807"/>
                  </a:lnTo>
                  <a:lnTo>
                    <a:pt x="1241" y="812"/>
                  </a:lnTo>
                  <a:lnTo>
                    <a:pt x="1234" y="818"/>
                  </a:lnTo>
                  <a:lnTo>
                    <a:pt x="0" y="84"/>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0" name="Freeform 63"/>
            <p:cNvSpPr>
              <a:spLocks/>
            </p:cNvSpPr>
            <p:nvPr/>
          </p:nvSpPr>
          <p:spPr bwMode="auto">
            <a:xfrm>
              <a:off x="6665913" y="4556125"/>
              <a:ext cx="276225" cy="174625"/>
            </a:xfrm>
            <a:custGeom>
              <a:avLst/>
              <a:gdLst>
                <a:gd name="T0" fmla="*/ 0 w 1390"/>
                <a:gd name="T1" fmla="*/ 0 h 883"/>
                <a:gd name="T2" fmla="*/ 1390 w 1390"/>
                <a:gd name="T3" fmla="*/ 827 h 883"/>
                <a:gd name="T4" fmla="*/ 1384 w 1390"/>
                <a:gd name="T5" fmla="*/ 834 h 883"/>
                <a:gd name="T6" fmla="*/ 1378 w 1390"/>
                <a:gd name="T7" fmla="*/ 841 h 883"/>
                <a:gd name="T8" fmla="*/ 1372 w 1390"/>
                <a:gd name="T9" fmla="*/ 848 h 883"/>
                <a:gd name="T10" fmla="*/ 1367 w 1390"/>
                <a:gd name="T11" fmla="*/ 855 h 883"/>
                <a:gd name="T12" fmla="*/ 1361 w 1390"/>
                <a:gd name="T13" fmla="*/ 862 h 883"/>
                <a:gd name="T14" fmla="*/ 1355 w 1390"/>
                <a:gd name="T15" fmla="*/ 868 h 883"/>
                <a:gd name="T16" fmla="*/ 1350 w 1390"/>
                <a:gd name="T17" fmla="*/ 876 h 883"/>
                <a:gd name="T18" fmla="*/ 1344 w 1390"/>
                <a:gd name="T19" fmla="*/ 883 h 883"/>
                <a:gd name="T20" fmla="*/ 0 w 1390"/>
                <a:gd name="T21" fmla="*/ 82 h 883"/>
                <a:gd name="T22" fmla="*/ 0 w 1390"/>
                <a:gd name="T23" fmla="*/ 0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0" h="883">
                  <a:moveTo>
                    <a:pt x="0" y="0"/>
                  </a:moveTo>
                  <a:lnTo>
                    <a:pt x="1390" y="827"/>
                  </a:lnTo>
                  <a:lnTo>
                    <a:pt x="1384" y="834"/>
                  </a:lnTo>
                  <a:lnTo>
                    <a:pt x="1378" y="841"/>
                  </a:lnTo>
                  <a:lnTo>
                    <a:pt x="1372" y="848"/>
                  </a:lnTo>
                  <a:lnTo>
                    <a:pt x="1367" y="855"/>
                  </a:lnTo>
                  <a:lnTo>
                    <a:pt x="1361" y="862"/>
                  </a:lnTo>
                  <a:lnTo>
                    <a:pt x="1355" y="868"/>
                  </a:lnTo>
                  <a:lnTo>
                    <a:pt x="1350" y="876"/>
                  </a:lnTo>
                  <a:lnTo>
                    <a:pt x="1344" y="883"/>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1" name="Freeform 64"/>
            <p:cNvSpPr>
              <a:spLocks/>
            </p:cNvSpPr>
            <p:nvPr/>
          </p:nvSpPr>
          <p:spPr bwMode="auto">
            <a:xfrm>
              <a:off x="6665913" y="4572000"/>
              <a:ext cx="266700" cy="169863"/>
            </a:xfrm>
            <a:custGeom>
              <a:avLst/>
              <a:gdLst>
                <a:gd name="T0" fmla="*/ 0 w 1344"/>
                <a:gd name="T1" fmla="*/ 0 h 852"/>
                <a:gd name="T2" fmla="*/ 1344 w 1344"/>
                <a:gd name="T3" fmla="*/ 801 h 852"/>
                <a:gd name="T4" fmla="*/ 1338 w 1344"/>
                <a:gd name="T5" fmla="*/ 807 h 852"/>
                <a:gd name="T6" fmla="*/ 1331 w 1344"/>
                <a:gd name="T7" fmla="*/ 814 h 852"/>
                <a:gd name="T8" fmla="*/ 1325 w 1344"/>
                <a:gd name="T9" fmla="*/ 820 h 852"/>
                <a:gd name="T10" fmla="*/ 1319 w 1344"/>
                <a:gd name="T11" fmla="*/ 827 h 852"/>
                <a:gd name="T12" fmla="*/ 1312 w 1344"/>
                <a:gd name="T13" fmla="*/ 833 h 852"/>
                <a:gd name="T14" fmla="*/ 1305 w 1344"/>
                <a:gd name="T15" fmla="*/ 839 h 852"/>
                <a:gd name="T16" fmla="*/ 1299 w 1344"/>
                <a:gd name="T17" fmla="*/ 846 h 852"/>
                <a:gd name="T18" fmla="*/ 1292 w 1344"/>
                <a:gd name="T19" fmla="*/ 852 h 852"/>
                <a:gd name="T20" fmla="*/ 0 w 1344"/>
                <a:gd name="T21" fmla="*/ 82 h 852"/>
                <a:gd name="T22" fmla="*/ 0 w 1344"/>
                <a:gd name="T23" fmla="*/ 0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44" h="852">
                  <a:moveTo>
                    <a:pt x="0" y="0"/>
                  </a:moveTo>
                  <a:lnTo>
                    <a:pt x="1344" y="801"/>
                  </a:lnTo>
                  <a:lnTo>
                    <a:pt x="1338" y="807"/>
                  </a:lnTo>
                  <a:lnTo>
                    <a:pt x="1331" y="814"/>
                  </a:lnTo>
                  <a:lnTo>
                    <a:pt x="1325" y="820"/>
                  </a:lnTo>
                  <a:lnTo>
                    <a:pt x="1319" y="827"/>
                  </a:lnTo>
                  <a:lnTo>
                    <a:pt x="1312" y="833"/>
                  </a:lnTo>
                  <a:lnTo>
                    <a:pt x="1305" y="839"/>
                  </a:lnTo>
                  <a:lnTo>
                    <a:pt x="1299" y="846"/>
                  </a:lnTo>
                  <a:lnTo>
                    <a:pt x="1292" y="852"/>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2" name="Freeform 65"/>
            <p:cNvSpPr>
              <a:spLocks/>
            </p:cNvSpPr>
            <p:nvPr/>
          </p:nvSpPr>
          <p:spPr bwMode="auto">
            <a:xfrm>
              <a:off x="6665913" y="4522788"/>
              <a:ext cx="290513" cy="185738"/>
            </a:xfrm>
            <a:custGeom>
              <a:avLst/>
              <a:gdLst>
                <a:gd name="T0" fmla="*/ 0 w 1464"/>
                <a:gd name="T1" fmla="*/ 0 h 933"/>
                <a:gd name="T2" fmla="*/ 1464 w 1464"/>
                <a:gd name="T3" fmla="*/ 871 h 933"/>
                <a:gd name="T4" fmla="*/ 1460 w 1464"/>
                <a:gd name="T5" fmla="*/ 879 h 933"/>
                <a:gd name="T6" fmla="*/ 1456 w 1464"/>
                <a:gd name="T7" fmla="*/ 887 h 933"/>
                <a:gd name="T8" fmla="*/ 1452 w 1464"/>
                <a:gd name="T9" fmla="*/ 895 h 933"/>
                <a:gd name="T10" fmla="*/ 1447 w 1464"/>
                <a:gd name="T11" fmla="*/ 903 h 933"/>
                <a:gd name="T12" fmla="*/ 1442 w 1464"/>
                <a:gd name="T13" fmla="*/ 911 h 933"/>
                <a:gd name="T14" fmla="*/ 1438 w 1464"/>
                <a:gd name="T15" fmla="*/ 918 h 933"/>
                <a:gd name="T16" fmla="*/ 1434 w 1464"/>
                <a:gd name="T17" fmla="*/ 926 h 933"/>
                <a:gd name="T18" fmla="*/ 1429 w 1464"/>
                <a:gd name="T19" fmla="*/ 933 h 933"/>
                <a:gd name="T20" fmla="*/ 0 w 1464"/>
                <a:gd name="T21" fmla="*/ 83 h 933"/>
                <a:gd name="T22" fmla="*/ 0 w 1464"/>
                <a:gd name="T23"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4" h="933">
                  <a:moveTo>
                    <a:pt x="0" y="0"/>
                  </a:moveTo>
                  <a:lnTo>
                    <a:pt x="1464" y="871"/>
                  </a:lnTo>
                  <a:lnTo>
                    <a:pt x="1460" y="879"/>
                  </a:lnTo>
                  <a:lnTo>
                    <a:pt x="1456" y="887"/>
                  </a:lnTo>
                  <a:lnTo>
                    <a:pt x="1452" y="895"/>
                  </a:lnTo>
                  <a:lnTo>
                    <a:pt x="1447" y="903"/>
                  </a:lnTo>
                  <a:lnTo>
                    <a:pt x="1442" y="911"/>
                  </a:lnTo>
                  <a:lnTo>
                    <a:pt x="1438" y="918"/>
                  </a:lnTo>
                  <a:lnTo>
                    <a:pt x="1434" y="926"/>
                  </a:lnTo>
                  <a:lnTo>
                    <a:pt x="1429" y="933"/>
                  </a:lnTo>
                  <a:lnTo>
                    <a:pt x="0" y="83"/>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63" name="Freeform 66"/>
            <p:cNvSpPr>
              <a:spLocks/>
            </p:cNvSpPr>
            <p:nvPr/>
          </p:nvSpPr>
          <p:spPr bwMode="auto">
            <a:xfrm>
              <a:off x="6665913" y="4506913"/>
              <a:ext cx="296863" cy="188913"/>
            </a:xfrm>
            <a:custGeom>
              <a:avLst/>
              <a:gdLst>
                <a:gd name="T0" fmla="*/ 0 w 1492"/>
                <a:gd name="T1" fmla="*/ 57 h 952"/>
                <a:gd name="T2" fmla="*/ 0 w 1492"/>
                <a:gd name="T3" fmla="*/ 50 h 952"/>
                <a:gd name="T4" fmla="*/ 1 w 1492"/>
                <a:gd name="T5" fmla="*/ 43 h 952"/>
                <a:gd name="T6" fmla="*/ 1 w 1492"/>
                <a:gd name="T7" fmla="*/ 36 h 952"/>
                <a:gd name="T8" fmla="*/ 1 w 1492"/>
                <a:gd name="T9" fmla="*/ 29 h 952"/>
                <a:gd name="T10" fmla="*/ 2 w 1492"/>
                <a:gd name="T11" fmla="*/ 22 h 952"/>
                <a:gd name="T12" fmla="*/ 2 w 1492"/>
                <a:gd name="T13" fmla="*/ 15 h 952"/>
                <a:gd name="T14" fmla="*/ 3 w 1492"/>
                <a:gd name="T15" fmla="*/ 8 h 952"/>
                <a:gd name="T16" fmla="*/ 3 w 1492"/>
                <a:gd name="T17" fmla="*/ 0 h 952"/>
                <a:gd name="T18" fmla="*/ 1492 w 1492"/>
                <a:gd name="T19" fmla="*/ 887 h 952"/>
                <a:gd name="T20" fmla="*/ 1489 w 1492"/>
                <a:gd name="T21" fmla="*/ 895 h 952"/>
                <a:gd name="T22" fmla="*/ 1486 w 1492"/>
                <a:gd name="T23" fmla="*/ 903 h 952"/>
                <a:gd name="T24" fmla="*/ 1482 w 1492"/>
                <a:gd name="T25" fmla="*/ 913 h 952"/>
                <a:gd name="T26" fmla="*/ 1479 w 1492"/>
                <a:gd name="T27" fmla="*/ 921 h 952"/>
                <a:gd name="T28" fmla="*/ 1475 w 1492"/>
                <a:gd name="T29" fmla="*/ 929 h 952"/>
                <a:gd name="T30" fmla="*/ 1472 w 1492"/>
                <a:gd name="T31" fmla="*/ 937 h 952"/>
                <a:gd name="T32" fmla="*/ 1468 w 1492"/>
                <a:gd name="T33" fmla="*/ 945 h 952"/>
                <a:gd name="T34" fmla="*/ 1464 w 1492"/>
                <a:gd name="T35" fmla="*/ 952 h 952"/>
                <a:gd name="T36" fmla="*/ 0 w 1492"/>
                <a:gd name="T37" fmla="*/ 81 h 952"/>
                <a:gd name="T38" fmla="*/ 0 w 1492"/>
                <a:gd name="T39" fmla="*/ 57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2" h="952">
                  <a:moveTo>
                    <a:pt x="0" y="57"/>
                  </a:moveTo>
                  <a:lnTo>
                    <a:pt x="0" y="50"/>
                  </a:lnTo>
                  <a:lnTo>
                    <a:pt x="1" y="43"/>
                  </a:lnTo>
                  <a:lnTo>
                    <a:pt x="1" y="36"/>
                  </a:lnTo>
                  <a:lnTo>
                    <a:pt x="1" y="29"/>
                  </a:lnTo>
                  <a:lnTo>
                    <a:pt x="2" y="22"/>
                  </a:lnTo>
                  <a:lnTo>
                    <a:pt x="2" y="15"/>
                  </a:lnTo>
                  <a:lnTo>
                    <a:pt x="3" y="8"/>
                  </a:lnTo>
                  <a:lnTo>
                    <a:pt x="3" y="0"/>
                  </a:lnTo>
                  <a:lnTo>
                    <a:pt x="1492" y="887"/>
                  </a:lnTo>
                  <a:lnTo>
                    <a:pt x="1489" y="895"/>
                  </a:lnTo>
                  <a:lnTo>
                    <a:pt x="1486" y="903"/>
                  </a:lnTo>
                  <a:lnTo>
                    <a:pt x="1482" y="913"/>
                  </a:lnTo>
                  <a:lnTo>
                    <a:pt x="1479" y="921"/>
                  </a:lnTo>
                  <a:lnTo>
                    <a:pt x="1475" y="929"/>
                  </a:lnTo>
                  <a:lnTo>
                    <a:pt x="1472" y="937"/>
                  </a:lnTo>
                  <a:lnTo>
                    <a:pt x="1468" y="945"/>
                  </a:lnTo>
                  <a:lnTo>
                    <a:pt x="1464" y="952"/>
                  </a:lnTo>
                  <a:lnTo>
                    <a:pt x="0" y="81"/>
                  </a:lnTo>
                  <a:lnTo>
                    <a:pt x="0" y="5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24" name="Freeform 67"/>
            <p:cNvSpPr>
              <a:spLocks/>
            </p:cNvSpPr>
            <p:nvPr/>
          </p:nvSpPr>
          <p:spPr bwMode="auto">
            <a:xfrm>
              <a:off x="6699250" y="4722813"/>
              <a:ext cx="95250" cy="55563"/>
            </a:xfrm>
            <a:custGeom>
              <a:avLst/>
              <a:gdLst>
                <a:gd name="T0" fmla="*/ 0 w 479"/>
                <a:gd name="T1" fmla="*/ 0 h 286"/>
                <a:gd name="T2" fmla="*/ 479 w 479"/>
                <a:gd name="T3" fmla="*/ 286 h 286"/>
                <a:gd name="T4" fmla="*/ 443 w 479"/>
                <a:gd name="T5" fmla="*/ 279 h 286"/>
                <a:gd name="T6" fmla="*/ 408 w 479"/>
                <a:gd name="T7" fmla="*/ 270 h 286"/>
                <a:gd name="T8" fmla="*/ 373 w 479"/>
                <a:gd name="T9" fmla="*/ 260 h 286"/>
                <a:gd name="T10" fmla="*/ 339 w 479"/>
                <a:gd name="T11" fmla="*/ 249 h 286"/>
                <a:gd name="T12" fmla="*/ 305 w 479"/>
                <a:gd name="T13" fmla="*/ 235 h 286"/>
                <a:gd name="T14" fmla="*/ 273 w 479"/>
                <a:gd name="T15" fmla="*/ 220 h 286"/>
                <a:gd name="T16" fmla="*/ 241 w 479"/>
                <a:gd name="T17" fmla="*/ 204 h 286"/>
                <a:gd name="T18" fmla="*/ 210 w 479"/>
                <a:gd name="T19" fmla="*/ 187 h 286"/>
                <a:gd name="T20" fmla="*/ 180 w 479"/>
                <a:gd name="T21" fmla="*/ 167 h 286"/>
                <a:gd name="T22" fmla="*/ 151 w 479"/>
                <a:gd name="T23" fmla="*/ 147 h 286"/>
                <a:gd name="T24" fmla="*/ 123 w 479"/>
                <a:gd name="T25" fmla="*/ 126 h 286"/>
                <a:gd name="T26" fmla="*/ 96 w 479"/>
                <a:gd name="T27" fmla="*/ 104 h 286"/>
                <a:gd name="T28" fmla="*/ 71 w 479"/>
                <a:gd name="T29" fmla="*/ 79 h 286"/>
                <a:gd name="T30" fmla="*/ 45 w 479"/>
                <a:gd name="T31" fmla="*/ 54 h 286"/>
                <a:gd name="T32" fmla="*/ 22 w 479"/>
                <a:gd name="T33" fmla="*/ 27 h 286"/>
                <a:gd name="T34" fmla="*/ 0 w 479"/>
                <a:gd name="T35" fmla="*/ 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79" h="286">
                  <a:moveTo>
                    <a:pt x="0" y="0"/>
                  </a:moveTo>
                  <a:lnTo>
                    <a:pt x="479" y="286"/>
                  </a:lnTo>
                  <a:lnTo>
                    <a:pt x="443" y="279"/>
                  </a:lnTo>
                  <a:lnTo>
                    <a:pt x="408" y="270"/>
                  </a:lnTo>
                  <a:lnTo>
                    <a:pt x="373" y="260"/>
                  </a:lnTo>
                  <a:lnTo>
                    <a:pt x="339" y="249"/>
                  </a:lnTo>
                  <a:lnTo>
                    <a:pt x="305" y="235"/>
                  </a:lnTo>
                  <a:lnTo>
                    <a:pt x="273" y="220"/>
                  </a:lnTo>
                  <a:lnTo>
                    <a:pt x="241" y="204"/>
                  </a:lnTo>
                  <a:lnTo>
                    <a:pt x="210" y="187"/>
                  </a:lnTo>
                  <a:lnTo>
                    <a:pt x="180" y="167"/>
                  </a:lnTo>
                  <a:lnTo>
                    <a:pt x="151" y="147"/>
                  </a:lnTo>
                  <a:lnTo>
                    <a:pt x="123" y="126"/>
                  </a:lnTo>
                  <a:lnTo>
                    <a:pt x="96" y="104"/>
                  </a:lnTo>
                  <a:lnTo>
                    <a:pt x="71" y="79"/>
                  </a:lnTo>
                  <a:lnTo>
                    <a:pt x="45" y="54"/>
                  </a:lnTo>
                  <a:lnTo>
                    <a:pt x="22" y="27"/>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25" name="Freeform 68"/>
            <p:cNvSpPr>
              <a:spLocks/>
            </p:cNvSpPr>
            <p:nvPr/>
          </p:nvSpPr>
          <p:spPr bwMode="auto">
            <a:xfrm>
              <a:off x="6683375" y="4695825"/>
              <a:ext cx="141288" cy="85725"/>
            </a:xfrm>
            <a:custGeom>
              <a:avLst/>
              <a:gdLst>
                <a:gd name="T0" fmla="*/ 718 w 718"/>
                <a:gd name="T1" fmla="*/ 428 h 429"/>
                <a:gd name="T2" fmla="*/ 715 w 718"/>
                <a:gd name="T3" fmla="*/ 428 h 429"/>
                <a:gd name="T4" fmla="*/ 712 w 718"/>
                <a:gd name="T5" fmla="*/ 428 h 429"/>
                <a:gd name="T6" fmla="*/ 708 w 718"/>
                <a:gd name="T7" fmla="*/ 428 h 429"/>
                <a:gd name="T8" fmla="*/ 705 w 718"/>
                <a:gd name="T9" fmla="*/ 428 h 429"/>
                <a:gd name="T10" fmla="*/ 702 w 718"/>
                <a:gd name="T11" fmla="*/ 429 h 429"/>
                <a:gd name="T12" fmla="*/ 699 w 718"/>
                <a:gd name="T13" fmla="*/ 429 h 429"/>
                <a:gd name="T14" fmla="*/ 695 w 718"/>
                <a:gd name="T15" fmla="*/ 429 h 429"/>
                <a:gd name="T16" fmla="*/ 691 w 718"/>
                <a:gd name="T17" fmla="*/ 429 h 429"/>
                <a:gd name="T18" fmla="*/ 675 w 718"/>
                <a:gd name="T19" fmla="*/ 429 h 429"/>
                <a:gd name="T20" fmla="*/ 659 w 718"/>
                <a:gd name="T21" fmla="*/ 428 h 429"/>
                <a:gd name="T22" fmla="*/ 643 w 718"/>
                <a:gd name="T23" fmla="*/ 427 h 429"/>
                <a:gd name="T24" fmla="*/ 627 w 718"/>
                <a:gd name="T25" fmla="*/ 426 h 429"/>
                <a:gd name="T26" fmla="*/ 610 w 718"/>
                <a:gd name="T27" fmla="*/ 424 h 429"/>
                <a:gd name="T28" fmla="*/ 594 w 718"/>
                <a:gd name="T29" fmla="*/ 422 h 429"/>
                <a:gd name="T30" fmla="*/ 579 w 718"/>
                <a:gd name="T31" fmla="*/ 420 h 429"/>
                <a:gd name="T32" fmla="*/ 563 w 718"/>
                <a:gd name="T33" fmla="*/ 418 h 429"/>
                <a:gd name="T34" fmla="*/ 84 w 718"/>
                <a:gd name="T35" fmla="*/ 132 h 429"/>
                <a:gd name="T36" fmla="*/ 71 w 718"/>
                <a:gd name="T37" fmla="*/ 117 h 429"/>
                <a:gd name="T38" fmla="*/ 60 w 718"/>
                <a:gd name="T39" fmla="*/ 102 h 429"/>
                <a:gd name="T40" fmla="*/ 49 w 718"/>
                <a:gd name="T41" fmla="*/ 85 h 429"/>
                <a:gd name="T42" fmla="*/ 39 w 718"/>
                <a:gd name="T43" fmla="*/ 69 h 429"/>
                <a:gd name="T44" fmla="*/ 29 w 718"/>
                <a:gd name="T45" fmla="*/ 52 h 429"/>
                <a:gd name="T46" fmla="*/ 19 w 718"/>
                <a:gd name="T47" fmla="*/ 36 h 429"/>
                <a:gd name="T48" fmla="*/ 9 w 718"/>
                <a:gd name="T49" fmla="*/ 18 h 429"/>
                <a:gd name="T50" fmla="*/ 0 w 718"/>
                <a:gd name="T51" fmla="*/ 0 h 429"/>
                <a:gd name="T52" fmla="*/ 718 w 718"/>
                <a:gd name="T53" fmla="*/ 428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18" h="429">
                  <a:moveTo>
                    <a:pt x="718" y="428"/>
                  </a:moveTo>
                  <a:lnTo>
                    <a:pt x="715" y="428"/>
                  </a:lnTo>
                  <a:lnTo>
                    <a:pt x="712" y="428"/>
                  </a:lnTo>
                  <a:lnTo>
                    <a:pt x="708" y="428"/>
                  </a:lnTo>
                  <a:lnTo>
                    <a:pt x="705" y="428"/>
                  </a:lnTo>
                  <a:lnTo>
                    <a:pt x="702" y="429"/>
                  </a:lnTo>
                  <a:lnTo>
                    <a:pt x="699" y="429"/>
                  </a:lnTo>
                  <a:lnTo>
                    <a:pt x="695" y="429"/>
                  </a:lnTo>
                  <a:lnTo>
                    <a:pt x="691" y="429"/>
                  </a:lnTo>
                  <a:lnTo>
                    <a:pt x="675" y="429"/>
                  </a:lnTo>
                  <a:lnTo>
                    <a:pt x="659" y="428"/>
                  </a:lnTo>
                  <a:lnTo>
                    <a:pt x="643" y="427"/>
                  </a:lnTo>
                  <a:lnTo>
                    <a:pt x="627" y="426"/>
                  </a:lnTo>
                  <a:lnTo>
                    <a:pt x="610" y="424"/>
                  </a:lnTo>
                  <a:lnTo>
                    <a:pt x="594" y="422"/>
                  </a:lnTo>
                  <a:lnTo>
                    <a:pt x="579" y="420"/>
                  </a:lnTo>
                  <a:lnTo>
                    <a:pt x="563" y="418"/>
                  </a:lnTo>
                  <a:lnTo>
                    <a:pt x="84" y="132"/>
                  </a:lnTo>
                  <a:lnTo>
                    <a:pt x="71" y="117"/>
                  </a:lnTo>
                  <a:lnTo>
                    <a:pt x="60" y="102"/>
                  </a:lnTo>
                  <a:lnTo>
                    <a:pt x="49" y="85"/>
                  </a:lnTo>
                  <a:lnTo>
                    <a:pt x="39" y="69"/>
                  </a:lnTo>
                  <a:lnTo>
                    <a:pt x="29" y="52"/>
                  </a:lnTo>
                  <a:lnTo>
                    <a:pt x="19" y="36"/>
                  </a:lnTo>
                  <a:lnTo>
                    <a:pt x="9" y="18"/>
                  </a:lnTo>
                  <a:lnTo>
                    <a:pt x="0" y="0"/>
                  </a:lnTo>
                  <a:lnTo>
                    <a:pt x="718" y="428"/>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28" name="Freeform 69"/>
            <p:cNvSpPr>
              <a:spLocks/>
            </p:cNvSpPr>
            <p:nvPr/>
          </p:nvSpPr>
          <p:spPr bwMode="auto">
            <a:xfrm>
              <a:off x="6673850" y="4675188"/>
              <a:ext cx="174625" cy="106363"/>
            </a:xfrm>
            <a:custGeom>
              <a:avLst/>
              <a:gdLst>
                <a:gd name="T0" fmla="*/ 0 w 880"/>
                <a:gd name="T1" fmla="*/ 0 h 536"/>
                <a:gd name="T2" fmla="*/ 880 w 880"/>
                <a:gd name="T3" fmla="*/ 523 h 536"/>
                <a:gd name="T4" fmla="*/ 865 w 880"/>
                <a:gd name="T5" fmla="*/ 526 h 536"/>
                <a:gd name="T6" fmla="*/ 851 w 880"/>
                <a:gd name="T7" fmla="*/ 528 h 536"/>
                <a:gd name="T8" fmla="*/ 836 w 880"/>
                <a:gd name="T9" fmla="*/ 530 h 536"/>
                <a:gd name="T10" fmla="*/ 822 w 880"/>
                <a:gd name="T11" fmla="*/ 532 h 536"/>
                <a:gd name="T12" fmla="*/ 807 w 880"/>
                <a:gd name="T13" fmla="*/ 533 h 536"/>
                <a:gd name="T14" fmla="*/ 792 w 880"/>
                <a:gd name="T15" fmla="*/ 534 h 536"/>
                <a:gd name="T16" fmla="*/ 777 w 880"/>
                <a:gd name="T17" fmla="*/ 535 h 536"/>
                <a:gd name="T18" fmla="*/ 762 w 880"/>
                <a:gd name="T19" fmla="*/ 536 h 536"/>
                <a:gd name="T20" fmla="*/ 44 w 880"/>
                <a:gd name="T21" fmla="*/ 108 h 536"/>
                <a:gd name="T22" fmla="*/ 38 w 880"/>
                <a:gd name="T23" fmla="*/ 95 h 536"/>
                <a:gd name="T24" fmla="*/ 32 w 880"/>
                <a:gd name="T25" fmla="*/ 82 h 536"/>
                <a:gd name="T26" fmla="*/ 26 w 880"/>
                <a:gd name="T27" fmla="*/ 69 h 536"/>
                <a:gd name="T28" fmla="*/ 20 w 880"/>
                <a:gd name="T29" fmla="*/ 55 h 536"/>
                <a:gd name="T30" fmla="*/ 15 w 880"/>
                <a:gd name="T31" fmla="*/ 41 h 536"/>
                <a:gd name="T32" fmla="*/ 10 w 880"/>
                <a:gd name="T33" fmla="*/ 27 h 536"/>
                <a:gd name="T34" fmla="*/ 5 w 880"/>
                <a:gd name="T35" fmla="*/ 14 h 536"/>
                <a:gd name="T36" fmla="*/ 0 w 880"/>
                <a:gd name="T37" fmla="*/ 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0" h="536">
                  <a:moveTo>
                    <a:pt x="0" y="0"/>
                  </a:moveTo>
                  <a:lnTo>
                    <a:pt x="880" y="523"/>
                  </a:lnTo>
                  <a:lnTo>
                    <a:pt x="865" y="526"/>
                  </a:lnTo>
                  <a:lnTo>
                    <a:pt x="851" y="528"/>
                  </a:lnTo>
                  <a:lnTo>
                    <a:pt x="836" y="530"/>
                  </a:lnTo>
                  <a:lnTo>
                    <a:pt x="822" y="532"/>
                  </a:lnTo>
                  <a:lnTo>
                    <a:pt x="807" y="533"/>
                  </a:lnTo>
                  <a:lnTo>
                    <a:pt x="792" y="534"/>
                  </a:lnTo>
                  <a:lnTo>
                    <a:pt x="777" y="535"/>
                  </a:lnTo>
                  <a:lnTo>
                    <a:pt x="762" y="536"/>
                  </a:lnTo>
                  <a:lnTo>
                    <a:pt x="44" y="108"/>
                  </a:lnTo>
                  <a:lnTo>
                    <a:pt x="38" y="95"/>
                  </a:lnTo>
                  <a:lnTo>
                    <a:pt x="32" y="82"/>
                  </a:lnTo>
                  <a:lnTo>
                    <a:pt x="26" y="69"/>
                  </a:lnTo>
                  <a:lnTo>
                    <a:pt x="20" y="55"/>
                  </a:lnTo>
                  <a:lnTo>
                    <a:pt x="15" y="41"/>
                  </a:lnTo>
                  <a:lnTo>
                    <a:pt x="10" y="27"/>
                  </a:lnTo>
                  <a:lnTo>
                    <a:pt x="5" y="14"/>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29" name="Freeform 70"/>
            <p:cNvSpPr>
              <a:spLocks/>
            </p:cNvSpPr>
            <p:nvPr/>
          </p:nvSpPr>
          <p:spPr bwMode="auto">
            <a:xfrm>
              <a:off x="6667500" y="4491038"/>
              <a:ext cx="300038" cy="192088"/>
            </a:xfrm>
            <a:custGeom>
              <a:avLst/>
              <a:gdLst>
                <a:gd name="T0" fmla="*/ 10 w 1512"/>
                <a:gd name="T1" fmla="*/ 0 h 964"/>
                <a:gd name="T2" fmla="*/ 1512 w 1512"/>
                <a:gd name="T3" fmla="*/ 895 h 964"/>
                <a:gd name="T4" fmla="*/ 1509 w 1512"/>
                <a:gd name="T5" fmla="*/ 904 h 964"/>
                <a:gd name="T6" fmla="*/ 1507 w 1512"/>
                <a:gd name="T7" fmla="*/ 912 h 964"/>
                <a:gd name="T8" fmla="*/ 1504 w 1512"/>
                <a:gd name="T9" fmla="*/ 922 h 964"/>
                <a:gd name="T10" fmla="*/ 1501 w 1512"/>
                <a:gd name="T11" fmla="*/ 930 h 964"/>
                <a:gd name="T12" fmla="*/ 1498 w 1512"/>
                <a:gd name="T13" fmla="*/ 939 h 964"/>
                <a:gd name="T14" fmla="*/ 1495 w 1512"/>
                <a:gd name="T15" fmla="*/ 947 h 964"/>
                <a:gd name="T16" fmla="*/ 1492 w 1512"/>
                <a:gd name="T17" fmla="*/ 956 h 964"/>
                <a:gd name="T18" fmla="*/ 1489 w 1512"/>
                <a:gd name="T19" fmla="*/ 964 h 964"/>
                <a:gd name="T20" fmla="*/ 0 w 1512"/>
                <a:gd name="T21" fmla="*/ 77 h 964"/>
                <a:gd name="T22" fmla="*/ 1 w 1512"/>
                <a:gd name="T23" fmla="*/ 67 h 964"/>
                <a:gd name="T24" fmla="*/ 2 w 1512"/>
                <a:gd name="T25" fmla="*/ 58 h 964"/>
                <a:gd name="T26" fmla="*/ 3 w 1512"/>
                <a:gd name="T27" fmla="*/ 48 h 964"/>
                <a:gd name="T28" fmla="*/ 4 w 1512"/>
                <a:gd name="T29" fmla="*/ 39 h 964"/>
                <a:gd name="T30" fmla="*/ 5 w 1512"/>
                <a:gd name="T31" fmla="*/ 29 h 964"/>
                <a:gd name="T32" fmla="*/ 6 w 1512"/>
                <a:gd name="T33" fmla="*/ 20 h 964"/>
                <a:gd name="T34" fmla="*/ 8 w 1512"/>
                <a:gd name="T35" fmla="*/ 10 h 964"/>
                <a:gd name="T36" fmla="*/ 10 w 1512"/>
                <a:gd name="T37"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12" h="964">
                  <a:moveTo>
                    <a:pt x="10" y="0"/>
                  </a:moveTo>
                  <a:lnTo>
                    <a:pt x="1512" y="895"/>
                  </a:lnTo>
                  <a:lnTo>
                    <a:pt x="1509" y="904"/>
                  </a:lnTo>
                  <a:lnTo>
                    <a:pt x="1507" y="912"/>
                  </a:lnTo>
                  <a:lnTo>
                    <a:pt x="1504" y="922"/>
                  </a:lnTo>
                  <a:lnTo>
                    <a:pt x="1501" y="930"/>
                  </a:lnTo>
                  <a:lnTo>
                    <a:pt x="1498" y="939"/>
                  </a:lnTo>
                  <a:lnTo>
                    <a:pt x="1495" y="947"/>
                  </a:lnTo>
                  <a:lnTo>
                    <a:pt x="1492" y="956"/>
                  </a:lnTo>
                  <a:lnTo>
                    <a:pt x="1489" y="964"/>
                  </a:lnTo>
                  <a:lnTo>
                    <a:pt x="0" y="77"/>
                  </a:lnTo>
                  <a:lnTo>
                    <a:pt x="1" y="67"/>
                  </a:lnTo>
                  <a:lnTo>
                    <a:pt x="2" y="58"/>
                  </a:lnTo>
                  <a:lnTo>
                    <a:pt x="3" y="48"/>
                  </a:lnTo>
                  <a:lnTo>
                    <a:pt x="4" y="39"/>
                  </a:lnTo>
                  <a:lnTo>
                    <a:pt x="5" y="29"/>
                  </a:lnTo>
                  <a:lnTo>
                    <a:pt x="6" y="20"/>
                  </a:lnTo>
                  <a:lnTo>
                    <a:pt x="8" y="10"/>
                  </a:lnTo>
                  <a:lnTo>
                    <a:pt x="1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0" name="Freeform 71"/>
            <p:cNvSpPr>
              <a:spLocks/>
            </p:cNvSpPr>
            <p:nvPr/>
          </p:nvSpPr>
          <p:spPr bwMode="auto">
            <a:xfrm>
              <a:off x="6665913" y="4605338"/>
              <a:ext cx="246063" cy="153988"/>
            </a:xfrm>
            <a:custGeom>
              <a:avLst/>
              <a:gdLst>
                <a:gd name="T0" fmla="*/ 0 w 1234"/>
                <a:gd name="T1" fmla="*/ 0 h 778"/>
                <a:gd name="T2" fmla="*/ 1234 w 1234"/>
                <a:gd name="T3" fmla="*/ 734 h 778"/>
                <a:gd name="T4" fmla="*/ 1226 w 1234"/>
                <a:gd name="T5" fmla="*/ 740 h 778"/>
                <a:gd name="T6" fmla="*/ 1218 w 1234"/>
                <a:gd name="T7" fmla="*/ 745 h 778"/>
                <a:gd name="T8" fmla="*/ 1210 w 1234"/>
                <a:gd name="T9" fmla="*/ 751 h 778"/>
                <a:gd name="T10" fmla="*/ 1202 w 1234"/>
                <a:gd name="T11" fmla="*/ 756 h 778"/>
                <a:gd name="T12" fmla="*/ 1194 w 1234"/>
                <a:gd name="T13" fmla="*/ 763 h 778"/>
                <a:gd name="T14" fmla="*/ 1186 w 1234"/>
                <a:gd name="T15" fmla="*/ 768 h 778"/>
                <a:gd name="T16" fmla="*/ 1177 w 1234"/>
                <a:gd name="T17" fmla="*/ 773 h 778"/>
                <a:gd name="T18" fmla="*/ 1169 w 1234"/>
                <a:gd name="T19" fmla="*/ 778 h 778"/>
                <a:gd name="T20" fmla="*/ 0 w 1234"/>
                <a:gd name="T21" fmla="*/ 82 h 778"/>
                <a:gd name="T22" fmla="*/ 0 w 1234"/>
                <a:gd name="T23"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4" h="778">
                  <a:moveTo>
                    <a:pt x="0" y="0"/>
                  </a:moveTo>
                  <a:lnTo>
                    <a:pt x="1234" y="734"/>
                  </a:lnTo>
                  <a:lnTo>
                    <a:pt x="1226" y="740"/>
                  </a:lnTo>
                  <a:lnTo>
                    <a:pt x="1218" y="745"/>
                  </a:lnTo>
                  <a:lnTo>
                    <a:pt x="1210" y="751"/>
                  </a:lnTo>
                  <a:lnTo>
                    <a:pt x="1202" y="756"/>
                  </a:lnTo>
                  <a:lnTo>
                    <a:pt x="1194" y="763"/>
                  </a:lnTo>
                  <a:lnTo>
                    <a:pt x="1186" y="768"/>
                  </a:lnTo>
                  <a:lnTo>
                    <a:pt x="1177" y="773"/>
                  </a:lnTo>
                  <a:lnTo>
                    <a:pt x="1169" y="778"/>
                  </a:lnTo>
                  <a:lnTo>
                    <a:pt x="0" y="8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1" name="Freeform 72"/>
            <p:cNvSpPr>
              <a:spLocks/>
            </p:cNvSpPr>
            <p:nvPr/>
          </p:nvSpPr>
          <p:spPr bwMode="auto">
            <a:xfrm>
              <a:off x="6665913" y="4621213"/>
              <a:ext cx="233363" cy="146050"/>
            </a:xfrm>
            <a:custGeom>
              <a:avLst/>
              <a:gdLst>
                <a:gd name="T0" fmla="*/ 0 w 1169"/>
                <a:gd name="T1" fmla="*/ 35 h 734"/>
                <a:gd name="T2" fmla="*/ 0 w 1169"/>
                <a:gd name="T3" fmla="*/ 0 h 734"/>
                <a:gd name="T4" fmla="*/ 1169 w 1169"/>
                <a:gd name="T5" fmla="*/ 696 h 734"/>
                <a:gd name="T6" fmla="*/ 1160 w 1169"/>
                <a:gd name="T7" fmla="*/ 701 h 734"/>
                <a:gd name="T8" fmla="*/ 1151 w 1169"/>
                <a:gd name="T9" fmla="*/ 706 h 734"/>
                <a:gd name="T10" fmla="*/ 1142 w 1169"/>
                <a:gd name="T11" fmla="*/ 711 h 734"/>
                <a:gd name="T12" fmla="*/ 1133 w 1169"/>
                <a:gd name="T13" fmla="*/ 716 h 734"/>
                <a:gd name="T14" fmla="*/ 1124 w 1169"/>
                <a:gd name="T15" fmla="*/ 721 h 734"/>
                <a:gd name="T16" fmla="*/ 1115 w 1169"/>
                <a:gd name="T17" fmla="*/ 725 h 734"/>
                <a:gd name="T18" fmla="*/ 1105 w 1169"/>
                <a:gd name="T19" fmla="*/ 730 h 734"/>
                <a:gd name="T20" fmla="*/ 1096 w 1169"/>
                <a:gd name="T21" fmla="*/ 734 h 734"/>
                <a:gd name="T22" fmla="*/ 3 w 1169"/>
                <a:gd name="T23" fmla="*/ 83 h 734"/>
                <a:gd name="T24" fmla="*/ 2 w 1169"/>
                <a:gd name="T25" fmla="*/ 78 h 734"/>
                <a:gd name="T26" fmla="*/ 2 w 1169"/>
                <a:gd name="T27" fmla="*/ 72 h 734"/>
                <a:gd name="T28" fmla="*/ 2 w 1169"/>
                <a:gd name="T29" fmla="*/ 66 h 734"/>
                <a:gd name="T30" fmla="*/ 1 w 1169"/>
                <a:gd name="T31" fmla="*/ 60 h 734"/>
                <a:gd name="T32" fmla="*/ 1 w 1169"/>
                <a:gd name="T33" fmla="*/ 53 h 734"/>
                <a:gd name="T34" fmla="*/ 1 w 1169"/>
                <a:gd name="T35" fmla="*/ 47 h 734"/>
                <a:gd name="T36" fmla="*/ 0 w 1169"/>
                <a:gd name="T37" fmla="*/ 41 h 734"/>
                <a:gd name="T38" fmla="*/ 0 w 1169"/>
                <a:gd name="T39" fmla="*/ 3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9" h="734">
                  <a:moveTo>
                    <a:pt x="0" y="35"/>
                  </a:moveTo>
                  <a:lnTo>
                    <a:pt x="0" y="0"/>
                  </a:lnTo>
                  <a:lnTo>
                    <a:pt x="1169" y="696"/>
                  </a:lnTo>
                  <a:lnTo>
                    <a:pt x="1160" y="701"/>
                  </a:lnTo>
                  <a:lnTo>
                    <a:pt x="1151" y="706"/>
                  </a:lnTo>
                  <a:lnTo>
                    <a:pt x="1142" y="711"/>
                  </a:lnTo>
                  <a:lnTo>
                    <a:pt x="1133" y="716"/>
                  </a:lnTo>
                  <a:lnTo>
                    <a:pt x="1124" y="721"/>
                  </a:lnTo>
                  <a:lnTo>
                    <a:pt x="1115" y="725"/>
                  </a:lnTo>
                  <a:lnTo>
                    <a:pt x="1105" y="730"/>
                  </a:lnTo>
                  <a:lnTo>
                    <a:pt x="1096" y="734"/>
                  </a:lnTo>
                  <a:lnTo>
                    <a:pt x="3" y="83"/>
                  </a:lnTo>
                  <a:lnTo>
                    <a:pt x="2" y="78"/>
                  </a:lnTo>
                  <a:lnTo>
                    <a:pt x="2" y="72"/>
                  </a:lnTo>
                  <a:lnTo>
                    <a:pt x="2" y="66"/>
                  </a:lnTo>
                  <a:lnTo>
                    <a:pt x="1" y="60"/>
                  </a:lnTo>
                  <a:lnTo>
                    <a:pt x="1" y="53"/>
                  </a:lnTo>
                  <a:lnTo>
                    <a:pt x="1" y="47"/>
                  </a:lnTo>
                  <a:lnTo>
                    <a:pt x="0" y="41"/>
                  </a:lnTo>
                  <a:lnTo>
                    <a:pt x="0" y="35"/>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2" name="Freeform 73"/>
            <p:cNvSpPr>
              <a:spLocks/>
            </p:cNvSpPr>
            <p:nvPr/>
          </p:nvSpPr>
          <p:spPr bwMode="auto">
            <a:xfrm>
              <a:off x="6669088" y="4656138"/>
              <a:ext cx="198438" cy="122238"/>
            </a:xfrm>
            <a:custGeom>
              <a:avLst/>
              <a:gdLst>
                <a:gd name="T0" fmla="*/ 0 w 1000"/>
                <a:gd name="T1" fmla="*/ 0 h 620"/>
                <a:gd name="T2" fmla="*/ 1000 w 1000"/>
                <a:gd name="T3" fmla="*/ 596 h 620"/>
                <a:gd name="T4" fmla="*/ 989 w 1000"/>
                <a:gd name="T5" fmla="*/ 600 h 620"/>
                <a:gd name="T6" fmla="*/ 977 w 1000"/>
                <a:gd name="T7" fmla="*/ 603 h 620"/>
                <a:gd name="T8" fmla="*/ 965 w 1000"/>
                <a:gd name="T9" fmla="*/ 606 h 620"/>
                <a:gd name="T10" fmla="*/ 952 w 1000"/>
                <a:gd name="T11" fmla="*/ 610 h 620"/>
                <a:gd name="T12" fmla="*/ 940 w 1000"/>
                <a:gd name="T13" fmla="*/ 613 h 620"/>
                <a:gd name="T14" fmla="*/ 928 w 1000"/>
                <a:gd name="T15" fmla="*/ 615 h 620"/>
                <a:gd name="T16" fmla="*/ 916 w 1000"/>
                <a:gd name="T17" fmla="*/ 618 h 620"/>
                <a:gd name="T18" fmla="*/ 904 w 1000"/>
                <a:gd name="T19" fmla="*/ 620 h 620"/>
                <a:gd name="T20" fmla="*/ 24 w 1000"/>
                <a:gd name="T21" fmla="*/ 97 h 620"/>
                <a:gd name="T22" fmla="*/ 21 w 1000"/>
                <a:gd name="T23" fmla="*/ 84 h 620"/>
                <a:gd name="T24" fmla="*/ 17 w 1000"/>
                <a:gd name="T25" fmla="*/ 73 h 620"/>
                <a:gd name="T26" fmla="*/ 13 w 1000"/>
                <a:gd name="T27" fmla="*/ 61 h 620"/>
                <a:gd name="T28" fmla="*/ 10 w 1000"/>
                <a:gd name="T29" fmla="*/ 49 h 620"/>
                <a:gd name="T30" fmla="*/ 7 w 1000"/>
                <a:gd name="T31" fmla="*/ 37 h 620"/>
                <a:gd name="T32" fmla="*/ 5 w 1000"/>
                <a:gd name="T33" fmla="*/ 25 h 620"/>
                <a:gd name="T34" fmla="*/ 2 w 1000"/>
                <a:gd name="T35" fmla="*/ 12 h 620"/>
                <a:gd name="T36" fmla="*/ 0 w 1000"/>
                <a:gd name="T37" fmla="*/ 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0" h="620">
                  <a:moveTo>
                    <a:pt x="0" y="0"/>
                  </a:moveTo>
                  <a:lnTo>
                    <a:pt x="1000" y="596"/>
                  </a:lnTo>
                  <a:lnTo>
                    <a:pt x="989" y="600"/>
                  </a:lnTo>
                  <a:lnTo>
                    <a:pt x="977" y="603"/>
                  </a:lnTo>
                  <a:lnTo>
                    <a:pt x="965" y="606"/>
                  </a:lnTo>
                  <a:lnTo>
                    <a:pt x="952" y="610"/>
                  </a:lnTo>
                  <a:lnTo>
                    <a:pt x="940" y="613"/>
                  </a:lnTo>
                  <a:lnTo>
                    <a:pt x="928" y="615"/>
                  </a:lnTo>
                  <a:lnTo>
                    <a:pt x="916" y="618"/>
                  </a:lnTo>
                  <a:lnTo>
                    <a:pt x="904" y="620"/>
                  </a:lnTo>
                  <a:lnTo>
                    <a:pt x="24" y="97"/>
                  </a:lnTo>
                  <a:lnTo>
                    <a:pt x="21" y="84"/>
                  </a:lnTo>
                  <a:lnTo>
                    <a:pt x="17" y="73"/>
                  </a:lnTo>
                  <a:lnTo>
                    <a:pt x="13" y="61"/>
                  </a:lnTo>
                  <a:lnTo>
                    <a:pt x="10" y="49"/>
                  </a:lnTo>
                  <a:lnTo>
                    <a:pt x="7" y="37"/>
                  </a:lnTo>
                  <a:lnTo>
                    <a:pt x="5" y="25"/>
                  </a:lnTo>
                  <a:lnTo>
                    <a:pt x="2" y="1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3" name="Freeform 74"/>
            <p:cNvSpPr>
              <a:spLocks/>
            </p:cNvSpPr>
            <p:nvPr/>
          </p:nvSpPr>
          <p:spPr bwMode="auto">
            <a:xfrm>
              <a:off x="6667500" y="4637088"/>
              <a:ext cx="215900" cy="136525"/>
            </a:xfrm>
            <a:custGeom>
              <a:avLst/>
              <a:gdLst>
                <a:gd name="T0" fmla="*/ 0 w 1093"/>
                <a:gd name="T1" fmla="*/ 0 h 685"/>
                <a:gd name="T2" fmla="*/ 1093 w 1093"/>
                <a:gd name="T3" fmla="*/ 651 h 685"/>
                <a:gd name="T4" fmla="*/ 1083 w 1093"/>
                <a:gd name="T5" fmla="*/ 656 h 685"/>
                <a:gd name="T6" fmla="*/ 1073 w 1093"/>
                <a:gd name="T7" fmla="*/ 660 h 685"/>
                <a:gd name="T8" fmla="*/ 1063 w 1093"/>
                <a:gd name="T9" fmla="*/ 666 h 685"/>
                <a:gd name="T10" fmla="*/ 1053 w 1093"/>
                <a:gd name="T11" fmla="*/ 670 h 685"/>
                <a:gd name="T12" fmla="*/ 1042 w 1093"/>
                <a:gd name="T13" fmla="*/ 674 h 685"/>
                <a:gd name="T14" fmla="*/ 1031 w 1093"/>
                <a:gd name="T15" fmla="*/ 678 h 685"/>
                <a:gd name="T16" fmla="*/ 1021 w 1093"/>
                <a:gd name="T17" fmla="*/ 681 h 685"/>
                <a:gd name="T18" fmla="*/ 1010 w 1093"/>
                <a:gd name="T19" fmla="*/ 685 h 685"/>
                <a:gd name="T20" fmla="*/ 10 w 1093"/>
                <a:gd name="T21" fmla="*/ 89 h 685"/>
                <a:gd name="T22" fmla="*/ 8 w 1093"/>
                <a:gd name="T23" fmla="*/ 78 h 685"/>
                <a:gd name="T24" fmla="*/ 7 w 1093"/>
                <a:gd name="T25" fmla="*/ 67 h 685"/>
                <a:gd name="T26" fmla="*/ 5 w 1093"/>
                <a:gd name="T27" fmla="*/ 56 h 685"/>
                <a:gd name="T28" fmla="*/ 4 w 1093"/>
                <a:gd name="T29" fmla="*/ 46 h 685"/>
                <a:gd name="T30" fmla="*/ 3 w 1093"/>
                <a:gd name="T31" fmla="*/ 34 h 685"/>
                <a:gd name="T32" fmla="*/ 1 w 1093"/>
                <a:gd name="T33" fmla="*/ 23 h 685"/>
                <a:gd name="T34" fmla="*/ 1 w 1093"/>
                <a:gd name="T35" fmla="*/ 12 h 685"/>
                <a:gd name="T36" fmla="*/ 0 w 1093"/>
                <a:gd name="T37" fmla="*/ 0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3" h="685">
                  <a:moveTo>
                    <a:pt x="0" y="0"/>
                  </a:moveTo>
                  <a:lnTo>
                    <a:pt x="1093" y="651"/>
                  </a:lnTo>
                  <a:lnTo>
                    <a:pt x="1083" y="656"/>
                  </a:lnTo>
                  <a:lnTo>
                    <a:pt x="1073" y="660"/>
                  </a:lnTo>
                  <a:lnTo>
                    <a:pt x="1063" y="666"/>
                  </a:lnTo>
                  <a:lnTo>
                    <a:pt x="1053" y="670"/>
                  </a:lnTo>
                  <a:lnTo>
                    <a:pt x="1042" y="674"/>
                  </a:lnTo>
                  <a:lnTo>
                    <a:pt x="1031" y="678"/>
                  </a:lnTo>
                  <a:lnTo>
                    <a:pt x="1021" y="681"/>
                  </a:lnTo>
                  <a:lnTo>
                    <a:pt x="1010" y="685"/>
                  </a:lnTo>
                  <a:lnTo>
                    <a:pt x="10" y="89"/>
                  </a:lnTo>
                  <a:lnTo>
                    <a:pt x="8" y="78"/>
                  </a:lnTo>
                  <a:lnTo>
                    <a:pt x="7" y="67"/>
                  </a:lnTo>
                  <a:lnTo>
                    <a:pt x="5" y="56"/>
                  </a:lnTo>
                  <a:lnTo>
                    <a:pt x="4" y="46"/>
                  </a:lnTo>
                  <a:lnTo>
                    <a:pt x="3" y="34"/>
                  </a:lnTo>
                  <a:lnTo>
                    <a:pt x="1" y="23"/>
                  </a:lnTo>
                  <a:lnTo>
                    <a:pt x="1" y="12"/>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4" name="Freeform 75"/>
            <p:cNvSpPr>
              <a:spLocks/>
            </p:cNvSpPr>
            <p:nvPr/>
          </p:nvSpPr>
          <p:spPr bwMode="auto">
            <a:xfrm>
              <a:off x="6681788" y="4438650"/>
              <a:ext cx="290513" cy="185738"/>
            </a:xfrm>
            <a:custGeom>
              <a:avLst/>
              <a:gdLst>
                <a:gd name="T0" fmla="*/ 35 w 1464"/>
                <a:gd name="T1" fmla="*/ 0 h 935"/>
                <a:gd name="T2" fmla="*/ 1464 w 1464"/>
                <a:gd name="T3" fmla="*/ 852 h 935"/>
                <a:gd name="T4" fmla="*/ 1464 w 1464"/>
                <a:gd name="T5" fmla="*/ 935 h 935"/>
                <a:gd name="T6" fmla="*/ 0 w 1464"/>
                <a:gd name="T7" fmla="*/ 62 h 935"/>
                <a:gd name="T8" fmla="*/ 4 w 1464"/>
                <a:gd name="T9" fmla="*/ 54 h 935"/>
                <a:gd name="T10" fmla="*/ 8 w 1464"/>
                <a:gd name="T11" fmla="*/ 47 h 935"/>
                <a:gd name="T12" fmla="*/ 12 w 1464"/>
                <a:gd name="T13" fmla="*/ 39 h 935"/>
                <a:gd name="T14" fmla="*/ 17 w 1464"/>
                <a:gd name="T15" fmla="*/ 31 h 935"/>
                <a:gd name="T16" fmla="*/ 22 w 1464"/>
                <a:gd name="T17" fmla="*/ 24 h 935"/>
                <a:gd name="T18" fmla="*/ 26 w 1464"/>
                <a:gd name="T19" fmla="*/ 16 h 935"/>
                <a:gd name="T20" fmla="*/ 30 w 1464"/>
                <a:gd name="T21" fmla="*/ 9 h 935"/>
                <a:gd name="T22" fmla="*/ 35 w 1464"/>
                <a:gd name="T23"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4" h="935">
                  <a:moveTo>
                    <a:pt x="35" y="0"/>
                  </a:moveTo>
                  <a:lnTo>
                    <a:pt x="1464" y="852"/>
                  </a:lnTo>
                  <a:lnTo>
                    <a:pt x="1464" y="935"/>
                  </a:lnTo>
                  <a:lnTo>
                    <a:pt x="0" y="62"/>
                  </a:lnTo>
                  <a:lnTo>
                    <a:pt x="4" y="54"/>
                  </a:lnTo>
                  <a:lnTo>
                    <a:pt x="8" y="47"/>
                  </a:lnTo>
                  <a:lnTo>
                    <a:pt x="12" y="39"/>
                  </a:lnTo>
                  <a:lnTo>
                    <a:pt x="17" y="31"/>
                  </a:lnTo>
                  <a:lnTo>
                    <a:pt x="22" y="24"/>
                  </a:lnTo>
                  <a:lnTo>
                    <a:pt x="26" y="16"/>
                  </a:lnTo>
                  <a:lnTo>
                    <a:pt x="30" y="9"/>
                  </a:lnTo>
                  <a:lnTo>
                    <a:pt x="3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5" name="Freeform 76"/>
            <p:cNvSpPr>
              <a:spLocks/>
            </p:cNvSpPr>
            <p:nvPr/>
          </p:nvSpPr>
          <p:spPr bwMode="auto">
            <a:xfrm>
              <a:off x="6754813" y="4373563"/>
              <a:ext cx="217488" cy="134938"/>
            </a:xfrm>
            <a:custGeom>
              <a:avLst/>
              <a:gdLst>
                <a:gd name="T0" fmla="*/ 83 w 1095"/>
                <a:gd name="T1" fmla="*/ 0 h 686"/>
                <a:gd name="T2" fmla="*/ 1085 w 1095"/>
                <a:gd name="T3" fmla="*/ 596 h 686"/>
                <a:gd name="T4" fmla="*/ 1087 w 1095"/>
                <a:gd name="T5" fmla="*/ 607 h 686"/>
                <a:gd name="T6" fmla="*/ 1088 w 1095"/>
                <a:gd name="T7" fmla="*/ 619 h 686"/>
                <a:gd name="T8" fmla="*/ 1090 w 1095"/>
                <a:gd name="T9" fmla="*/ 630 h 686"/>
                <a:gd name="T10" fmla="*/ 1091 w 1095"/>
                <a:gd name="T11" fmla="*/ 641 h 686"/>
                <a:gd name="T12" fmla="*/ 1092 w 1095"/>
                <a:gd name="T13" fmla="*/ 652 h 686"/>
                <a:gd name="T14" fmla="*/ 1093 w 1095"/>
                <a:gd name="T15" fmla="*/ 662 h 686"/>
                <a:gd name="T16" fmla="*/ 1094 w 1095"/>
                <a:gd name="T17" fmla="*/ 674 h 686"/>
                <a:gd name="T18" fmla="*/ 1095 w 1095"/>
                <a:gd name="T19" fmla="*/ 686 h 686"/>
                <a:gd name="T20" fmla="*/ 0 w 1095"/>
                <a:gd name="T21" fmla="*/ 33 h 686"/>
                <a:gd name="T22" fmla="*/ 10 w 1095"/>
                <a:gd name="T23" fmla="*/ 28 h 686"/>
                <a:gd name="T24" fmla="*/ 20 w 1095"/>
                <a:gd name="T25" fmla="*/ 24 h 686"/>
                <a:gd name="T26" fmla="*/ 30 w 1095"/>
                <a:gd name="T27" fmla="*/ 19 h 686"/>
                <a:gd name="T28" fmla="*/ 40 w 1095"/>
                <a:gd name="T29" fmla="*/ 15 h 686"/>
                <a:gd name="T30" fmla="*/ 50 w 1095"/>
                <a:gd name="T31" fmla="*/ 11 h 686"/>
                <a:gd name="T32" fmla="*/ 62 w 1095"/>
                <a:gd name="T33" fmla="*/ 7 h 686"/>
                <a:gd name="T34" fmla="*/ 72 w 1095"/>
                <a:gd name="T35" fmla="*/ 4 h 686"/>
                <a:gd name="T36" fmla="*/ 83 w 1095"/>
                <a:gd name="T37" fmla="*/ 0 h 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5" h="686">
                  <a:moveTo>
                    <a:pt x="83" y="0"/>
                  </a:moveTo>
                  <a:lnTo>
                    <a:pt x="1085" y="596"/>
                  </a:lnTo>
                  <a:lnTo>
                    <a:pt x="1087" y="607"/>
                  </a:lnTo>
                  <a:lnTo>
                    <a:pt x="1088" y="619"/>
                  </a:lnTo>
                  <a:lnTo>
                    <a:pt x="1090" y="630"/>
                  </a:lnTo>
                  <a:lnTo>
                    <a:pt x="1091" y="641"/>
                  </a:lnTo>
                  <a:lnTo>
                    <a:pt x="1092" y="652"/>
                  </a:lnTo>
                  <a:lnTo>
                    <a:pt x="1093" y="662"/>
                  </a:lnTo>
                  <a:lnTo>
                    <a:pt x="1094" y="674"/>
                  </a:lnTo>
                  <a:lnTo>
                    <a:pt x="1095" y="686"/>
                  </a:lnTo>
                  <a:lnTo>
                    <a:pt x="0" y="33"/>
                  </a:lnTo>
                  <a:lnTo>
                    <a:pt x="10" y="28"/>
                  </a:lnTo>
                  <a:lnTo>
                    <a:pt x="20" y="24"/>
                  </a:lnTo>
                  <a:lnTo>
                    <a:pt x="30" y="19"/>
                  </a:lnTo>
                  <a:lnTo>
                    <a:pt x="40" y="15"/>
                  </a:lnTo>
                  <a:lnTo>
                    <a:pt x="50" y="11"/>
                  </a:lnTo>
                  <a:lnTo>
                    <a:pt x="62" y="7"/>
                  </a:lnTo>
                  <a:lnTo>
                    <a:pt x="72" y="4"/>
                  </a:lnTo>
                  <a:lnTo>
                    <a:pt x="8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6" name="Freeform 77"/>
            <p:cNvSpPr>
              <a:spLocks/>
            </p:cNvSpPr>
            <p:nvPr/>
          </p:nvSpPr>
          <p:spPr bwMode="auto">
            <a:xfrm>
              <a:off x="6740525" y="4379913"/>
              <a:ext cx="231775" cy="146050"/>
            </a:xfrm>
            <a:custGeom>
              <a:avLst/>
              <a:gdLst>
                <a:gd name="T0" fmla="*/ 73 w 1170"/>
                <a:gd name="T1" fmla="*/ 0 h 736"/>
                <a:gd name="T2" fmla="*/ 1168 w 1170"/>
                <a:gd name="T3" fmla="*/ 653 h 736"/>
                <a:gd name="T4" fmla="*/ 1168 w 1170"/>
                <a:gd name="T5" fmla="*/ 658 h 736"/>
                <a:gd name="T6" fmla="*/ 1169 w 1170"/>
                <a:gd name="T7" fmla="*/ 664 h 736"/>
                <a:gd name="T8" fmla="*/ 1169 w 1170"/>
                <a:gd name="T9" fmla="*/ 670 h 736"/>
                <a:gd name="T10" fmla="*/ 1170 w 1170"/>
                <a:gd name="T11" fmla="*/ 676 h 736"/>
                <a:gd name="T12" fmla="*/ 1170 w 1170"/>
                <a:gd name="T13" fmla="*/ 681 h 736"/>
                <a:gd name="T14" fmla="*/ 1170 w 1170"/>
                <a:gd name="T15" fmla="*/ 687 h 736"/>
                <a:gd name="T16" fmla="*/ 1170 w 1170"/>
                <a:gd name="T17" fmla="*/ 693 h 736"/>
                <a:gd name="T18" fmla="*/ 1170 w 1170"/>
                <a:gd name="T19" fmla="*/ 699 h 736"/>
                <a:gd name="T20" fmla="*/ 1170 w 1170"/>
                <a:gd name="T21" fmla="*/ 736 h 736"/>
                <a:gd name="T22" fmla="*/ 0 w 1170"/>
                <a:gd name="T23" fmla="*/ 39 h 736"/>
                <a:gd name="T24" fmla="*/ 9 w 1170"/>
                <a:gd name="T25" fmla="*/ 34 h 736"/>
                <a:gd name="T26" fmla="*/ 18 w 1170"/>
                <a:gd name="T27" fmla="*/ 29 h 736"/>
                <a:gd name="T28" fmla="*/ 27 w 1170"/>
                <a:gd name="T29" fmla="*/ 24 h 736"/>
                <a:gd name="T30" fmla="*/ 36 w 1170"/>
                <a:gd name="T31" fmla="*/ 18 h 736"/>
                <a:gd name="T32" fmla="*/ 45 w 1170"/>
                <a:gd name="T33" fmla="*/ 13 h 736"/>
                <a:gd name="T34" fmla="*/ 54 w 1170"/>
                <a:gd name="T35" fmla="*/ 9 h 736"/>
                <a:gd name="T36" fmla="*/ 64 w 1170"/>
                <a:gd name="T37" fmla="*/ 4 h 736"/>
                <a:gd name="T38" fmla="*/ 73 w 1170"/>
                <a:gd name="T39" fmla="*/ 0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0" h="736">
                  <a:moveTo>
                    <a:pt x="73" y="0"/>
                  </a:moveTo>
                  <a:lnTo>
                    <a:pt x="1168" y="653"/>
                  </a:lnTo>
                  <a:lnTo>
                    <a:pt x="1168" y="658"/>
                  </a:lnTo>
                  <a:lnTo>
                    <a:pt x="1169" y="664"/>
                  </a:lnTo>
                  <a:lnTo>
                    <a:pt x="1169" y="670"/>
                  </a:lnTo>
                  <a:lnTo>
                    <a:pt x="1170" y="676"/>
                  </a:lnTo>
                  <a:lnTo>
                    <a:pt x="1170" y="681"/>
                  </a:lnTo>
                  <a:lnTo>
                    <a:pt x="1170" y="687"/>
                  </a:lnTo>
                  <a:lnTo>
                    <a:pt x="1170" y="693"/>
                  </a:lnTo>
                  <a:lnTo>
                    <a:pt x="1170" y="699"/>
                  </a:lnTo>
                  <a:lnTo>
                    <a:pt x="1170" y="736"/>
                  </a:lnTo>
                  <a:lnTo>
                    <a:pt x="0" y="39"/>
                  </a:lnTo>
                  <a:lnTo>
                    <a:pt x="9" y="34"/>
                  </a:lnTo>
                  <a:lnTo>
                    <a:pt x="18" y="29"/>
                  </a:lnTo>
                  <a:lnTo>
                    <a:pt x="27" y="24"/>
                  </a:lnTo>
                  <a:lnTo>
                    <a:pt x="36" y="18"/>
                  </a:lnTo>
                  <a:lnTo>
                    <a:pt x="45" y="13"/>
                  </a:lnTo>
                  <a:lnTo>
                    <a:pt x="54" y="9"/>
                  </a:lnTo>
                  <a:lnTo>
                    <a:pt x="64" y="4"/>
                  </a:lnTo>
                  <a:lnTo>
                    <a:pt x="7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7" name="Freeform 78"/>
            <p:cNvSpPr>
              <a:spLocks/>
            </p:cNvSpPr>
            <p:nvPr/>
          </p:nvSpPr>
          <p:spPr bwMode="auto">
            <a:xfrm>
              <a:off x="6772275" y="4367213"/>
              <a:ext cx="198438" cy="123825"/>
            </a:xfrm>
            <a:custGeom>
              <a:avLst/>
              <a:gdLst>
                <a:gd name="T0" fmla="*/ 95 w 1002"/>
                <a:gd name="T1" fmla="*/ 0 h 622"/>
                <a:gd name="T2" fmla="*/ 979 w 1002"/>
                <a:gd name="T3" fmla="*/ 527 h 622"/>
                <a:gd name="T4" fmla="*/ 982 w 1002"/>
                <a:gd name="T5" fmla="*/ 538 h 622"/>
                <a:gd name="T6" fmla="*/ 985 w 1002"/>
                <a:gd name="T7" fmla="*/ 550 h 622"/>
                <a:gd name="T8" fmla="*/ 989 w 1002"/>
                <a:gd name="T9" fmla="*/ 562 h 622"/>
                <a:gd name="T10" fmla="*/ 992 w 1002"/>
                <a:gd name="T11" fmla="*/ 574 h 622"/>
                <a:gd name="T12" fmla="*/ 995 w 1002"/>
                <a:gd name="T13" fmla="*/ 586 h 622"/>
                <a:gd name="T14" fmla="*/ 997 w 1002"/>
                <a:gd name="T15" fmla="*/ 598 h 622"/>
                <a:gd name="T16" fmla="*/ 1000 w 1002"/>
                <a:gd name="T17" fmla="*/ 610 h 622"/>
                <a:gd name="T18" fmla="*/ 1002 w 1002"/>
                <a:gd name="T19" fmla="*/ 622 h 622"/>
                <a:gd name="T20" fmla="*/ 0 w 1002"/>
                <a:gd name="T21" fmla="*/ 26 h 622"/>
                <a:gd name="T22" fmla="*/ 11 w 1002"/>
                <a:gd name="T23" fmla="*/ 22 h 622"/>
                <a:gd name="T24" fmla="*/ 23 w 1002"/>
                <a:gd name="T25" fmla="*/ 19 h 622"/>
                <a:gd name="T26" fmla="*/ 35 w 1002"/>
                <a:gd name="T27" fmla="*/ 15 h 622"/>
                <a:gd name="T28" fmla="*/ 47 w 1002"/>
                <a:gd name="T29" fmla="*/ 12 h 622"/>
                <a:gd name="T30" fmla="*/ 59 w 1002"/>
                <a:gd name="T31" fmla="*/ 8 h 622"/>
                <a:gd name="T32" fmla="*/ 71 w 1002"/>
                <a:gd name="T33" fmla="*/ 5 h 622"/>
                <a:gd name="T34" fmla="*/ 83 w 1002"/>
                <a:gd name="T35" fmla="*/ 3 h 622"/>
                <a:gd name="T36" fmla="*/ 95 w 1002"/>
                <a:gd name="T37" fmla="*/ 0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2" h="622">
                  <a:moveTo>
                    <a:pt x="95" y="0"/>
                  </a:moveTo>
                  <a:lnTo>
                    <a:pt x="979" y="527"/>
                  </a:lnTo>
                  <a:lnTo>
                    <a:pt x="982" y="538"/>
                  </a:lnTo>
                  <a:lnTo>
                    <a:pt x="985" y="550"/>
                  </a:lnTo>
                  <a:lnTo>
                    <a:pt x="989" y="562"/>
                  </a:lnTo>
                  <a:lnTo>
                    <a:pt x="992" y="574"/>
                  </a:lnTo>
                  <a:lnTo>
                    <a:pt x="995" y="586"/>
                  </a:lnTo>
                  <a:lnTo>
                    <a:pt x="997" y="598"/>
                  </a:lnTo>
                  <a:lnTo>
                    <a:pt x="1000" y="610"/>
                  </a:lnTo>
                  <a:lnTo>
                    <a:pt x="1002" y="622"/>
                  </a:lnTo>
                  <a:lnTo>
                    <a:pt x="0" y="26"/>
                  </a:lnTo>
                  <a:lnTo>
                    <a:pt x="11" y="22"/>
                  </a:lnTo>
                  <a:lnTo>
                    <a:pt x="23" y="19"/>
                  </a:lnTo>
                  <a:lnTo>
                    <a:pt x="35" y="15"/>
                  </a:lnTo>
                  <a:lnTo>
                    <a:pt x="47" y="12"/>
                  </a:lnTo>
                  <a:lnTo>
                    <a:pt x="59" y="8"/>
                  </a:lnTo>
                  <a:lnTo>
                    <a:pt x="71" y="5"/>
                  </a:lnTo>
                  <a:lnTo>
                    <a:pt x="83" y="3"/>
                  </a:lnTo>
                  <a:lnTo>
                    <a:pt x="9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8" name="Freeform 79"/>
            <p:cNvSpPr>
              <a:spLocks/>
            </p:cNvSpPr>
            <p:nvPr/>
          </p:nvSpPr>
          <p:spPr bwMode="auto">
            <a:xfrm>
              <a:off x="6813550" y="4365625"/>
              <a:ext cx="142875" cy="85725"/>
            </a:xfrm>
            <a:custGeom>
              <a:avLst/>
              <a:gdLst>
                <a:gd name="T0" fmla="*/ 30 w 723"/>
                <a:gd name="T1" fmla="*/ 0 h 431"/>
                <a:gd name="T2" fmla="*/ 46 w 723"/>
                <a:gd name="T3" fmla="*/ 0 h 431"/>
                <a:gd name="T4" fmla="*/ 62 w 723"/>
                <a:gd name="T5" fmla="*/ 1 h 431"/>
                <a:gd name="T6" fmla="*/ 77 w 723"/>
                <a:gd name="T7" fmla="*/ 2 h 431"/>
                <a:gd name="T8" fmla="*/ 93 w 723"/>
                <a:gd name="T9" fmla="*/ 3 h 431"/>
                <a:gd name="T10" fmla="*/ 109 w 723"/>
                <a:gd name="T11" fmla="*/ 5 h 431"/>
                <a:gd name="T12" fmla="*/ 124 w 723"/>
                <a:gd name="T13" fmla="*/ 6 h 431"/>
                <a:gd name="T14" fmla="*/ 139 w 723"/>
                <a:gd name="T15" fmla="*/ 9 h 431"/>
                <a:gd name="T16" fmla="*/ 154 w 723"/>
                <a:gd name="T17" fmla="*/ 11 h 431"/>
                <a:gd name="T18" fmla="*/ 641 w 723"/>
                <a:gd name="T19" fmla="*/ 300 h 431"/>
                <a:gd name="T20" fmla="*/ 653 w 723"/>
                <a:gd name="T21" fmla="*/ 316 h 431"/>
                <a:gd name="T22" fmla="*/ 664 w 723"/>
                <a:gd name="T23" fmla="*/ 332 h 431"/>
                <a:gd name="T24" fmla="*/ 674 w 723"/>
                <a:gd name="T25" fmla="*/ 348 h 431"/>
                <a:gd name="T26" fmla="*/ 685 w 723"/>
                <a:gd name="T27" fmla="*/ 364 h 431"/>
                <a:gd name="T28" fmla="*/ 694 w 723"/>
                <a:gd name="T29" fmla="*/ 381 h 431"/>
                <a:gd name="T30" fmla="*/ 704 w 723"/>
                <a:gd name="T31" fmla="*/ 398 h 431"/>
                <a:gd name="T32" fmla="*/ 714 w 723"/>
                <a:gd name="T33" fmla="*/ 414 h 431"/>
                <a:gd name="T34" fmla="*/ 723 w 723"/>
                <a:gd name="T35" fmla="*/ 431 h 431"/>
                <a:gd name="T36" fmla="*/ 0 w 723"/>
                <a:gd name="T37" fmla="*/ 2 h 431"/>
                <a:gd name="T38" fmla="*/ 4 w 723"/>
                <a:gd name="T39" fmla="*/ 1 h 431"/>
                <a:gd name="T40" fmla="*/ 8 w 723"/>
                <a:gd name="T41" fmla="*/ 1 h 431"/>
                <a:gd name="T42" fmla="*/ 11 w 723"/>
                <a:gd name="T43" fmla="*/ 1 h 431"/>
                <a:gd name="T44" fmla="*/ 15 w 723"/>
                <a:gd name="T45" fmla="*/ 1 h 431"/>
                <a:gd name="T46" fmla="*/ 19 w 723"/>
                <a:gd name="T47" fmla="*/ 1 h 431"/>
                <a:gd name="T48" fmla="*/ 22 w 723"/>
                <a:gd name="T49" fmla="*/ 0 h 431"/>
                <a:gd name="T50" fmla="*/ 26 w 723"/>
                <a:gd name="T51" fmla="*/ 0 h 431"/>
                <a:gd name="T52" fmla="*/ 30 w 723"/>
                <a:gd name="T53"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3" h="431">
                  <a:moveTo>
                    <a:pt x="30" y="0"/>
                  </a:moveTo>
                  <a:lnTo>
                    <a:pt x="46" y="0"/>
                  </a:lnTo>
                  <a:lnTo>
                    <a:pt x="62" y="1"/>
                  </a:lnTo>
                  <a:lnTo>
                    <a:pt x="77" y="2"/>
                  </a:lnTo>
                  <a:lnTo>
                    <a:pt x="93" y="3"/>
                  </a:lnTo>
                  <a:lnTo>
                    <a:pt x="109" y="5"/>
                  </a:lnTo>
                  <a:lnTo>
                    <a:pt x="124" y="6"/>
                  </a:lnTo>
                  <a:lnTo>
                    <a:pt x="139" y="9"/>
                  </a:lnTo>
                  <a:lnTo>
                    <a:pt x="154" y="11"/>
                  </a:lnTo>
                  <a:lnTo>
                    <a:pt x="641" y="300"/>
                  </a:lnTo>
                  <a:lnTo>
                    <a:pt x="653" y="316"/>
                  </a:lnTo>
                  <a:lnTo>
                    <a:pt x="664" y="332"/>
                  </a:lnTo>
                  <a:lnTo>
                    <a:pt x="674" y="348"/>
                  </a:lnTo>
                  <a:lnTo>
                    <a:pt x="685" y="364"/>
                  </a:lnTo>
                  <a:lnTo>
                    <a:pt x="694" y="381"/>
                  </a:lnTo>
                  <a:lnTo>
                    <a:pt x="704" y="398"/>
                  </a:lnTo>
                  <a:lnTo>
                    <a:pt x="714" y="414"/>
                  </a:lnTo>
                  <a:lnTo>
                    <a:pt x="723" y="431"/>
                  </a:lnTo>
                  <a:lnTo>
                    <a:pt x="0" y="2"/>
                  </a:lnTo>
                  <a:lnTo>
                    <a:pt x="4" y="1"/>
                  </a:lnTo>
                  <a:lnTo>
                    <a:pt x="8" y="1"/>
                  </a:lnTo>
                  <a:lnTo>
                    <a:pt x="11" y="1"/>
                  </a:lnTo>
                  <a:lnTo>
                    <a:pt x="15" y="1"/>
                  </a:lnTo>
                  <a:lnTo>
                    <a:pt x="19" y="1"/>
                  </a:lnTo>
                  <a:lnTo>
                    <a:pt x="22" y="0"/>
                  </a:lnTo>
                  <a:lnTo>
                    <a:pt x="26" y="0"/>
                  </a:lnTo>
                  <a:lnTo>
                    <a:pt x="3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39" name="Freeform 80"/>
            <p:cNvSpPr>
              <a:spLocks/>
            </p:cNvSpPr>
            <p:nvPr/>
          </p:nvSpPr>
          <p:spPr bwMode="auto">
            <a:xfrm>
              <a:off x="6791325" y="4365625"/>
              <a:ext cx="174625" cy="106363"/>
            </a:xfrm>
            <a:custGeom>
              <a:avLst/>
              <a:gdLst>
                <a:gd name="T0" fmla="*/ 117 w 884"/>
                <a:gd name="T1" fmla="*/ 0 h 539"/>
                <a:gd name="T2" fmla="*/ 840 w 884"/>
                <a:gd name="T3" fmla="*/ 429 h 539"/>
                <a:gd name="T4" fmla="*/ 846 w 884"/>
                <a:gd name="T5" fmla="*/ 443 h 539"/>
                <a:gd name="T6" fmla="*/ 852 w 884"/>
                <a:gd name="T7" fmla="*/ 457 h 539"/>
                <a:gd name="T8" fmla="*/ 858 w 884"/>
                <a:gd name="T9" fmla="*/ 470 h 539"/>
                <a:gd name="T10" fmla="*/ 864 w 884"/>
                <a:gd name="T11" fmla="*/ 483 h 539"/>
                <a:gd name="T12" fmla="*/ 869 w 884"/>
                <a:gd name="T13" fmla="*/ 497 h 539"/>
                <a:gd name="T14" fmla="*/ 874 w 884"/>
                <a:gd name="T15" fmla="*/ 511 h 539"/>
                <a:gd name="T16" fmla="*/ 879 w 884"/>
                <a:gd name="T17" fmla="*/ 525 h 539"/>
                <a:gd name="T18" fmla="*/ 884 w 884"/>
                <a:gd name="T19" fmla="*/ 539 h 539"/>
                <a:gd name="T20" fmla="*/ 0 w 884"/>
                <a:gd name="T21" fmla="*/ 12 h 539"/>
                <a:gd name="T22" fmla="*/ 15 w 884"/>
                <a:gd name="T23" fmla="*/ 10 h 539"/>
                <a:gd name="T24" fmla="*/ 29 w 884"/>
                <a:gd name="T25" fmla="*/ 7 h 539"/>
                <a:gd name="T26" fmla="*/ 44 w 884"/>
                <a:gd name="T27" fmla="*/ 6 h 539"/>
                <a:gd name="T28" fmla="*/ 58 w 884"/>
                <a:gd name="T29" fmla="*/ 4 h 539"/>
                <a:gd name="T30" fmla="*/ 73 w 884"/>
                <a:gd name="T31" fmla="*/ 2 h 539"/>
                <a:gd name="T32" fmla="*/ 88 w 884"/>
                <a:gd name="T33" fmla="*/ 1 h 539"/>
                <a:gd name="T34" fmla="*/ 103 w 884"/>
                <a:gd name="T35" fmla="*/ 0 h 539"/>
                <a:gd name="T36" fmla="*/ 117 w 884"/>
                <a:gd name="T37" fmla="*/ 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4" h="539">
                  <a:moveTo>
                    <a:pt x="117" y="0"/>
                  </a:moveTo>
                  <a:lnTo>
                    <a:pt x="840" y="429"/>
                  </a:lnTo>
                  <a:lnTo>
                    <a:pt x="846" y="443"/>
                  </a:lnTo>
                  <a:lnTo>
                    <a:pt x="852" y="457"/>
                  </a:lnTo>
                  <a:lnTo>
                    <a:pt x="858" y="470"/>
                  </a:lnTo>
                  <a:lnTo>
                    <a:pt x="864" y="483"/>
                  </a:lnTo>
                  <a:lnTo>
                    <a:pt x="869" y="497"/>
                  </a:lnTo>
                  <a:lnTo>
                    <a:pt x="874" y="511"/>
                  </a:lnTo>
                  <a:lnTo>
                    <a:pt x="879" y="525"/>
                  </a:lnTo>
                  <a:lnTo>
                    <a:pt x="884" y="539"/>
                  </a:lnTo>
                  <a:lnTo>
                    <a:pt x="0" y="12"/>
                  </a:lnTo>
                  <a:lnTo>
                    <a:pt x="15" y="10"/>
                  </a:lnTo>
                  <a:lnTo>
                    <a:pt x="29" y="7"/>
                  </a:lnTo>
                  <a:lnTo>
                    <a:pt x="44" y="6"/>
                  </a:lnTo>
                  <a:lnTo>
                    <a:pt x="58" y="4"/>
                  </a:lnTo>
                  <a:lnTo>
                    <a:pt x="73" y="2"/>
                  </a:lnTo>
                  <a:lnTo>
                    <a:pt x="88" y="1"/>
                  </a:lnTo>
                  <a:lnTo>
                    <a:pt x="103" y="0"/>
                  </a:lnTo>
                  <a:lnTo>
                    <a:pt x="117"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0" name="Freeform 81"/>
            <p:cNvSpPr>
              <a:spLocks/>
            </p:cNvSpPr>
            <p:nvPr/>
          </p:nvSpPr>
          <p:spPr bwMode="auto">
            <a:xfrm>
              <a:off x="6843713" y="4367213"/>
              <a:ext cx="96838" cy="57150"/>
            </a:xfrm>
            <a:custGeom>
              <a:avLst/>
              <a:gdLst>
                <a:gd name="T0" fmla="*/ 487 w 487"/>
                <a:gd name="T1" fmla="*/ 289 h 289"/>
                <a:gd name="T2" fmla="*/ 0 w 487"/>
                <a:gd name="T3" fmla="*/ 0 h 289"/>
                <a:gd name="T4" fmla="*/ 37 w 487"/>
                <a:gd name="T5" fmla="*/ 7 h 289"/>
                <a:gd name="T6" fmla="*/ 73 w 487"/>
                <a:gd name="T7" fmla="*/ 16 h 289"/>
                <a:gd name="T8" fmla="*/ 109 w 487"/>
                <a:gd name="T9" fmla="*/ 26 h 289"/>
                <a:gd name="T10" fmla="*/ 143 w 487"/>
                <a:gd name="T11" fmla="*/ 38 h 289"/>
                <a:gd name="T12" fmla="*/ 177 w 487"/>
                <a:gd name="T13" fmla="*/ 51 h 289"/>
                <a:gd name="T14" fmla="*/ 210 w 487"/>
                <a:gd name="T15" fmla="*/ 66 h 289"/>
                <a:gd name="T16" fmla="*/ 242 w 487"/>
                <a:gd name="T17" fmla="*/ 82 h 289"/>
                <a:gd name="T18" fmla="*/ 273 w 487"/>
                <a:gd name="T19" fmla="*/ 100 h 289"/>
                <a:gd name="T20" fmla="*/ 304 w 487"/>
                <a:gd name="T21" fmla="*/ 119 h 289"/>
                <a:gd name="T22" fmla="*/ 333 w 487"/>
                <a:gd name="T23" fmla="*/ 140 h 289"/>
                <a:gd name="T24" fmla="*/ 362 w 487"/>
                <a:gd name="T25" fmla="*/ 162 h 289"/>
                <a:gd name="T26" fmla="*/ 389 w 487"/>
                <a:gd name="T27" fmla="*/ 185 h 289"/>
                <a:gd name="T28" fmla="*/ 415 w 487"/>
                <a:gd name="T29" fmla="*/ 209 h 289"/>
                <a:gd name="T30" fmla="*/ 440 w 487"/>
                <a:gd name="T31" fmla="*/ 235 h 289"/>
                <a:gd name="T32" fmla="*/ 464 w 487"/>
                <a:gd name="T33" fmla="*/ 262 h 289"/>
                <a:gd name="T34" fmla="*/ 487 w 487"/>
                <a:gd name="T35"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87" h="289">
                  <a:moveTo>
                    <a:pt x="487" y="289"/>
                  </a:moveTo>
                  <a:lnTo>
                    <a:pt x="0" y="0"/>
                  </a:lnTo>
                  <a:lnTo>
                    <a:pt x="37" y="7"/>
                  </a:lnTo>
                  <a:lnTo>
                    <a:pt x="73" y="16"/>
                  </a:lnTo>
                  <a:lnTo>
                    <a:pt x="109" y="26"/>
                  </a:lnTo>
                  <a:lnTo>
                    <a:pt x="143" y="38"/>
                  </a:lnTo>
                  <a:lnTo>
                    <a:pt x="177" y="51"/>
                  </a:lnTo>
                  <a:lnTo>
                    <a:pt x="210" y="66"/>
                  </a:lnTo>
                  <a:lnTo>
                    <a:pt x="242" y="82"/>
                  </a:lnTo>
                  <a:lnTo>
                    <a:pt x="273" y="100"/>
                  </a:lnTo>
                  <a:lnTo>
                    <a:pt x="304" y="119"/>
                  </a:lnTo>
                  <a:lnTo>
                    <a:pt x="333" y="140"/>
                  </a:lnTo>
                  <a:lnTo>
                    <a:pt x="362" y="162"/>
                  </a:lnTo>
                  <a:lnTo>
                    <a:pt x="389" y="185"/>
                  </a:lnTo>
                  <a:lnTo>
                    <a:pt x="415" y="209"/>
                  </a:lnTo>
                  <a:lnTo>
                    <a:pt x="440" y="235"/>
                  </a:lnTo>
                  <a:lnTo>
                    <a:pt x="464" y="262"/>
                  </a:lnTo>
                  <a:lnTo>
                    <a:pt x="487" y="28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1" name="Freeform 82"/>
            <p:cNvSpPr>
              <a:spLocks/>
            </p:cNvSpPr>
            <p:nvPr/>
          </p:nvSpPr>
          <p:spPr bwMode="auto">
            <a:xfrm>
              <a:off x="6727825" y="4387850"/>
              <a:ext cx="244475" cy="153988"/>
            </a:xfrm>
            <a:custGeom>
              <a:avLst/>
              <a:gdLst>
                <a:gd name="T0" fmla="*/ 65 w 1235"/>
                <a:gd name="T1" fmla="*/ 0 h 779"/>
                <a:gd name="T2" fmla="*/ 1235 w 1235"/>
                <a:gd name="T3" fmla="*/ 697 h 779"/>
                <a:gd name="T4" fmla="*/ 1235 w 1235"/>
                <a:gd name="T5" fmla="*/ 779 h 779"/>
                <a:gd name="T6" fmla="*/ 0 w 1235"/>
                <a:gd name="T7" fmla="*/ 43 h 779"/>
                <a:gd name="T8" fmla="*/ 8 w 1235"/>
                <a:gd name="T9" fmla="*/ 38 h 779"/>
                <a:gd name="T10" fmla="*/ 16 w 1235"/>
                <a:gd name="T11" fmla="*/ 32 h 779"/>
                <a:gd name="T12" fmla="*/ 24 w 1235"/>
                <a:gd name="T13" fmla="*/ 26 h 779"/>
                <a:gd name="T14" fmla="*/ 32 w 1235"/>
                <a:gd name="T15" fmla="*/ 21 h 779"/>
                <a:gd name="T16" fmla="*/ 40 w 1235"/>
                <a:gd name="T17" fmla="*/ 16 h 779"/>
                <a:gd name="T18" fmla="*/ 48 w 1235"/>
                <a:gd name="T19" fmla="*/ 10 h 779"/>
                <a:gd name="T20" fmla="*/ 56 w 1235"/>
                <a:gd name="T21" fmla="*/ 5 h 779"/>
                <a:gd name="T22" fmla="*/ 65 w 1235"/>
                <a:gd name="T23" fmla="*/ 0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5" h="779">
                  <a:moveTo>
                    <a:pt x="65" y="0"/>
                  </a:moveTo>
                  <a:lnTo>
                    <a:pt x="1235" y="697"/>
                  </a:lnTo>
                  <a:lnTo>
                    <a:pt x="1235" y="779"/>
                  </a:lnTo>
                  <a:lnTo>
                    <a:pt x="0" y="43"/>
                  </a:lnTo>
                  <a:lnTo>
                    <a:pt x="8" y="38"/>
                  </a:lnTo>
                  <a:lnTo>
                    <a:pt x="16" y="32"/>
                  </a:lnTo>
                  <a:lnTo>
                    <a:pt x="24" y="26"/>
                  </a:lnTo>
                  <a:lnTo>
                    <a:pt x="32" y="21"/>
                  </a:lnTo>
                  <a:lnTo>
                    <a:pt x="40" y="16"/>
                  </a:lnTo>
                  <a:lnTo>
                    <a:pt x="48" y="10"/>
                  </a:lnTo>
                  <a:lnTo>
                    <a:pt x="56" y="5"/>
                  </a:lnTo>
                  <a:lnTo>
                    <a:pt x="6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2" name="Freeform 83"/>
            <p:cNvSpPr>
              <a:spLocks/>
            </p:cNvSpPr>
            <p:nvPr/>
          </p:nvSpPr>
          <p:spPr bwMode="auto">
            <a:xfrm>
              <a:off x="6677025" y="4451350"/>
              <a:ext cx="295275" cy="188913"/>
            </a:xfrm>
            <a:custGeom>
              <a:avLst/>
              <a:gdLst>
                <a:gd name="T0" fmla="*/ 28 w 1492"/>
                <a:gd name="T1" fmla="*/ 0 h 953"/>
                <a:gd name="T2" fmla="*/ 1492 w 1492"/>
                <a:gd name="T3" fmla="*/ 873 h 953"/>
                <a:gd name="T4" fmla="*/ 1492 w 1492"/>
                <a:gd name="T5" fmla="*/ 895 h 953"/>
                <a:gd name="T6" fmla="*/ 1492 w 1492"/>
                <a:gd name="T7" fmla="*/ 902 h 953"/>
                <a:gd name="T8" fmla="*/ 1492 w 1492"/>
                <a:gd name="T9" fmla="*/ 909 h 953"/>
                <a:gd name="T10" fmla="*/ 1492 w 1492"/>
                <a:gd name="T11" fmla="*/ 917 h 953"/>
                <a:gd name="T12" fmla="*/ 1491 w 1492"/>
                <a:gd name="T13" fmla="*/ 924 h 953"/>
                <a:gd name="T14" fmla="*/ 1491 w 1492"/>
                <a:gd name="T15" fmla="*/ 932 h 953"/>
                <a:gd name="T16" fmla="*/ 1490 w 1492"/>
                <a:gd name="T17" fmla="*/ 939 h 953"/>
                <a:gd name="T18" fmla="*/ 1490 w 1492"/>
                <a:gd name="T19" fmla="*/ 946 h 953"/>
                <a:gd name="T20" fmla="*/ 1489 w 1492"/>
                <a:gd name="T21" fmla="*/ 953 h 953"/>
                <a:gd name="T22" fmla="*/ 0 w 1492"/>
                <a:gd name="T23" fmla="*/ 66 h 953"/>
                <a:gd name="T24" fmla="*/ 3 w 1492"/>
                <a:gd name="T25" fmla="*/ 58 h 953"/>
                <a:gd name="T26" fmla="*/ 6 w 1492"/>
                <a:gd name="T27" fmla="*/ 49 h 953"/>
                <a:gd name="T28" fmla="*/ 10 w 1492"/>
                <a:gd name="T29" fmla="*/ 41 h 953"/>
                <a:gd name="T30" fmla="*/ 13 w 1492"/>
                <a:gd name="T31" fmla="*/ 33 h 953"/>
                <a:gd name="T32" fmla="*/ 17 w 1492"/>
                <a:gd name="T33" fmla="*/ 25 h 953"/>
                <a:gd name="T34" fmla="*/ 21 w 1492"/>
                <a:gd name="T35" fmla="*/ 17 h 953"/>
                <a:gd name="T36" fmla="*/ 24 w 1492"/>
                <a:gd name="T37" fmla="*/ 8 h 953"/>
                <a:gd name="T38" fmla="*/ 28 w 1492"/>
                <a:gd name="T39" fmla="*/ 0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2" h="953">
                  <a:moveTo>
                    <a:pt x="28" y="0"/>
                  </a:moveTo>
                  <a:lnTo>
                    <a:pt x="1492" y="873"/>
                  </a:lnTo>
                  <a:lnTo>
                    <a:pt x="1492" y="895"/>
                  </a:lnTo>
                  <a:lnTo>
                    <a:pt x="1492" y="902"/>
                  </a:lnTo>
                  <a:lnTo>
                    <a:pt x="1492" y="909"/>
                  </a:lnTo>
                  <a:lnTo>
                    <a:pt x="1492" y="917"/>
                  </a:lnTo>
                  <a:lnTo>
                    <a:pt x="1491" y="924"/>
                  </a:lnTo>
                  <a:lnTo>
                    <a:pt x="1491" y="932"/>
                  </a:lnTo>
                  <a:lnTo>
                    <a:pt x="1490" y="939"/>
                  </a:lnTo>
                  <a:lnTo>
                    <a:pt x="1490" y="946"/>
                  </a:lnTo>
                  <a:lnTo>
                    <a:pt x="1489" y="953"/>
                  </a:lnTo>
                  <a:lnTo>
                    <a:pt x="0" y="66"/>
                  </a:lnTo>
                  <a:lnTo>
                    <a:pt x="3" y="58"/>
                  </a:lnTo>
                  <a:lnTo>
                    <a:pt x="6" y="49"/>
                  </a:lnTo>
                  <a:lnTo>
                    <a:pt x="10" y="41"/>
                  </a:lnTo>
                  <a:lnTo>
                    <a:pt x="13" y="33"/>
                  </a:lnTo>
                  <a:lnTo>
                    <a:pt x="17" y="25"/>
                  </a:lnTo>
                  <a:lnTo>
                    <a:pt x="21" y="17"/>
                  </a:lnTo>
                  <a:lnTo>
                    <a:pt x="24" y="8"/>
                  </a:lnTo>
                  <a:lnTo>
                    <a:pt x="28"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3" name="Freeform 84"/>
            <p:cNvSpPr>
              <a:spLocks/>
            </p:cNvSpPr>
            <p:nvPr/>
          </p:nvSpPr>
          <p:spPr bwMode="auto">
            <a:xfrm>
              <a:off x="6716713" y="4395788"/>
              <a:ext cx="255588" cy="161925"/>
            </a:xfrm>
            <a:custGeom>
              <a:avLst/>
              <a:gdLst>
                <a:gd name="T0" fmla="*/ 57 w 1292"/>
                <a:gd name="T1" fmla="*/ 0 h 819"/>
                <a:gd name="T2" fmla="*/ 1292 w 1292"/>
                <a:gd name="T3" fmla="*/ 736 h 819"/>
                <a:gd name="T4" fmla="*/ 1292 w 1292"/>
                <a:gd name="T5" fmla="*/ 819 h 819"/>
                <a:gd name="T6" fmla="*/ 0 w 1292"/>
                <a:gd name="T7" fmla="*/ 49 h 819"/>
                <a:gd name="T8" fmla="*/ 6 w 1292"/>
                <a:gd name="T9" fmla="*/ 43 h 819"/>
                <a:gd name="T10" fmla="*/ 13 w 1292"/>
                <a:gd name="T11" fmla="*/ 36 h 819"/>
                <a:gd name="T12" fmla="*/ 20 w 1292"/>
                <a:gd name="T13" fmla="*/ 30 h 819"/>
                <a:gd name="T14" fmla="*/ 27 w 1292"/>
                <a:gd name="T15" fmla="*/ 24 h 819"/>
                <a:gd name="T16" fmla="*/ 35 w 1292"/>
                <a:gd name="T17" fmla="*/ 19 h 819"/>
                <a:gd name="T18" fmla="*/ 42 w 1292"/>
                <a:gd name="T19" fmla="*/ 13 h 819"/>
                <a:gd name="T20" fmla="*/ 50 w 1292"/>
                <a:gd name="T21" fmla="*/ 6 h 819"/>
                <a:gd name="T22" fmla="*/ 57 w 1292"/>
                <a:gd name="T23" fmla="*/ 0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92" h="819">
                  <a:moveTo>
                    <a:pt x="57" y="0"/>
                  </a:moveTo>
                  <a:lnTo>
                    <a:pt x="1292" y="736"/>
                  </a:lnTo>
                  <a:lnTo>
                    <a:pt x="1292" y="819"/>
                  </a:lnTo>
                  <a:lnTo>
                    <a:pt x="0" y="49"/>
                  </a:lnTo>
                  <a:lnTo>
                    <a:pt x="6" y="43"/>
                  </a:lnTo>
                  <a:lnTo>
                    <a:pt x="13" y="36"/>
                  </a:lnTo>
                  <a:lnTo>
                    <a:pt x="20" y="30"/>
                  </a:lnTo>
                  <a:lnTo>
                    <a:pt x="27" y="24"/>
                  </a:lnTo>
                  <a:lnTo>
                    <a:pt x="35" y="19"/>
                  </a:lnTo>
                  <a:lnTo>
                    <a:pt x="42" y="13"/>
                  </a:lnTo>
                  <a:lnTo>
                    <a:pt x="50" y="6"/>
                  </a:lnTo>
                  <a:lnTo>
                    <a:pt x="57"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4" name="Freeform 85"/>
            <p:cNvSpPr>
              <a:spLocks/>
            </p:cNvSpPr>
            <p:nvPr/>
          </p:nvSpPr>
          <p:spPr bwMode="auto">
            <a:xfrm>
              <a:off x="6689725" y="4425950"/>
              <a:ext cx="282575" cy="180975"/>
            </a:xfrm>
            <a:custGeom>
              <a:avLst/>
              <a:gdLst>
                <a:gd name="T0" fmla="*/ 39 w 1429"/>
                <a:gd name="T1" fmla="*/ 0 h 910"/>
                <a:gd name="T2" fmla="*/ 1429 w 1429"/>
                <a:gd name="T3" fmla="*/ 828 h 910"/>
                <a:gd name="T4" fmla="*/ 1429 w 1429"/>
                <a:gd name="T5" fmla="*/ 910 h 910"/>
                <a:gd name="T6" fmla="*/ 0 w 1429"/>
                <a:gd name="T7" fmla="*/ 58 h 910"/>
                <a:gd name="T8" fmla="*/ 4 w 1429"/>
                <a:gd name="T9" fmla="*/ 51 h 910"/>
                <a:gd name="T10" fmla="*/ 9 w 1429"/>
                <a:gd name="T11" fmla="*/ 43 h 910"/>
                <a:gd name="T12" fmla="*/ 14 w 1429"/>
                <a:gd name="T13" fmla="*/ 36 h 910"/>
                <a:gd name="T14" fmla="*/ 19 w 1429"/>
                <a:gd name="T15" fmla="*/ 29 h 910"/>
                <a:gd name="T16" fmla="*/ 24 w 1429"/>
                <a:gd name="T17" fmla="*/ 22 h 910"/>
                <a:gd name="T18" fmla="*/ 29 w 1429"/>
                <a:gd name="T19" fmla="*/ 14 h 910"/>
                <a:gd name="T20" fmla="*/ 34 w 1429"/>
                <a:gd name="T21" fmla="*/ 7 h 910"/>
                <a:gd name="T22" fmla="*/ 39 w 1429"/>
                <a:gd name="T23" fmla="*/ 0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9" h="910">
                  <a:moveTo>
                    <a:pt x="39" y="0"/>
                  </a:moveTo>
                  <a:lnTo>
                    <a:pt x="1429" y="828"/>
                  </a:lnTo>
                  <a:lnTo>
                    <a:pt x="1429" y="910"/>
                  </a:lnTo>
                  <a:lnTo>
                    <a:pt x="0" y="58"/>
                  </a:lnTo>
                  <a:lnTo>
                    <a:pt x="4" y="51"/>
                  </a:lnTo>
                  <a:lnTo>
                    <a:pt x="9" y="43"/>
                  </a:lnTo>
                  <a:lnTo>
                    <a:pt x="14" y="36"/>
                  </a:lnTo>
                  <a:lnTo>
                    <a:pt x="19" y="29"/>
                  </a:lnTo>
                  <a:lnTo>
                    <a:pt x="24" y="22"/>
                  </a:lnTo>
                  <a:lnTo>
                    <a:pt x="29" y="14"/>
                  </a:lnTo>
                  <a:lnTo>
                    <a:pt x="34" y="7"/>
                  </a:lnTo>
                  <a:lnTo>
                    <a:pt x="39"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5" name="Freeform 86"/>
            <p:cNvSpPr>
              <a:spLocks/>
            </p:cNvSpPr>
            <p:nvPr/>
          </p:nvSpPr>
          <p:spPr bwMode="auto">
            <a:xfrm>
              <a:off x="6672263" y="4464050"/>
              <a:ext cx="300038" cy="190500"/>
            </a:xfrm>
            <a:custGeom>
              <a:avLst/>
              <a:gdLst>
                <a:gd name="T0" fmla="*/ 22 w 1511"/>
                <a:gd name="T1" fmla="*/ 0 h 964"/>
                <a:gd name="T2" fmla="*/ 1511 w 1511"/>
                <a:gd name="T3" fmla="*/ 887 h 964"/>
                <a:gd name="T4" fmla="*/ 1511 w 1511"/>
                <a:gd name="T5" fmla="*/ 897 h 964"/>
                <a:gd name="T6" fmla="*/ 1510 w 1511"/>
                <a:gd name="T7" fmla="*/ 906 h 964"/>
                <a:gd name="T8" fmla="*/ 1509 w 1511"/>
                <a:gd name="T9" fmla="*/ 916 h 964"/>
                <a:gd name="T10" fmla="*/ 1508 w 1511"/>
                <a:gd name="T11" fmla="*/ 926 h 964"/>
                <a:gd name="T12" fmla="*/ 1506 w 1511"/>
                <a:gd name="T13" fmla="*/ 936 h 964"/>
                <a:gd name="T14" fmla="*/ 1505 w 1511"/>
                <a:gd name="T15" fmla="*/ 945 h 964"/>
                <a:gd name="T16" fmla="*/ 1504 w 1511"/>
                <a:gd name="T17" fmla="*/ 954 h 964"/>
                <a:gd name="T18" fmla="*/ 1502 w 1511"/>
                <a:gd name="T19" fmla="*/ 964 h 964"/>
                <a:gd name="T20" fmla="*/ 0 w 1511"/>
                <a:gd name="T21" fmla="*/ 69 h 964"/>
                <a:gd name="T22" fmla="*/ 2 w 1511"/>
                <a:gd name="T23" fmla="*/ 60 h 964"/>
                <a:gd name="T24" fmla="*/ 5 w 1511"/>
                <a:gd name="T25" fmla="*/ 51 h 964"/>
                <a:gd name="T26" fmla="*/ 7 w 1511"/>
                <a:gd name="T27" fmla="*/ 43 h 964"/>
                <a:gd name="T28" fmla="*/ 10 w 1511"/>
                <a:gd name="T29" fmla="*/ 34 h 964"/>
                <a:gd name="T30" fmla="*/ 13 w 1511"/>
                <a:gd name="T31" fmla="*/ 26 h 964"/>
                <a:gd name="T32" fmla="*/ 16 w 1511"/>
                <a:gd name="T33" fmla="*/ 17 h 964"/>
                <a:gd name="T34" fmla="*/ 19 w 1511"/>
                <a:gd name="T35" fmla="*/ 8 h 964"/>
                <a:gd name="T36" fmla="*/ 22 w 1511"/>
                <a:gd name="T37"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11" h="964">
                  <a:moveTo>
                    <a:pt x="22" y="0"/>
                  </a:moveTo>
                  <a:lnTo>
                    <a:pt x="1511" y="887"/>
                  </a:lnTo>
                  <a:lnTo>
                    <a:pt x="1511" y="897"/>
                  </a:lnTo>
                  <a:lnTo>
                    <a:pt x="1510" y="906"/>
                  </a:lnTo>
                  <a:lnTo>
                    <a:pt x="1509" y="916"/>
                  </a:lnTo>
                  <a:lnTo>
                    <a:pt x="1508" y="926"/>
                  </a:lnTo>
                  <a:lnTo>
                    <a:pt x="1506" y="936"/>
                  </a:lnTo>
                  <a:lnTo>
                    <a:pt x="1505" y="945"/>
                  </a:lnTo>
                  <a:lnTo>
                    <a:pt x="1504" y="954"/>
                  </a:lnTo>
                  <a:lnTo>
                    <a:pt x="1502" y="964"/>
                  </a:lnTo>
                  <a:lnTo>
                    <a:pt x="0" y="69"/>
                  </a:lnTo>
                  <a:lnTo>
                    <a:pt x="2" y="60"/>
                  </a:lnTo>
                  <a:lnTo>
                    <a:pt x="5" y="51"/>
                  </a:lnTo>
                  <a:lnTo>
                    <a:pt x="7" y="43"/>
                  </a:lnTo>
                  <a:lnTo>
                    <a:pt x="10" y="34"/>
                  </a:lnTo>
                  <a:lnTo>
                    <a:pt x="13" y="26"/>
                  </a:lnTo>
                  <a:lnTo>
                    <a:pt x="16" y="17"/>
                  </a:lnTo>
                  <a:lnTo>
                    <a:pt x="19" y="8"/>
                  </a:lnTo>
                  <a:lnTo>
                    <a:pt x="22"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6" name="Freeform 87"/>
            <p:cNvSpPr>
              <a:spLocks/>
            </p:cNvSpPr>
            <p:nvPr/>
          </p:nvSpPr>
          <p:spPr bwMode="auto">
            <a:xfrm>
              <a:off x="6669088" y="4476750"/>
              <a:ext cx="301625" cy="192088"/>
            </a:xfrm>
            <a:custGeom>
              <a:avLst/>
              <a:gdLst>
                <a:gd name="T0" fmla="*/ 17 w 1519"/>
                <a:gd name="T1" fmla="*/ 0 h 967"/>
                <a:gd name="T2" fmla="*/ 1519 w 1519"/>
                <a:gd name="T3" fmla="*/ 895 h 967"/>
                <a:gd name="T4" fmla="*/ 1517 w 1519"/>
                <a:gd name="T5" fmla="*/ 904 h 967"/>
                <a:gd name="T6" fmla="*/ 1516 w 1519"/>
                <a:gd name="T7" fmla="*/ 913 h 967"/>
                <a:gd name="T8" fmla="*/ 1514 w 1519"/>
                <a:gd name="T9" fmla="*/ 923 h 967"/>
                <a:gd name="T10" fmla="*/ 1512 w 1519"/>
                <a:gd name="T11" fmla="*/ 932 h 967"/>
                <a:gd name="T12" fmla="*/ 1510 w 1519"/>
                <a:gd name="T13" fmla="*/ 941 h 967"/>
                <a:gd name="T14" fmla="*/ 1507 w 1519"/>
                <a:gd name="T15" fmla="*/ 950 h 967"/>
                <a:gd name="T16" fmla="*/ 1505 w 1519"/>
                <a:gd name="T17" fmla="*/ 958 h 967"/>
                <a:gd name="T18" fmla="*/ 1502 w 1519"/>
                <a:gd name="T19" fmla="*/ 967 h 967"/>
                <a:gd name="T20" fmla="*/ 0 w 1519"/>
                <a:gd name="T21" fmla="*/ 72 h 967"/>
                <a:gd name="T22" fmla="*/ 1 w 1519"/>
                <a:gd name="T23" fmla="*/ 63 h 967"/>
                <a:gd name="T24" fmla="*/ 3 w 1519"/>
                <a:gd name="T25" fmla="*/ 54 h 967"/>
                <a:gd name="T26" fmla="*/ 5 w 1519"/>
                <a:gd name="T27" fmla="*/ 45 h 967"/>
                <a:gd name="T28" fmla="*/ 7 w 1519"/>
                <a:gd name="T29" fmla="*/ 36 h 967"/>
                <a:gd name="T30" fmla="*/ 9 w 1519"/>
                <a:gd name="T31" fmla="*/ 27 h 967"/>
                <a:gd name="T32" fmla="*/ 11 w 1519"/>
                <a:gd name="T33" fmla="*/ 18 h 967"/>
                <a:gd name="T34" fmla="*/ 13 w 1519"/>
                <a:gd name="T35" fmla="*/ 8 h 967"/>
                <a:gd name="T36" fmla="*/ 17 w 1519"/>
                <a:gd name="T37" fmla="*/ 0 h 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19" h="967">
                  <a:moveTo>
                    <a:pt x="17" y="0"/>
                  </a:moveTo>
                  <a:lnTo>
                    <a:pt x="1519" y="895"/>
                  </a:lnTo>
                  <a:lnTo>
                    <a:pt x="1517" y="904"/>
                  </a:lnTo>
                  <a:lnTo>
                    <a:pt x="1516" y="913"/>
                  </a:lnTo>
                  <a:lnTo>
                    <a:pt x="1514" y="923"/>
                  </a:lnTo>
                  <a:lnTo>
                    <a:pt x="1512" y="932"/>
                  </a:lnTo>
                  <a:lnTo>
                    <a:pt x="1510" y="941"/>
                  </a:lnTo>
                  <a:lnTo>
                    <a:pt x="1507" y="950"/>
                  </a:lnTo>
                  <a:lnTo>
                    <a:pt x="1505" y="958"/>
                  </a:lnTo>
                  <a:lnTo>
                    <a:pt x="1502" y="967"/>
                  </a:lnTo>
                  <a:lnTo>
                    <a:pt x="0" y="72"/>
                  </a:lnTo>
                  <a:lnTo>
                    <a:pt x="1" y="63"/>
                  </a:lnTo>
                  <a:lnTo>
                    <a:pt x="3" y="54"/>
                  </a:lnTo>
                  <a:lnTo>
                    <a:pt x="5" y="45"/>
                  </a:lnTo>
                  <a:lnTo>
                    <a:pt x="7" y="36"/>
                  </a:lnTo>
                  <a:lnTo>
                    <a:pt x="9" y="27"/>
                  </a:lnTo>
                  <a:lnTo>
                    <a:pt x="11" y="18"/>
                  </a:lnTo>
                  <a:lnTo>
                    <a:pt x="13" y="8"/>
                  </a:lnTo>
                  <a:lnTo>
                    <a:pt x="17"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7" name="Freeform 88"/>
            <p:cNvSpPr>
              <a:spLocks/>
            </p:cNvSpPr>
            <p:nvPr/>
          </p:nvSpPr>
          <p:spPr bwMode="auto">
            <a:xfrm>
              <a:off x="6697663" y="4416425"/>
              <a:ext cx="274638" cy="174625"/>
            </a:xfrm>
            <a:custGeom>
              <a:avLst/>
              <a:gdLst>
                <a:gd name="T0" fmla="*/ 46 w 1390"/>
                <a:gd name="T1" fmla="*/ 0 h 883"/>
                <a:gd name="T2" fmla="*/ 1390 w 1390"/>
                <a:gd name="T3" fmla="*/ 800 h 883"/>
                <a:gd name="T4" fmla="*/ 1390 w 1390"/>
                <a:gd name="T5" fmla="*/ 883 h 883"/>
                <a:gd name="T6" fmla="*/ 0 w 1390"/>
                <a:gd name="T7" fmla="*/ 55 h 883"/>
                <a:gd name="T8" fmla="*/ 5 w 1390"/>
                <a:gd name="T9" fmla="*/ 48 h 883"/>
                <a:gd name="T10" fmla="*/ 12 w 1390"/>
                <a:gd name="T11" fmla="*/ 40 h 883"/>
                <a:gd name="T12" fmla="*/ 17 w 1390"/>
                <a:gd name="T13" fmla="*/ 33 h 883"/>
                <a:gd name="T14" fmla="*/ 23 w 1390"/>
                <a:gd name="T15" fmla="*/ 26 h 883"/>
                <a:gd name="T16" fmla="*/ 28 w 1390"/>
                <a:gd name="T17" fmla="*/ 20 h 883"/>
                <a:gd name="T18" fmla="*/ 34 w 1390"/>
                <a:gd name="T19" fmla="*/ 13 h 883"/>
                <a:gd name="T20" fmla="*/ 40 w 1390"/>
                <a:gd name="T21" fmla="*/ 6 h 883"/>
                <a:gd name="T22" fmla="*/ 46 w 1390"/>
                <a:gd name="T23" fmla="*/ 0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0" h="883">
                  <a:moveTo>
                    <a:pt x="46" y="0"/>
                  </a:moveTo>
                  <a:lnTo>
                    <a:pt x="1390" y="800"/>
                  </a:lnTo>
                  <a:lnTo>
                    <a:pt x="1390" y="883"/>
                  </a:lnTo>
                  <a:lnTo>
                    <a:pt x="0" y="55"/>
                  </a:lnTo>
                  <a:lnTo>
                    <a:pt x="5" y="48"/>
                  </a:lnTo>
                  <a:lnTo>
                    <a:pt x="12" y="40"/>
                  </a:lnTo>
                  <a:lnTo>
                    <a:pt x="17" y="33"/>
                  </a:lnTo>
                  <a:lnTo>
                    <a:pt x="23" y="26"/>
                  </a:lnTo>
                  <a:lnTo>
                    <a:pt x="28" y="20"/>
                  </a:lnTo>
                  <a:lnTo>
                    <a:pt x="34" y="13"/>
                  </a:lnTo>
                  <a:lnTo>
                    <a:pt x="40" y="6"/>
                  </a:lnTo>
                  <a:lnTo>
                    <a:pt x="46"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8" name="Freeform 89"/>
            <p:cNvSpPr>
              <a:spLocks/>
            </p:cNvSpPr>
            <p:nvPr/>
          </p:nvSpPr>
          <p:spPr bwMode="auto">
            <a:xfrm>
              <a:off x="6705600" y="4405313"/>
              <a:ext cx="266700" cy="169863"/>
            </a:xfrm>
            <a:custGeom>
              <a:avLst/>
              <a:gdLst>
                <a:gd name="T0" fmla="*/ 52 w 1344"/>
                <a:gd name="T1" fmla="*/ 0 h 852"/>
                <a:gd name="T2" fmla="*/ 1344 w 1344"/>
                <a:gd name="T3" fmla="*/ 770 h 852"/>
                <a:gd name="T4" fmla="*/ 1344 w 1344"/>
                <a:gd name="T5" fmla="*/ 852 h 852"/>
                <a:gd name="T6" fmla="*/ 0 w 1344"/>
                <a:gd name="T7" fmla="*/ 52 h 852"/>
                <a:gd name="T8" fmla="*/ 6 w 1344"/>
                <a:gd name="T9" fmla="*/ 45 h 852"/>
                <a:gd name="T10" fmla="*/ 12 w 1344"/>
                <a:gd name="T11" fmla="*/ 39 h 852"/>
                <a:gd name="T12" fmla="*/ 18 w 1344"/>
                <a:gd name="T13" fmla="*/ 32 h 852"/>
                <a:gd name="T14" fmla="*/ 25 w 1344"/>
                <a:gd name="T15" fmla="*/ 25 h 852"/>
                <a:gd name="T16" fmla="*/ 31 w 1344"/>
                <a:gd name="T17" fmla="*/ 18 h 852"/>
                <a:gd name="T18" fmla="*/ 38 w 1344"/>
                <a:gd name="T19" fmla="*/ 12 h 852"/>
                <a:gd name="T20" fmla="*/ 45 w 1344"/>
                <a:gd name="T21" fmla="*/ 6 h 852"/>
                <a:gd name="T22" fmla="*/ 52 w 1344"/>
                <a:gd name="T23" fmla="*/ 0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44" h="852">
                  <a:moveTo>
                    <a:pt x="52" y="0"/>
                  </a:moveTo>
                  <a:lnTo>
                    <a:pt x="1344" y="770"/>
                  </a:lnTo>
                  <a:lnTo>
                    <a:pt x="1344" y="852"/>
                  </a:lnTo>
                  <a:lnTo>
                    <a:pt x="0" y="52"/>
                  </a:lnTo>
                  <a:lnTo>
                    <a:pt x="6" y="45"/>
                  </a:lnTo>
                  <a:lnTo>
                    <a:pt x="12" y="39"/>
                  </a:lnTo>
                  <a:lnTo>
                    <a:pt x="18" y="32"/>
                  </a:lnTo>
                  <a:lnTo>
                    <a:pt x="25" y="25"/>
                  </a:lnTo>
                  <a:lnTo>
                    <a:pt x="31" y="18"/>
                  </a:lnTo>
                  <a:lnTo>
                    <a:pt x="38" y="12"/>
                  </a:lnTo>
                  <a:lnTo>
                    <a:pt x="45" y="6"/>
                  </a:lnTo>
                  <a:lnTo>
                    <a:pt x="52"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49" name="Freeform 90"/>
            <p:cNvSpPr>
              <a:spLocks/>
            </p:cNvSpPr>
            <p:nvPr/>
          </p:nvSpPr>
          <p:spPr bwMode="auto">
            <a:xfrm>
              <a:off x="6835775" y="5670550"/>
              <a:ext cx="231775" cy="200025"/>
            </a:xfrm>
            <a:custGeom>
              <a:avLst/>
              <a:gdLst>
                <a:gd name="T0" fmla="*/ 0 w 1168"/>
                <a:gd name="T1" fmla="*/ 0 h 1012"/>
                <a:gd name="T2" fmla="*/ 1168 w 1168"/>
                <a:gd name="T3" fmla="*/ 696 h 1012"/>
                <a:gd name="T4" fmla="*/ 1168 w 1168"/>
                <a:gd name="T5" fmla="*/ 1012 h 1012"/>
                <a:gd name="T6" fmla="*/ 55 w 1168"/>
                <a:gd name="T7" fmla="*/ 350 h 1012"/>
                <a:gd name="T8" fmla="*/ 0 w 1168"/>
                <a:gd name="T9" fmla="*/ 0 h 1012"/>
              </a:gdLst>
              <a:ahLst/>
              <a:cxnLst>
                <a:cxn ang="0">
                  <a:pos x="T0" y="T1"/>
                </a:cxn>
                <a:cxn ang="0">
                  <a:pos x="T2" y="T3"/>
                </a:cxn>
                <a:cxn ang="0">
                  <a:pos x="T4" y="T5"/>
                </a:cxn>
                <a:cxn ang="0">
                  <a:pos x="T6" y="T7"/>
                </a:cxn>
                <a:cxn ang="0">
                  <a:pos x="T8" y="T9"/>
                </a:cxn>
              </a:cxnLst>
              <a:rect l="0" t="0" r="r" b="b"/>
              <a:pathLst>
                <a:path w="1168" h="1012">
                  <a:moveTo>
                    <a:pt x="0" y="0"/>
                  </a:moveTo>
                  <a:lnTo>
                    <a:pt x="1168" y="696"/>
                  </a:lnTo>
                  <a:lnTo>
                    <a:pt x="1168" y="1012"/>
                  </a:lnTo>
                  <a:lnTo>
                    <a:pt x="55" y="350"/>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0" name="Freeform 91"/>
            <p:cNvSpPr>
              <a:spLocks/>
            </p:cNvSpPr>
            <p:nvPr/>
          </p:nvSpPr>
          <p:spPr bwMode="auto">
            <a:xfrm>
              <a:off x="6565900" y="5510213"/>
              <a:ext cx="257175" cy="209550"/>
            </a:xfrm>
            <a:custGeom>
              <a:avLst/>
              <a:gdLst>
                <a:gd name="T0" fmla="*/ 1245 w 1302"/>
                <a:gd name="T1" fmla="*/ 1056 h 1056"/>
                <a:gd name="T2" fmla="*/ 0 w 1302"/>
                <a:gd name="T3" fmla="*/ 315 h 1056"/>
                <a:gd name="T4" fmla="*/ 3 w 1302"/>
                <a:gd name="T5" fmla="*/ 0 h 1056"/>
                <a:gd name="T6" fmla="*/ 1302 w 1302"/>
                <a:gd name="T7" fmla="*/ 774 h 1056"/>
                <a:gd name="T8" fmla="*/ 1245 w 1302"/>
                <a:gd name="T9" fmla="*/ 1056 h 1056"/>
              </a:gdLst>
              <a:ahLst/>
              <a:cxnLst>
                <a:cxn ang="0">
                  <a:pos x="T0" y="T1"/>
                </a:cxn>
                <a:cxn ang="0">
                  <a:pos x="T2" y="T3"/>
                </a:cxn>
                <a:cxn ang="0">
                  <a:pos x="T4" y="T5"/>
                </a:cxn>
                <a:cxn ang="0">
                  <a:pos x="T6" y="T7"/>
                </a:cxn>
                <a:cxn ang="0">
                  <a:pos x="T8" y="T9"/>
                </a:cxn>
              </a:cxnLst>
              <a:rect l="0" t="0" r="r" b="b"/>
              <a:pathLst>
                <a:path w="1302" h="1056">
                  <a:moveTo>
                    <a:pt x="1245" y="1056"/>
                  </a:moveTo>
                  <a:lnTo>
                    <a:pt x="0" y="315"/>
                  </a:lnTo>
                  <a:lnTo>
                    <a:pt x="3" y="0"/>
                  </a:lnTo>
                  <a:lnTo>
                    <a:pt x="1302" y="774"/>
                  </a:lnTo>
                  <a:lnTo>
                    <a:pt x="1245" y="105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1" name="Freeform 92"/>
            <p:cNvSpPr>
              <a:spLocks/>
            </p:cNvSpPr>
            <p:nvPr/>
          </p:nvSpPr>
          <p:spPr bwMode="auto">
            <a:xfrm>
              <a:off x="6869113" y="5878513"/>
              <a:ext cx="323850" cy="241300"/>
            </a:xfrm>
            <a:custGeom>
              <a:avLst/>
              <a:gdLst>
                <a:gd name="T0" fmla="*/ 0 w 1633"/>
                <a:gd name="T1" fmla="*/ 0 h 1219"/>
                <a:gd name="T2" fmla="*/ 1000 w 1633"/>
                <a:gd name="T3" fmla="*/ 596 h 1219"/>
                <a:gd name="T4" fmla="*/ 1000 w 1633"/>
                <a:gd name="T5" fmla="*/ 622 h 1219"/>
                <a:gd name="T6" fmla="*/ 1633 w 1633"/>
                <a:gd name="T7" fmla="*/ 1219 h 1219"/>
                <a:gd name="T8" fmla="*/ 1519 w 1633"/>
                <a:gd name="T9" fmla="*/ 1219 h 1219"/>
                <a:gd name="T10" fmla="*/ 57 w 1633"/>
                <a:gd name="T11" fmla="*/ 349 h 1219"/>
                <a:gd name="T12" fmla="*/ 0 w 1633"/>
                <a:gd name="T13" fmla="*/ 0 h 1219"/>
              </a:gdLst>
              <a:ahLst/>
              <a:cxnLst>
                <a:cxn ang="0">
                  <a:pos x="T0" y="T1"/>
                </a:cxn>
                <a:cxn ang="0">
                  <a:pos x="T2" y="T3"/>
                </a:cxn>
                <a:cxn ang="0">
                  <a:pos x="T4" y="T5"/>
                </a:cxn>
                <a:cxn ang="0">
                  <a:pos x="T6" y="T7"/>
                </a:cxn>
                <a:cxn ang="0">
                  <a:pos x="T8" y="T9"/>
                </a:cxn>
                <a:cxn ang="0">
                  <a:pos x="T10" y="T11"/>
                </a:cxn>
                <a:cxn ang="0">
                  <a:pos x="T12" y="T13"/>
                </a:cxn>
              </a:cxnLst>
              <a:rect l="0" t="0" r="r" b="b"/>
              <a:pathLst>
                <a:path w="1633" h="1219">
                  <a:moveTo>
                    <a:pt x="0" y="0"/>
                  </a:moveTo>
                  <a:lnTo>
                    <a:pt x="1000" y="596"/>
                  </a:lnTo>
                  <a:lnTo>
                    <a:pt x="1000" y="622"/>
                  </a:lnTo>
                  <a:lnTo>
                    <a:pt x="1633" y="1219"/>
                  </a:lnTo>
                  <a:lnTo>
                    <a:pt x="1519" y="1219"/>
                  </a:lnTo>
                  <a:lnTo>
                    <a:pt x="57" y="349"/>
                  </a:lnTo>
                  <a:lnTo>
                    <a:pt x="0" y="0"/>
                  </a:lnTo>
                  <a:close/>
                </a:path>
              </a:pathLst>
            </a:custGeom>
            <a:solidFill>
              <a:srgbClr val="2C9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2" name="Freeform 93"/>
            <p:cNvSpPr>
              <a:spLocks/>
            </p:cNvSpPr>
            <p:nvPr/>
          </p:nvSpPr>
          <p:spPr bwMode="auto">
            <a:xfrm>
              <a:off x="6564313" y="5697538"/>
              <a:ext cx="225425" cy="190500"/>
            </a:xfrm>
            <a:custGeom>
              <a:avLst/>
              <a:gdLst>
                <a:gd name="T0" fmla="*/ 1076 w 1133"/>
                <a:gd name="T1" fmla="*/ 958 h 958"/>
                <a:gd name="T2" fmla="*/ 0 w 1133"/>
                <a:gd name="T3" fmla="*/ 316 h 958"/>
                <a:gd name="T4" fmla="*/ 0 w 1133"/>
                <a:gd name="T5" fmla="*/ 0 h 958"/>
                <a:gd name="T6" fmla="*/ 1133 w 1133"/>
                <a:gd name="T7" fmla="*/ 676 h 958"/>
                <a:gd name="T8" fmla="*/ 1076 w 1133"/>
                <a:gd name="T9" fmla="*/ 958 h 958"/>
              </a:gdLst>
              <a:ahLst/>
              <a:cxnLst>
                <a:cxn ang="0">
                  <a:pos x="T0" y="T1"/>
                </a:cxn>
                <a:cxn ang="0">
                  <a:pos x="T2" y="T3"/>
                </a:cxn>
                <a:cxn ang="0">
                  <a:pos x="T4" y="T5"/>
                </a:cxn>
                <a:cxn ang="0">
                  <a:pos x="T6" y="T7"/>
                </a:cxn>
                <a:cxn ang="0">
                  <a:pos x="T8" y="T9"/>
                </a:cxn>
              </a:cxnLst>
              <a:rect l="0" t="0" r="r" b="b"/>
              <a:pathLst>
                <a:path w="1133" h="958">
                  <a:moveTo>
                    <a:pt x="1076" y="958"/>
                  </a:moveTo>
                  <a:lnTo>
                    <a:pt x="0" y="316"/>
                  </a:lnTo>
                  <a:lnTo>
                    <a:pt x="0" y="0"/>
                  </a:lnTo>
                  <a:lnTo>
                    <a:pt x="1133" y="676"/>
                  </a:lnTo>
                  <a:lnTo>
                    <a:pt x="1076" y="958"/>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3" name="Freeform 94"/>
            <p:cNvSpPr>
              <a:spLocks/>
            </p:cNvSpPr>
            <p:nvPr/>
          </p:nvSpPr>
          <p:spPr bwMode="auto">
            <a:xfrm>
              <a:off x="6846888" y="5740400"/>
              <a:ext cx="220663" cy="193675"/>
            </a:xfrm>
            <a:custGeom>
              <a:avLst/>
              <a:gdLst>
                <a:gd name="T0" fmla="*/ 0 w 1113"/>
                <a:gd name="T1" fmla="*/ 0 h 978"/>
                <a:gd name="T2" fmla="*/ 1113 w 1113"/>
                <a:gd name="T3" fmla="*/ 662 h 978"/>
                <a:gd name="T4" fmla="*/ 1113 w 1113"/>
                <a:gd name="T5" fmla="*/ 978 h 978"/>
                <a:gd name="T6" fmla="*/ 57 w 1113"/>
                <a:gd name="T7" fmla="*/ 349 h 978"/>
                <a:gd name="T8" fmla="*/ 0 w 1113"/>
                <a:gd name="T9" fmla="*/ 0 h 978"/>
              </a:gdLst>
              <a:ahLst/>
              <a:cxnLst>
                <a:cxn ang="0">
                  <a:pos x="T0" y="T1"/>
                </a:cxn>
                <a:cxn ang="0">
                  <a:pos x="T2" y="T3"/>
                </a:cxn>
                <a:cxn ang="0">
                  <a:pos x="T4" y="T5"/>
                </a:cxn>
                <a:cxn ang="0">
                  <a:pos x="T6" y="T7"/>
                </a:cxn>
                <a:cxn ang="0">
                  <a:pos x="T8" y="T9"/>
                </a:cxn>
              </a:cxnLst>
              <a:rect l="0" t="0" r="r" b="b"/>
              <a:pathLst>
                <a:path w="1113" h="978">
                  <a:moveTo>
                    <a:pt x="0" y="0"/>
                  </a:moveTo>
                  <a:lnTo>
                    <a:pt x="1113" y="662"/>
                  </a:lnTo>
                  <a:lnTo>
                    <a:pt x="1113" y="978"/>
                  </a:lnTo>
                  <a:lnTo>
                    <a:pt x="57" y="349"/>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4" name="Freeform 95"/>
            <p:cNvSpPr>
              <a:spLocks/>
            </p:cNvSpPr>
            <p:nvPr/>
          </p:nvSpPr>
          <p:spPr bwMode="auto">
            <a:xfrm>
              <a:off x="6564313" y="5572125"/>
              <a:ext cx="247650" cy="203200"/>
            </a:xfrm>
            <a:custGeom>
              <a:avLst/>
              <a:gdLst>
                <a:gd name="T0" fmla="*/ 1190 w 1248"/>
                <a:gd name="T1" fmla="*/ 1023 h 1023"/>
                <a:gd name="T2" fmla="*/ 0 w 1248"/>
                <a:gd name="T3" fmla="*/ 314 h 1023"/>
                <a:gd name="T4" fmla="*/ 0 w 1248"/>
                <a:gd name="T5" fmla="*/ 284 h 1023"/>
                <a:gd name="T6" fmla="*/ 3 w 1248"/>
                <a:gd name="T7" fmla="*/ 0 h 1023"/>
                <a:gd name="T8" fmla="*/ 1248 w 1248"/>
                <a:gd name="T9" fmla="*/ 741 h 1023"/>
                <a:gd name="T10" fmla="*/ 1190 w 1248"/>
                <a:gd name="T11" fmla="*/ 1023 h 1023"/>
              </a:gdLst>
              <a:ahLst/>
              <a:cxnLst>
                <a:cxn ang="0">
                  <a:pos x="T0" y="T1"/>
                </a:cxn>
                <a:cxn ang="0">
                  <a:pos x="T2" y="T3"/>
                </a:cxn>
                <a:cxn ang="0">
                  <a:pos x="T4" y="T5"/>
                </a:cxn>
                <a:cxn ang="0">
                  <a:pos x="T6" y="T7"/>
                </a:cxn>
                <a:cxn ang="0">
                  <a:pos x="T8" y="T9"/>
                </a:cxn>
                <a:cxn ang="0">
                  <a:pos x="T10" y="T11"/>
                </a:cxn>
              </a:cxnLst>
              <a:rect l="0" t="0" r="r" b="b"/>
              <a:pathLst>
                <a:path w="1248" h="1023">
                  <a:moveTo>
                    <a:pt x="1190" y="1023"/>
                  </a:moveTo>
                  <a:lnTo>
                    <a:pt x="0" y="314"/>
                  </a:lnTo>
                  <a:lnTo>
                    <a:pt x="0" y="284"/>
                  </a:lnTo>
                  <a:lnTo>
                    <a:pt x="3" y="0"/>
                  </a:lnTo>
                  <a:lnTo>
                    <a:pt x="1248" y="741"/>
                  </a:lnTo>
                  <a:lnTo>
                    <a:pt x="1190" y="102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5" name="Freeform 96"/>
            <p:cNvSpPr>
              <a:spLocks/>
            </p:cNvSpPr>
            <p:nvPr/>
          </p:nvSpPr>
          <p:spPr bwMode="auto">
            <a:xfrm>
              <a:off x="6858000" y="5808663"/>
              <a:ext cx="209550" cy="187325"/>
            </a:xfrm>
            <a:custGeom>
              <a:avLst/>
              <a:gdLst>
                <a:gd name="T0" fmla="*/ 0 w 1056"/>
                <a:gd name="T1" fmla="*/ 0 h 946"/>
                <a:gd name="T2" fmla="*/ 1056 w 1056"/>
                <a:gd name="T3" fmla="*/ 629 h 946"/>
                <a:gd name="T4" fmla="*/ 1056 w 1056"/>
                <a:gd name="T5" fmla="*/ 946 h 946"/>
                <a:gd name="T6" fmla="*/ 56 w 1056"/>
                <a:gd name="T7" fmla="*/ 350 h 946"/>
                <a:gd name="T8" fmla="*/ 0 w 1056"/>
                <a:gd name="T9" fmla="*/ 0 h 946"/>
              </a:gdLst>
              <a:ahLst/>
              <a:cxnLst>
                <a:cxn ang="0">
                  <a:pos x="T0" y="T1"/>
                </a:cxn>
                <a:cxn ang="0">
                  <a:pos x="T2" y="T3"/>
                </a:cxn>
                <a:cxn ang="0">
                  <a:pos x="T4" y="T5"/>
                </a:cxn>
                <a:cxn ang="0">
                  <a:pos x="T6" y="T7"/>
                </a:cxn>
                <a:cxn ang="0">
                  <a:pos x="T8" y="T9"/>
                </a:cxn>
              </a:cxnLst>
              <a:rect l="0" t="0" r="r" b="b"/>
              <a:pathLst>
                <a:path w="1056" h="946">
                  <a:moveTo>
                    <a:pt x="0" y="0"/>
                  </a:moveTo>
                  <a:lnTo>
                    <a:pt x="1056" y="629"/>
                  </a:lnTo>
                  <a:lnTo>
                    <a:pt x="1056" y="946"/>
                  </a:lnTo>
                  <a:lnTo>
                    <a:pt x="56" y="350"/>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6" name="Freeform 97"/>
            <p:cNvSpPr>
              <a:spLocks/>
            </p:cNvSpPr>
            <p:nvPr/>
          </p:nvSpPr>
          <p:spPr bwMode="auto">
            <a:xfrm>
              <a:off x="6564313" y="5635625"/>
              <a:ext cx="236538" cy="195263"/>
            </a:xfrm>
            <a:custGeom>
              <a:avLst/>
              <a:gdLst>
                <a:gd name="T0" fmla="*/ 1133 w 1190"/>
                <a:gd name="T1" fmla="*/ 992 h 992"/>
                <a:gd name="T2" fmla="*/ 0 w 1190"/>
                <a:gd name="T3" fmla="*/ 316 h 992"/>
                <a:gd name="T4" fmla="*/ 0 w 1190"/>
                <a:gd name="T5" fmla="*/ 0 h 992"/>
                <a:gd name="T6" fmla="*/ 1190 w 1190"/>
                <a:gd name="T7" fmla="*/ 709 h 992"/>
                <a:gd name="T8" fmla="*/ 1133 w 1190"/>
                <a:gd name="T9" fmla="*/ 992 h 992"/>
              </a:gdLst>
              <a:ahLst/>
              <a:cxnLst>
                <a:cxn ang="0">
                  <a:pos x="T0" y="T1"/>
                </a:cxn>
                <a:cxn ang="0">
                  <a:pos x="T2" y="T3"/>
                </a:cxn>
                <a:cxn ang="0">
                  <a:pos x="T4" y="T5"/>
                </a:cxn>
                <a:cxn ang="0">
                  <a:pos x="T6" y="T7"/>
                </a:cxn>
                <a:cxn ang="0">
                  <a:pos x="T8" y="T9"/>
                </a:cxn>
              </a:cxnLst>
              <a:rect l="0" t="0" r="r" b="b"/>
              <a:pathLst>
                <a:path w="1190" h="992">
                  <a:moveTo>
                    <a:pt x="1133" y="992"/>
                  </a:moveTo>
                  <a:lnTo>
                    <a:pt x="0" y="316"/>
                  </a:lnTo>
                  <a:lnTo>
                    <a:pt x="0" y="0"/>
                  </a:lnTo>
                  <a:lnTo>
                    <a:pt x="1190" y="709"/>
                  </a:lnTo>
                  <a:lnTo>
                    <a:pt x="1133" y="9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7" name="Freeform 98"/>
            <p:cNvSpPr>
              <a:spLocks/>
            </p:cNvSpPr>
            <p:nvPr/>
          </p:nvSpPr>
          <p:spPr bwMode="auto">
            <a:xfrm>
              <a:off x="6565900" y="5448300"/>
              <a:ext cx="501650" cy="360363"/>
            </a:xfrm>
            <a:custGeom>
              <a:avLst/>
              <a:gdLst>
                <a:gd name="T0" fmla="*/ 1327 w 2524"/>
                <a:gd name="T1" fmla="*/ 946 h 1817"/>
                <a:gd name="T2" fmla="*/ 1299 w 2524"/>
                <a:gd name="T3" fmla="*/ 1087 h 1817"/>
                <a:gd name="T4" fmla="*/ 0 w 2524"/>
                <a:gd name="T5" fmla="*/ 313 h 1817"/>
                <a:gd name="T6" fmla="*/ 4 w 2524"/>
                <a:gd name="T7" fmla="*/ 0 h 1817"/>
                <a:gd name="T8" fmla="*/ 2524 w 2524"/>
                <a:gd name="T9" fmla="*/ 1500 h 1817"/>
                <a:gd name="T10" fmla="*/ 2524 w 2524"/>
                <a:gd name="T11" fmla="*/ 1817 h 1817"/>
                <a:gd name="T12" fmla="*/ 1356 w 2524"/>
                <a:gd name="T13" fmla="*/ 1121 h 1817"/>
                <a:gd name="T14" fmla="*/ 1327 w 2524"/>
                <a:gd name="T15" fmla="*/ 946 h 1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4" h="1817">
                  <a:moveTo>
                    <a:pt x="1327" y="946"/>
                  </a:moveTo>
                  <a:lnTo>
                    <a:pt x="1299" y="1087"/>
                  </a:lnTo>
                  <a:lnTo>
                    <a:pt x="0" y="313"/>
                  </a:lnTo>
                  <a:lnTo>
                    <a:pt x="4" y="0"/>
                  </a:lnTo>
                  <a:lnTo>
                    <a:pt x="2524" y="1500"/>
                  </a:lnTo>
                  <a:lnTo>
                    <a:pt x="2524" y="1817"/>
                  </a:lnTo>
                  <a:lnTo>
                    <a:pt x="1356" y="1121"/>
                  </a:lnTo>
                  <a:lnTo>
                    <a:pt x="1327" y="94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8" name="Freeform 99"/>
            <p:cNvSpPr>
              <a:spLocks/>
            </p:cNvSpPr>
            <p:nvPr/>
          </p:nvSpPr>
          <p:spPr bwMode="auto">
            <a:xfrm>
              <a:off x="6378575" y="5273675"/>
              <a:ext cx="96838" cy="63500"/>
            </a:xfrm>
            <a:custGeom>
              <a:avLst/>
              <a:gdLst>
                <a:gd name="T0" fmla="*/ 443 w 486"/>
                <a:gd name="T1" fmla="*/ 307 h 325"/>
                <a:gd name="T2" fmla="*/ 429 w 486"/>
                <a:gd name="T3" fmla="*/ 313 h 325"/>
                <a:gd name="T4" fmla="*/ 414 w 486"/>
                <a:gd name="T5" fmla="*/ 317 h 325"/>
                <a:gd name="T6" fmla="*/ 398 w 486"/>
                <a:gd name="T7" fmla="*/ 321 h 325"/>
                <a:gd name="T8" fmla="*/ 382 w 486"/>
                <a:gd name="T9" fmla="*/ 323 h 325"/>
                <a:gd name="T10" fmla="*/ 365 w 486"/>
                <a:gd name="T11" fmla="*/ 325 h 325"/>
                <a:gd name="T12" fmla="*/ 349 w 486"/>
                <a:gd name="T13" fmla="*/ 325 h 325"/>
                <a:gd name="T14" fmla="*/ 332 w 486"/>
                <a:gd name="T15" fmla="*/ 325 h 325"/>
                <a:gd name="T16" fmla="*/ 314 w 486"/>
                <a:gd name="T17" fmla="*/ 324 h 325"/>
                <a:gd name="T18" fmla="*/ 297 w 486"/>
                <a:gd name="T19" fmla="*/ 322 h 325"/>
                <a:gd name="T20" fmla="*/ 279 w 486"/>
                <a:gd name="T21" fmla="*/ 319 h 325"/>
                <a:gd name="T22" fmla="*/ 261 w 486"/>
                <a:gd name="T23" fmla="*/ 315 h 325"/>
                <a:gd name="T24" fmla="*/ 244 w 486"/>
                <a:gd name="T25" fmla="*/ 309 h 325"/>
                <a:gd name="T26" fmla="*/ 227 w 486"/>
                <a:gd name="T27" fmla="*/ 303 h 325"/>
                <a:gd name="T28" fmla="*/ 210 w 486"/>
                <a:gd name="T29" fmla="*/ 297 h 325"/>
                <a:gd name="T30" fmla="*/ 192 w 486"/>
                <a:gd name="T31" fmla="*/ 289 h 325"/>
                <a:gd name="T32" fmla="*/ 175 w 486"/>
                <a:gd name="T33" fmla="*/ 280 h 325"/>
                <a:gd name="T34" fmla="*/ 159 w 486"/>
                <a:gd name="T35" fmla="*/ 270 h 325"/>
                <a:gd name="T36" fmla="*/ 143 w 486"/>
                <a:gd name="T37" fmla="*/ 260 h 325"/>
                <a:gd name="T38" fmla="*/ 128 w 486"/>
                <a:gd name="T39" fmla="*/ 248 h 325"/>
                <a:gd name="T40" fmla="*/ 112 w 486"/>
                <a:gd name="T41" fmla="*/ 234 h 325"/>
                <a:gd name="T42" fmla="*/ 98 w 486"/>
                <a:gd name="T43" fmla="*/ 221 h 325"/>
                <a:gd name="T44" fmla="*/ 85 w 486"/>
                <a:gd name="T45" fmla="*/ 206 h 325"/>
                <a:gd name="T46" fmla="*/ 72 w 486"/>
                <a:gd name="T47" fmla="*/ 190 h 325"/>
                <a:gd name="T48" fmla="*/ 60 w 486"/>
                <a:gd name="T49" fmla="*/ 174 h 325"/>
                <a:gd name="T50" fmla="*/ 48 w 486"/>
                <a:gd name="T51" fmla="*/ 155 h 325"/>
                <a:gd name="T52" fmla="*/ 38 w 486"/>
                <a:gd name="T53" fmla="*/ 136 h 325"/>
                <a:gd name="T54" fmla="*/ 29 w 486"/>
                <a:gd name="T55" fmla="*/ 117 h 325"/>
                <a:gd name="T56" fmla="*/ 21 w 486"/>
                <a:gd name="T57" fmla="*/ 95 h 325"/>
                <a:gd name="T58" fmla="*/ 14 w 486"/>
                <a:gd name="T59" fmla="*/ 73 h 325"/>
                <a:gd name="T60" fmla="*/ 8 w 486"/>
                <a:gd name="T61" fmla="*/ 50 h 325"/>
                <a:gd name="T62" fmla="*/ 3 w 486"/>
                <a:gd name="T63" fmla="*/ 25 h 325"/>
                <a:gd name="T64" fmla="*/ 0 w 486"/>
                <a:gd name="T65" fmla="*/ 0 h 325"/>
                <a:gd name="T66" fmla="*/ 486 w 486"/>
                <a:gd name="T67" fmla="*/ 290 h 325"/>
                <a:gd name="T68" fmla="*/ 443 w 486"/>
                <a:gd name="T69" fmla="*/ 307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25">
                  <a:moveTo>
                    <a:pt x="443" y="307"/>
                  </a:moveTo>
                  <a:lnTo>
                    <a:pt x="429" y="313"/>
                  </a:lnTo>
                  <a:lnTo>
                    <a:pt x="414" y="317"/>
                  </a:lnTo>
                  <a:lnTo>
                    <a:pt x="398" y="321"/>
                  </a:lnTo>
                  <a:lnTo>
                    <a:pt x="382" y="323"/>
                  </a:lnTo>
                  <a:lnTo>
                    <a:pt x="365" y="325"/>
                  </a:lnTo>
                  <a:lnTo>
                    <a:pt x="349" y="325"/>
                  </a:lnTo>
                  <a:lnTo>
                    <a:pt x="332" y="325"/>
                  </a:lnTo>
                  <a:lnTo>
                    <a:pt x="314" y="324"/>
                  </a:lnTo>
                  <a:lnTo>
                    <a:pt x="297" y="322"/>
                  </a:lnTo>
                  <a:lnTo>
                    <a:pt x="279" y="319"/>
                  </a:lnTo>
                  <a:lnTo>
                    <a:pt x="261" y="315"/>
                  </a:lnTo>
                  <a:lnTo>
                    <a:pt x="244" y="309"/>
                  </a:lnTo>
                  <a:lnTo>
                    <a:pt x="227" y="303"/>
                  </a:lnTo>
                  <a:lnTo>
                    <a:pt x="210" y="297"/>
                  </a:lnTo>
                  <a:lnTo>
                    <a:pt x="192" y="289"/>
                  </a:lnTo>
                  <a:lnTo>
                    <a:pt x="175" y="280"/>
                  </a:lnTo>
                  <a:lnTo>
                    <a:pt x="159" y="270"/>
                  </a:lnTo>
                  <a:lnTo>
                    <a:pt x="143" y="260"/>
                  </a:lnTo>
                  <a:lnTo>
                    <a:pt x="128" y="248"/>
                  </a:lnTo>
                  <a:lnTo>
                    <a:pt x="112" y="234"/>
                  </a:lnTo>
                  <a:lnTo>
                    <a:pt x="98" y="221"/>
                  </a:lnTo>
                  <a:lnTo>
                    <a:pt x="85" y="206"/>
                  </a:lnTo>
                  <a:lnTo>
                    <a:pt x="72" y="190"/>
                  </a:lnTo>
                  <a:lnTo>
                    <a:pt x="60" y="174"/>
                  </a:lnTo>
                  <a:lnTo>
                    <a:pt x="48" y="155"/>
                  </a:lnTo>
                  <a:lnTo>
                    <a:pt x="38" y="136"/>
                  </a:lnTo>
                  <a:lnTo>
                    <a:pt x="29" y="117"/>
                  </a:lnTo>
                  <a:lnTo>
                    <a:pt x="21" y="95"/>
                  </a:lnTo>
                  <a:lnTo>
                    <a:pt x="14" y="73"/>
                  </a:lnTo>
                  <a:lnTo>
                    <a:pt x="8" y="50"/>
                  </a:lnTo>
                  <a:lnTo>
                    <a:pt x="3" y="25"/>
                  </a:lnTo>
                  <a:lnTo>
                    <a:pt x="0" y="0"/>
                  </a:lnTo>
                  <a:lnTo>
                    <a:pt x="486" y="290"/>
                  </a:lnTo>
                  <a:lnTo>
                    <a:pt x="443" y="30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59" name="Freeform 100"/>
            <p:cNvSpPr>
              <a:spLocks/>
            </p:cNvSpPr>
            <p:nvPr/>
          </p:nvSpPr>
          <p:spPr bwMode="auto">
            <a:xfrm>
              <a:off x="6567488" y="5384800"/>
              <a:ext cx="500063" cy="360363"/>
            </a:xfrm>
            <a:custGeom>
              <a:avLst/>
              <a:gdLst>
                <a:gd name="T0" fmla="*/ 3 w 2520"/>
                <a:gd name="T1" fmla="*/ 0 h 1815"/>
                <a:gd name="T2" fmla="*/ 2520 w 2520"/>
                <a:gd name="T3" fmla="*/ 1500 h 1815"/>
                <a:gd name="T4" fmla="*/ 2520 w 2520"/>
                <a:gd name="T5" fmla="*/ 1815 h 1815"/>
                <a:gd name="T6" fmla="*/ 0 w 2520"/>
                <a:gd name="T7" fmla="*/ 315 h 1815"/>
                <a:gd name="T8" fmla="*/ 3 w 2520"/>
                <a:gd name="T9" fmla="*/ 0 h 1815"/>
              </a:gdLst>
              <a:ahLst/>
              <a:cxnLst>
                <a:cxn ang="0">
                  <a:pos x="T0" y="T1"/>
                </a:cxn>
                <a:cxn ang="0">
                  <a:pos x="T2" y="T3"/>
                </a:cxn>
                <a:cxn ang="0">
                  <a:pos x="T4" y="T5"/>
                </a:cxn>
                <a:cxn ang="0">
                  <a:pos x="T6" y="T7"/>
                </a:cxn>
                <a:cxn ang="0">
                  <a:pos x="T8" y="T9"/>
                </a:cxn>
              </a:cxnLst>
              <a:rect l="0" t="0" r="r" b="b"/>
              <a:pathLst>
                <a:path w="2520" h="1815">
                  <a:moveTo>
                    <a:pt x="3" y="0"/>
                  </a:moveTo>
                  <a:lnTo>
                    <a:pt x="2520" y="1500"/>
                  </a:lnTo>
                  <a:lnTo>
                    <a:pt x="2520" y="1815"/>
                  </a:lnTo>
                  <a:lnTo>
                    <a:pt x="0" y="315"/>
                  </a:lnTo>
                  <a:lnTo>
                    <a:pt x="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60" name="Freeform 101"/>
            <p:cNvSpPr>
              <a:spLocks/>
            </p:cNvSpPr>
            <p:nvPr/>
          </p:nvSpPr>
          <p:spPr bwMode="auto">
            <a:xfrm>
              <a:off x="6459538" y="6091238"/>
              <a:ext cx="77788" cy="28575"/>
            </a:xfrm>
            <a:custGeom>
              <a:avLst/>
              <a:gdLst>
                <a:gd name="T0" fmla="*/ 0 w 395"/>
                <a:gd name="T1" fmla="*/ 148 h 148"/>
                <a:gd name="T2" fmla="*/ 145 w 395"/>
                <a:gd name="T3" fmla="*/ 0 h 148"/>
                <a:gd name="T4" fmla="*/ 395 w 395"/>
                <a:gd name="T5" fmla="*/ 148 h 148"/>
                <a:gd name="T6" fmla="*/ 0 w 395"/>
                <a:gd name="T7" fmla="*/ 148 h 148"/>
              </a:gdLst>
              <a:ahLst/>
              <a:cxnLst>
                <a:cxn ang="0">
                  <a:pos x="T0" y="T1"/>
                </a:cxn>
                <a:cxn ang="0">
                  <a:pos x="T2" y="T3"/>
                </a:cxn>
                <a:cxn ang="0">
                  <a:pos x="T4" y="T5"/>
                </a:cxn>
                <a:cxn ang="0">
                  <a:pos x="T6" y="T7"/>
                </a:cxn>
              </a:cxnLst>
              <a:rect l="0" t="0" r="r" b="b"/>
              <a:pathLst>
                <a:path w="395" h="148">
                  <a:moveTo>
                    <a:pt x="0" y="148"/>
                  </a:moveTo>
                  <a:lnTo>
                    <a:pt x="145" y="0"/>
                  </a:lnTo>
                  <a:lnTo>
                    <a:pt x="395" y="148"/>
                  </a:lnTo>
                  <a:lnTo>
                    <a:pt x="0" y="148"/>
                  </a:lnTo>
                  <a:close/>
                </a:path>
              </a:pathLst>
            </a:custGeom>
            <a:solidFill>
              <a:srgbClr val="007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1" name="Freeform 102"/>
            <p:cNvSpPr>
              <a:spLocks/>
            </p:cNvSpPr>
            <p:nvPr/>
          </p:nvSpPr>
          <p:spPr bwMode="auto">
            <a:xfrm>
              <a:off x="6488113" y="6051550"/>
              <a:ext cx="155575" cy="68263"/>
            </a:xfrm>
            <a:custGeom>
              <a:avLst/>
              <a:gdLst>
                <a:gd name="T0" fmla="*/ 780 w 780"/>
                <a:gd name="T1" fmla="*/ 349 h 349"/>
                <a:gd name="T2" fmla="*/ 250 w 780"/>
                <a:gd name="T3" fmla="*/ 349 h 349"/>
                <a:gd name="T4" fmla="*/ 0 w 780"/>
                <a:gd name="T5" fmla="*/ 201 h 349"/>
                <a:gd name="T6" fmla="*/ 194 w 780"/>
                <a:gd name="T7" fmla="*/ 0 h 349"/>
                <a:gd name="T8" fmla="*/ 780 w 780"/>
                <a:gd name="T9" fmla="*/ 349 h 349"/>
              </a:gdLst>
              <a:ahLst/>
              <a:cxnLst>
                <a:cxn ang="0">
                  <a:pos x="T0" y="T1"/>
                </a:cxn>
                <a:cxn ang="0">
                  <a:pos x="T2" y="T3"/>
                </a:cxn>
                <a:cxn ang="0">
                  <a:pos x="T4" y="T5"/>
                </a:cxn>
                <a:cxn ang="0">
                  <a:pos x="T6" y="T7"/>
                </a:cxn>
                <a:cxn ang="0">
                  <a:pos x="T8" y="T9"/>
                </a:cxn>
              </a:cxnLst>
              <a:rect l="0" t="0" r="r" b="b"/>
              <a:pathLst>
                <a:path w="780" h="349">
                  <a:moveTo>
                    <a:pt x="780" y="349"/>
                  </a:moveTo>
                  <a:lnTo>
                    <a:pt x="250" y="349"/>
                  </a:lnTo>
                  <a:lnTo>
                    <a:pt x="0" y="201"/>
                  </a:lnTo>
                  <a:lnTo>
                    <a:pt x="194" y="0"/>
                  </a:lnTo>
                  <a:lnTo>
                    <a:pt x="780" y="349"/>
                  </a:lnTo>
                  <a:close/>
                </a:path>
              </a:pathLst>
            </a:custGeom>
            <a:solidFill>
              <a:srgbClr val="0683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2" name="Freeform 103"/>
            <p:cNvSpPr>
              <a:spLocks/>
            </p:cNvSpPr>
            <p:nvPr/>
          </p:nvSpPr>
          <p:spPr bwMode="auto">
            <a:xfrm>
              <a:off x="6526213" y="6011863"/>
              <a:ext cx="206375" cy="107950"/>
            </a:xfrm>
            <a:custGeom>
              <a:avLst/>
              <a:gdLst>
                <a:gd name="T0" fmla="*/ 191 w 1038"/>
                <a:gd name="T1" fmla="*/ 4 h 550"/>
                <a:gd name="T2" fmla="*/ 191 w 1038"/>
                <a:gd name="T3" fmla="*/ 0 h 550"/>
                <a:gd name="T4" fmla="*/ 1038 w 1038"/>
                <a:gd name="T5" fmla="*/ 504 h 550"/>
                <a:gd name="T6" fmla="*/ 1029 w 1038"/>
                <a:gd name="T7" fmla="*/ 550 h 550"/>
                <a:gd name="T8" fmla="*/ 586 w 1038"/>
                <a:gd name="T9" fmla="*/ 550 h 550"/>
                <a:gd name="T10" fmla="*/ 0 w 1038"/>
                <a:gd name="T11" fmla="*/ 201 h 550"/>
                <a:gd name="T12" fmla="*/ 191 w 1038"/>
                <a:gd name="T13" fmla="*/ 4 h 550"/>
              </a:gdLst>
              <a:ahLst/>
              <a:cxnLst>
                <a:cxn ang="0">
                  <a:pos x="T0" y="T1"/>
                </a:cxn>
                <a:cxn ang="0">
                  <a:pos x="T2" y="T3"/>
                </a:cxn>
                <a:cxn ang="0">
                  <a:pos x="T4" y="T5"/>
                </a:cxn>
                <a:cxn ang="0">
                  <a:pos x="T6" y="T7"/>
                </a:cxn>
                <a:cxn ang="0">
                  <a:pos x="T8" y="T9"/>
                </a:cxn>
                <a:cxn ang="0">
                  <a:pos x="T10" y="T11"/>
                </a:cxn>
                <a:cxn ang="0">
                  <a:pos x="T12" y="T13"/>
                </a:cxn>
              </a:cxnLst>
              <a:rect l="0" t="0" r="r" b="b"/>
              <a:pathLst>
                <a:path w="1038" h="550">
                  <a:moveTo>
                    <a:pt x="191" y="4"/>
                  </a:moveTo>
                  <a:lnTo>
                    <a:pt x="191" y="0"/>
                  </a:lnTo>
                  <a:lnTo>
                    <a:pt x="1038" y="504"/>
                  </a:lnTo>
                  <a:lnTo>
                    <a:pt x="1029" y="550"/>
                  </a:lnTo>
                  <a:lnTo>
                    <a:pt x="586" y="550"/>
                  </a:lnTo>
                  <a:lnTo>
                    <a:pt x="0" y="201"/>
                  </a:lnTo>
                  <a:lnTo>
                    <a:pt x="191" y="4"/>
                  </a:lnTo>
                  <a:close/>
                </a:path>
              </a:pathLst>
            </a:custGeom>
            <a:solidFill>
              <a:srgbClr val="0C87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3" name="Freeform 104"/>
            <p:cNvSpPr>
              <a:spLocks/>
            </p:cNvSpPr>
            <p:nvPr/>
          </p:nvSpPr>
          <p:spPr bwMode="auto">
            <a:xfrm>
              <a:off x="6378575" y="5214938"/>
              <a:ext cx="158750" cy="115888"/>
            </a:xfrm>
            <a:custGeom>
              <a:avLst/>
              <a:gdLst>
                <a:gd name="T0" fmla="*/ 488 w 806"/>
                <a:gd name="T1" fmla="*/ 579 h 579"/>
                <a:gd name="T2" fmla="*/ 2 w 806"/>
                <a:gd name="T3" fmla="*/ 289 h 579"/>
                <a:gd name="T4" fmla="*/ 0 w 806"/>
                <a:gd name="T5" fmla="*/ 259 h 579"/>
                <a:gd name="T6" fmla="*/ 0 w 806"/>
                <a:gd name="T7" fmla="*/ 226 h 579"/>
                <a:gd name="T8" fmla="*/ 2 w 806"/>
                <a:gd name="T9" fmla="*/ 193 h 579"/>
                <a:gd name="T10" fmla="*/ 7 w 806"/>
                <a:gd name="T11" fmla="*/ 157 h 579"/>
                <a:gd name="T12" fmla="*/ 13 w 806"/>
                <a:gd name="T13" fmla="*/ 120 h 579"/>
                <a:gd name="T14" fmla="*/ 22 w 806"/>
                <a:gd name="T15" fmla="*/ 82 h 579"/>
                <a:gd name="T16" fmla="*/ 33 w 806"/>
                <a:gd name="T17" fmla="*/ 41 h 579"/>
                <a:gd name="T18" fmla="*/ 47 w 806"/>
                <a:gd name="T19" fmla="*/ 0 h 579"/>
                <a:gd name="T20" fmla="*/ 806 w 806"/>
                <a:gd name="T21" fmla="*/ 452 h 579"/>
                <a:gd name="T22" fmla="*/ 488 w 806"/>
                <a:gd name="T23" fmla="*/ 579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06" h="579">
                  <a:moveTo>
                    <a:pt x="488" y="579"/>
                  </a:moveTo>
                  <a:lnTo>
                    <a:pt x="2" y="289"/>
                  </a:lnTo>
                  <a:lnTo>
                    <a:pt x="0" y="259"/>
                  </a:lnTo>
                  <a:lnTo>
                    <a:pt x="0" y="226"/>
                  </a:lnTo>
                  <a:lnTo>
                    <a:pt x="2" y="193"/>
                  </a:lnTo>
                  <a:lnTo>
                    <a:pt x="7" y="157"/>
                  </a:lnTo>
                  <a:lnTo>
                    <a:pt x="13" y="120"/>
                  </a:lnTo>
                  <a:lnTo>
                    <a:pt x="22" y="82"/>
                  </a:lnTo>
                  <a:lnTo>
                    <a:pt x="33" y="41"/>
                  </a:lnTo>
                  <a:lnTo>
                    <a:pt x="47" y="0"/>
                  </a:lnTo>
                  <a:lnTo>
                    <a:pt x="806" y="452"/>
                  </a:lnTo>
                  <a:lnTo>
                    <a:pt x="488" y="57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64" name="Freeform 105"/>
            <p:cNvSpPr>
              <a:spLocks/>
            </p:cNvSpPr>
            <p:nvPr/>
          </p:nvSpPr>
          <p:spPr bwMode="auto">
            <a:xfrm>
              <a:off x="6567488" y="5322888"/>
              <a:ext cx="500063" cy="360363"/>
            </a:xfrm>
            <a:custGeom>
              <a:avLst/>
              <a:gdLst>
                <a:gd name="T0" fmla="*/ 3 w 2517"/>
                <a:gd name="T1" fmla="*/ 0 h 1814"/>
                <a:gd name="T2" fmla="*/ 2517 w 2517"/>
                <a:gd name="T3" fmla="*/ 1497 h 1814"/>
                <a:gd name="T4" fmla="*/ 2517 w 2517"/>
                <a:gd name="T5" fmla="*/ 1814 h 1814"/>
                <a:gd name="T6" fmla="*/ 0 w 2517"/>
                <a:gd name="T7" fmla="*/ 314 h 1814"/>
                <a:gd name="T8" fmla="*/ 3 w 2517"/>
                <a:gd name="T9" fmla="*/ 0 h 1814"/>
              </a:gdLst>
              <a:ahLst/>
              <a:cxnLst>
                <a:cxn ang="0">
                  <a:pos x="T0" y="T1"/>
                </a:cxn>
                <a:cxn ang="0">
                  <a:pos x="T2" y="T3"/>
                </a:cxn>
                <a:cxn ang="0">
                  <a:pos x="T4" y="T5"/>
                </a:cxn>
                <a:cxn ang="0">
                  <a:pos x="T6" y="T7"/>
                </a:cxn>
                <a:cxn ang="0">
                  <a:pos x="T8" y="T9"/>
                </a:cxn>
              </a:cxnLst>
              <a:rect l="0" t="0" r="r" b="b"/>
              <a:pathLst>
                <a:path w="2517" h="1814">
                  <a:moveTo>
                    <a:pt x="3" y="0"/>
                  </a:moveTo>
                  <a:lnTo>
                    <a:pt x="2517" y="1497"/>
                  </a:lnTo>
                  <a:lnTo>
                    <a:pt x="2517" y="1814"/>
                  </a:lnTo>
                  <a:lnTo>
                    <a:pt x="0" y="314"/>
                  </a:lnTo>
                  <a:lnTo>
                    <a:pt x="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65" name="Freeform 106"/>
            <p:cNvSpPr>
              <a:spLocks/>
            </p:cNvSpPr>
            <p:nvPr/>
          </p:nvSpPr>
          <p:spPr bwMode="auto">
            <a:xfrm>
              <a:off x="6880225" y="5948363"/>
              <a:ext cx="288925" cy="171450"/>
            </a:xfrm>
            <a:custGeom>
              <a:avLst/>
              <a:gdLst>
                <a:gd name="T0" fmla="*/ 0 w 1462"/>
                <a:gd name="T1" fmla="*/ 0 h 870"/>
                <a:gd name="T2" fmla="*/ 1462 w 1462"/>
                <a:gd name="T3" fmla="*/ 870 h 870"/>
                <a:gd name="T4" fmla="*/ 931 w 1462"/>
                <a:gd name="T5" fmla="*/ 870 h 870"/>
                <a:gd name="T6" fmla="*/ 56 w 1462"/>
                <a:gd name="T7" fmla="*/ 350 h 870"/>
                <a:gd name="T8" fmla="*/ 0 w 1462"/>
                <a:gd name="T9" fmla="*/ 0 h 870"/>
              </a:gdLst>
              <a:ahLst/>
              <a:cxnLst>
                <a:cxn ang="0">
                  <a:pos x="T0" y="T1"/>
                </a:cxn>
                <a:cxn ang="0">
                  <a:pos x="T2" y="T3"/>
                </a:cxn>
                <a:cxn ang="0">
                  <a:pos x="T4" y="T5"/>
                </a:cxn>
                <a:cxn ang="0">
                  <a:pos x="T6" y="T7"/>
                </a:cxn>
                <a:cxn ang="0">
                  <a:pos x="T8" y="T9"/>
                </a:cxn>
              </a:cxnLst>
              <a:rect l="0" t="0" r="r" b="b"/>
              <a:pathLst>
                <a:path w="1462" h="870">
                  <a:moveTo>
                    <a:pt x="0" y="0"/>
                  </a:moveTo>
                  <a:lnTo>
                    <a:pt x="1462" y="870"/>
                  </a:lnTo>
                  <a:lnTo>
                    <a:pt x="931" y="870"/>
                  </a:lnTo>
                  <a:lnTo>
                    <a:pt x="56" y="350"/>
                  </a:lnTo>
                  <a:lnTo>
                    <a:pt x="0" y="0"/>
                  </a:lnTo>
                  <a:close/>
                </a:path>
              </a:pathLst>
            </a:custGeom>
            <a:solidFill>
              <a:srgbClr val="2696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8" name="Freeform 107"/>
            <p:cNvSpPr>
              <a:spLocks/>
            </p:cNvSpPr>
            <p:nvPr/>
          </p:nvSpPr>
          <p:spPr bwMode="auto">
            <a:xfrm>
              <a:off x="6564313" y="5761038"/>
              <a:ext cx="214313" cy="182563"/>
            </a:xfrm>
            <a:custGeom>
              <a:avLst/>
              <a:gdLst>
                <a:gd name="T0" fmla="*/ 1019 w 1076"/>
                <a:gd name="T1" fmla="*/ 923 h 923"/>
                <a:gd name="T2" fmla="*/ 0 w 1076"/>
                <a:gd name="T3" fmla="*/ 316 h 923"/>
                <a:gd name="T4" fmla="*/ 0 w 1076"/>
                <a:gd name="T5" fmla="*/ 0 h 923"/>
                <a:gd name="T6" fmla="*/ 1076 w 1076"/>
                <a:gd name="T7" fmla="*/ 642 h 923"/>
                <a:gd name="T8" fmla="*/ 1019 w 1076"/>
                <a:gd name="T9" fmla="*/ 923 h 923"/>
              </a:gdLst>
              <a:ahLst/>
              <a:cxnLst>
                <a:cxn ang="0">
                  <a:pos x="T0" y="T1"/>
                </a:cxn>
                <a:cxn ang="0">
                  <a:pos x="T2" y="T3"/>
                </a:cxn>
                <a:cxn ang="0">
                  <a:pos x="T4" y="T5"/>
                </a:cxn>
                <a:cxn ang="0">
                  <a:pos x="T6" y="T7"/>
                </a:cxn>
                <a:cxn ang="0">
                  <a:pos x="T8" y="T9"/>
                </a:cxn>
              </a:cxnLst>
              <a:rect l="0" t="0" r="r" b="b"/>
              <a:pathLst>
                <a:path w="1076" h="923">
                  <a:moveTo>
                    <a:pt x="1019" y="923"/>
                  </a:moveTo>
                  <a:lnTo>
                    <a:pt x="0" y="316"/>
                  </a:lnTo>
                  <a:lnTo>
                    <a:pt x="0" y="0"/>
                  </a:lnTo>
                  <a:lnTo>
                    <a:pt x="1076" y="642"/>
                  </a:lnTo>
                  <a:lnTo>
                    <a:pt x="1019" y="92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69" name="Freeform 108"/>
            <p:cNvSpPr>
              <a:spLocks/>
            </p:cNvSpPr>
            <p:nvPr/>
          </p:nvSpPr>
          <p:spPr bwMode="auto">
            <a:xfrm>
              <a:off x="6891338" y="6016625"/>
              <a:ext cx="173038" cy="103188"/>
            </a:xfrm>
            <a:custGeom>
              <a:avLst/>
              <a:gdLst>
                <a:gd name="T0" fmla="*/ 875 w 875"/>
                <a:gd name="T1" fmla="*/ 520 h 520"/>
                <a:gd name="T2" fmla="*/ 344 w 875"/>
                <a:gd name="T3" fmla="*/ 520 h 520"/>
                <a:gd name="T4" fmla="*/ 56 w 875"/>
                <a:gd name="T5" fmla="*/ 349 h 520"/>
                <a:gd name="T6" fmla="*/ 0 w 875"/>
                <a:gd name="T7" fmla="*/ 0 h 520"/>
                <a:gd name="T8" fmla="*/ 875 w 875"/>
                <a:gd name="T9" fmla="*/ 520 h 520"/>
              </a:gdLst>
              <a:ahLst/>
              <a:cxnLst>
                <a:cxn ang="0">
                  <a:pos x="T0" y="T1"/>
                </a:cxn>
                <a:cxn ang="0">
                  <a:pos x="T2" y="T3"/>
                </a:cxn>
                <a:cxn ang="0">
                  <a:pos x="T4" y="T5"/>
                </a:cxn>
                <a:cxn ang="0">
                  <a:pos x="T6" y="T7"/>
                </a:cxn>
                <a:cxn ang="0">
                  <a:pos x="T8" y="T9"/>
                </a:cxn>
              </a:cxnLst>
              <a:rect l="0" t="0" r="r" b="b"/>
              <a:pathLst>
                <a:path w="875" h="520">
                  <a:moveTo>
                    <a:pt x="875" y="520"/>
                  </a:moveTo>
                  <a:lnTo>
                    <a:pt x="344" y="520"/>
                  </a:lnTo>
                  <a:lnTo>
                    <a:pt x="56" y="349"/>
                  </a:lnTo>
                  <a:lnTo>
                    <a:pt x="0" y="0"/>
                  </a:lnTo>
                  <a:lnTo>
                    <a:pt x="875" y="520"/>
                  </a:lnTo>
                  <a:close/>
                </a:path>
              </a:pathLst>
            </a:custGeom>
            <a:solidFill>
              <a:srgbClr val="1F9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0" name="Freeform 109"/>
            <p:cNvSpPr>
              <a:spLocks/>
            </p:cNvSpPr>
            <p:nvPr/>
          </p:nvSpPr>
          <p:spPr bwMode="auto">
            <a:xfrm>
              <a:off x="6564313" y="5822950"/>
              <a:ext cx="203200" cy="176213"/>
            </a:xfrm>
            <a:custGeom>
              <a:avLst/>
              <a:gdLst>
                <a:gd name="T0" fmla="*/ 0 w 1019"/>
                <a:gd name="T1" fmla="*/ 0 h 889"/>
                <a:gd name="T2" fmla="*/ 1019 w 1019"/>
                <a:gd name="T3" fmla="*/ 607 h 889"/>
                <a:gd name="T4" fmla="*/ 962 w 1019"/>
                <a:gd name="T5" fmla="*/ 889 h 889"/>
                <a:gd name="T6" fmla="*/ 0 w 1019"/>
                <a:gd name="T7" fmla="*/ 316 h 889"/>
                <a:gd name="T8" fmla="*/ 0 w 1019"/>
                <a:gd name="T9" fmla="*/ 0 h 889"/>
              </a:gdLst>
              <a:ahLst/>
              <a:cxnLst>
                <a:cxn ang="0">
                  <a:pos x="T0" y="T1"/>
                </a:cxn>
                <a:cxn ang="0">
                  <a:pos x="T2" y="T3"/>
                </a:cxn>
                <a:cxn ang="0">
                  <a:pos x="T4" y="T5"/>
                </a:cxn>
                <a:cxn ang="0">
                  <a:pos x="T6" y="T7"/>
                </a:cxn>
                <a:cxn ang="0">
                  <a:pos x="T8" y="T9"/>
                </a:cxn>
              </a:cxnLst>
              <a:rect l="0" t="0" r="r" b="b"/>
              <a:pathLst>
                <a:path w="1019" h="889">
                  <a:moveTo>
                    <a:pt x="0" y="0"/>
                  </a:moveTo>
                  <a:lnTo>
                    <a:pt x="1019" y="607"/>
                  </a:lnTo>
                  <a:lnTo>
                    <a:pt x="962" y="889"/>
                  </a:lnTo>
                  <a:lnTo>
                    <a:pt x="0" y="316"/>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1" name="Freeform 110"/>
            <p:cNvSpPr>
              <a:spLocks/>
            </p:cNvSpPr>
            <p:nvPr/>
          </p:nvSpPr>
          <p:spPr bwMode="auto">
            <a:xfrm>
              <a:off x="6564313" y="5948363"/>
              <a:ext cx="179388" cy="163513"/>
            </a:xfrm>
            <a:custGeom>
              <a:avLst/>
              <a:gdLst>
                <a:gd name="T0" fmla="*/ 0 w 905"/>
                <a:gd name="T1" fmla="*/ 0 h 821"/>
                <a:gd name="T2" fmla="*/ 905 w 905"/>
                <a:gd name="T3" fmla="*/ 539 h 821"/>
                <a:gd name="T4" fmla="*/ 847 w 905"/>
                <a:gd name="T5" fmla="*/ 821 h 821"/>
                <a:gd name="T6" fmla="*/ 0 w 905"/>
                <a:gd name="T7" fmla="*/ 317 h 821"/>
                <a:gd name="T8" fmla="*/ 0 w 905"/>
                <a:gd name="T9" fmla="*/ 0 h 821"/>
              </a:gdLst>
              <a:ahLst/>
              <a:cxnLst>
                <a:cxn ang="0">
                  <a:pos x="T0" y="T1"/>
                </a:cxn>
                <a:cxn ang="0">
                  <a:pos x="T2" y="T3"/>
                </a:cxn>
                <a:cxn ang="0">
                  <a:pos x="T4" y="T5"/>
                </a:cxn>
                <a:cxn ang="0">
                  <a:pos x="T6" y="T7"/>
                </a:cxn>
                <a:cxn ang="0">
                  <a:pos x="T8" y="T9"/>
                </a:cxn>
              </a:cxnLst>
              <a:rect l="0" t="0" r="r" b="b"/>
              <a:pathLst>
                <a:path w="905" h="821">
                  <a:moveTo>
                    <a:pt x="0" y="0"/>
                  </a:moveTo>
                  <a:lnTo>
                    <a:pt x="905" y="539"/>
                  </a:lnTo>
                  <a:lnTo>
                    <a:pt x="847" y="821"/>
                  </a:lnTo>
                  <a:lnTo>
                    <a:pt x="0" y="317"/>
                  </a:lnTo>
                  <a:lnTo>
                    <a:pt x="0" y="0"/>
                  </a:lnTo>
                  <a:close/>
                </a:path>
              </a:pathLst>
            </a:custGeom>
            <a:solidFill>
              <a:srgbClr val="138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2" name="Freeform 111"/>
            <p:cNvSpPr>
              <a:spLocks/>
            </p:cNvSpPr>
            <p:nvPr/>
          </p:nvSpPr>
          <p:spPr bwMode="auto">
            <a:xfrm>
              <a:off x="6564313" y="5886450"/>
              <a:ext cx="192088" cy="168275"/>
            </a:xfrm>
            <a:custGeom>
              <a:avLst/>
              <a:gdLst>
                <a:gd name="T0" fmla="*/ 0 w 962"/>
                <a:gd name="T1" fmla="*/ 0 h 855"/>
                <a:gd name="T2" fmla="*/ 962 w 962"/>
                <a:gd name="T3" fmla="*/ 573 h 855"/>
                <a:gd name="T4" fmla="*/ 905 w 962"/>
                <a:gd name="T5" fmla="*/ 855 h 855"/>
                <a:gd name="T6" fmla="*/ 0 w 962"/>
                <a:gd name="T7" fmla="*/ 316 h 855"/>
                <a:gd name="T8" fmla="*/ 0 w 962"/>
                <a:gd name="T9" fmla="*/ 0 h 855"/>
              </a:gdLst>
              <a:ahLst/>
              <a:cxnLst>
                <a:cxn ang="0">
                  <a:pos x="T0" y="T1"/>
                </a:cxn>
                <a:cxn ang="0">
                  <a:pos x="T2" y="T3"/>
                </a:cxn>
                <a:cxn ang="0">
                  <a:pos x="T4" y="T5"/>
                </a:cxn>
                <a:cxn ang="0">
                  <a:pos x="T6" y="T7"/>
                </a:cxn>
                <a:cxn ang="0">
                  <a:pos x="T8" y="T9"/>
                </a:cxn>
              </a:cxnLst>
              <a:rect l="0" t="0" r="r" b="b"/>
              <a:pathLst>
                <a:path w="962" h="855">
                  <a:moveTo>
                    <a:pt x="0" y="0"/>
                  </a:moveTo>
                  <a:lnTo>
                    <a:pt x="962" y="573"/>
                  </a:lnTo>
                  <a:lnTo>
                    <a:pt x="905" y="855"/>
                  </a:lnTo>
                  <a:lnTo>
                    <a:pt x="0" y="316"/>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3" name="Freeform 112"/>
            <p:cNvSpPr>
              <a:spLocks/>
            </p:cNvSpPr>
            <p:nvPr/>
          </p:nvSpPr>
          <p:spPr bwMode="auto">
            <a:xfrm>
              <a:off x="6902450" y="6086475"/>
              <a:ext cx="57150" cy="33338"/>
            </a:xfrm>
            <a:custGeom>
              <a:avLst/>
              <a:gdLst>
                <a:gd name="T0" fmla="*/ 28 w 288"/>
                <a:gd name="T1" fmla="*/ 171 h 171"/>
                <a:gd name="T2" fmla="*/ 0 w 288"/>
                <a:gd name="T3" fmla="*/ 0 h 171"/>
                <a:gd name="T4" fmla="*/ 288 w 288"/>
                <a:gd name="T5" fmla="*/ 171 h 171"/>
                <a:gd name="T6" fmla="*/ 28 w 288"/>
                <a:gd name="T7" fmla="*/ 171 h 171"/>
              </a:gdLst>
              <a:ahLst/>
              <a:cxnLst>
                <a:cxn ang="0">
                  <a:pos x="T0" y="T1"/>
                </a:cxn>
                <a:cxn ang="0">
                  <a:pos x="T2" y="T3"/>
                </a:cxn>
                <a:cxn ang="0">
                  <a:pos x="T4" y="T5"/>
                </a:cxn>
                <a:cxn ang="0">
                  <a:pos x="T6" y="T7"/>
                </a:cxn>
              </a:cxnLst>
              <a:rect l="0" t="0" r="r" b="b"/>
              <a:pathLst>
                <a:path w="288" h="171">
                  <a:moveTo>
                    <a:pt x="28" y="171"/>
                  </a:moveTo>
                  <a:lnTo>
                    <a:pt x="0" y="0"/>
                  </a:lnTo>
                  <a:lnTo>
                    <a:pt x="288" y="171"/>
                  </a:lnTo>
                  <a:lnTo>
                    <a:pt x="28" y="171"/>
                  </a:lnTo>
                  <a:close/>
                </a:path>
              </a:pathLst>
            </a:custGeom>
            <a:solidFill>
              <a:srgbClr val="198E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4" name="Freeform 113"/>
            <p:cNvSpPr>
              <a:spLocks/>
            </p:cNvSpPr>
            <p:nvPr/>
          </p:nvSpPr>
          <p:spPr bwMode="auto">
            <a:xfrm>
              <a:off x="6332538" y="4932363"/>
              <a:ext cx="735013" cy="500063"/>
            </a:xfrm>
            <a:custGeom>
              <a:avLst/>
              <a:gdLst>
                <a:gd name="T0" fmla="*/ 0 w 3698"/>
                <a:gd name="T1" fmla="*/ 0 h 2520"/>
                <a:gd name="T2" fmla="*/ 3698 w 3698"/>
                <a:gd name="T3" fmla="*/ 2203 h 2520"/>
                <a:gd name="T4" fmla="*/ 3698 w 3698"/>
                <a:gd name="T5" fmla="*/ 2520 h 2520"/>
                <a:gd name="T6" fmla="*/ 145 w 3698"/>
                <a:gd name="T7" fmla="*/ 403 h 2520"/>
                <a:gd name="T8" fmla="*/ 0 w 3698"/>
                <a:gd name="T9" fmla="*/ 0 h 2520"/>
              </a:gdLst>
              <a:ahLst/>
              <a:cxnLst>
                <a:cxn ang="0">
                  <a:pos x="T0" y="T1"/>
                </a:cxn>
                <a:cxn ang="0">
                  <a:pos x="T2" y="T3"/>
                </a:cxn>
                <a:cxn ang="0">
                  <a:pos x="T4" y="T5"/>
                </a:cxn>
                <a:cxn ang="0">
                  <a:pos x="T6" y="T7"/>
                </a:cxn>
                <a:cxn ang="0">
                  <a:pos x="T8" y="T9"/>
                </a:cxn>
              </a:cxnLst>
              <a:rect l="0" t="0" r="r" b="b"/>
              <a:pathLst>
                <a:path w="3698" h="2520">
                  <a:moveTo>
                    <a:pt x="0" y="0"/>
                  </a:moveTo>
                  <a:lnTo>
                    <a:pt x="3698" y="2203"/>
                  </a:lnTo>
                  <a:lnTo>
                    <a:pt x="3698" y="2520"/>
                  </a:lnTo>
                  <a:lnTo>
                    <a:pt x="145" y="403"/>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5" name="Freeform 114"/>
            <p:cNvSpPr>
              <a:spLocks/>
            </p:cNvSpPr>
            <p:nvPr/>
          </p:nvSpPr>
          <p:spPr bwMode="auto">
            <a:xfrm>
              <a:off x="6900863" y="4845050"/>
              <a:ext cx="206375" cy="171450"/>
            </a:xfrm>
            <a:custGeom>
              <a:avLst/>
              <a:gdLst>
                <a:gd name="T0" fmla="*/ 1036 w 1036"/>
                <a:gd name="T1" fmla="*/ 865 h 865"/>
                <a:gd name="T2" fmla="*/ 0 w 1036"/>
                <a:gd name="T3" fmla="*/ 249 h 865"/>
                <a:gd name="T4" fmla="*/ 113 w 1036"/>
                <a:gd name="T5" fmla="*/ 0 h 865"/>
                <a:gd name="T6" fmla="*/ 929 w 1036"/>
                <a:gd name="T7" fmla="*/ 486 h 865"/>
                <a:gd name="T8" fmla="*/ 1036 w 1036"/>
                <a:gd name="T9" fmla="*/ 865 h 865"/>
              </a:gdLst>
              <a:ahLst/>
              <a:cxnLst>
                <a:cxn ang="0">
                  <a:pos x="T0" y="T1"/>
                </a:cxn>
                <a:cxn ang="0">
                  <a:pos x="T2" y="T3"/>
                </a:cxn>
                <a:cxn ang="0">
                  <a:pos x="T4" y="T5"/>
                </a:cxn>
                <a:cxn ang="0">
                  <a:pos x="T6" y="T7"/>
                </a:cxn>
                <a:cxn ang="0">
                  <a:pos x="T8" y="T9"/>
                </a:cxn>
              </a:cxnLst>
              <a:rect l="0" t="0" r="r" b="b"/>
              <a:pathLst>
                <a:path w="1036" h="865">
                  <a:moveTo>
                    <a:pt x="1036" y="865"/>
                  </a:moveTo>
                  <a:lnTo>
                    <a:pt x="0" y="249"/>
                  </a:lnTo>
                  <a:lnTo>
                    <a:pt x="113" y="0"/>
                  </a:lnTo>
                  <a:lnTo>
                    <a:pt x="929" y="486"/>
                  </a:lnTo>
                  <a:lnTo>
                    <a:pt x="1036" y="865"/>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6" name="Freeform 115"/>
            <p:cNvSpPr>
              <a:spLocks/>
            </p:cNvSpPr>
            <p:nvPr/>
          </p:nvSpPr>
          <p:spPr bwMode="auto">
            <a:xfrm>
              <a:off x="7192963" y="5040313"/>
              <a:ext cx="185738" cy="131763"/>
            </a:xfrm>
            <a:custGeom>
              <a:avLst/>
              <a:gdLst>
                <a:gd name="T0" fmla="*/ 66 w 935"/>
                <a:gd name="T1" fmla="*/ 104 h 669"/>
                <a:gd name="T2" fmla="*/ 295 w 935"/>
                <a:gd name="T3" fmla="*/ 0 h 669"/>
                <a:gd name="T4" fmla="*/ 752 w 935"/>
                <a:gd name="T5" fmla="*/ 272 h 669"/>
                <a:gd name="T6" fmla="*/ 935 w 935"/>
                <a:gd name="T7" fmla="*/ 643 h 669"/>
                <a:gd name="T8" fmla="*/ 887 w 935"/>
                <a:gd name="T9" fmla="*/ 669 h 669"/>
                <a:gd name="T10" fmla="*/ 0 w 935"/>
                <a:gd name="T11" fmla="*/ 141 h 669"/>
                <a:gd name="T12" fmla="*/ 66 w 935"/>
                <a:gd name="T13" fmla="*/ 104 h 669"/>
              </a:gdLst>
              <a:ahLst/>
              <a:cxnLst>
                <a:cxn ang="0">
                  <a:pos x="T0" y="T1"/>
                </a:cxn>
                <a:cxn ang="0">
                  <a:pos x="T2" y="T3"/>
                </a:cxn>
                <a:cxn ang="0">
                  <a:pos x="T4" y="T5"/>
                </a:cxn>
                <a:cxn ang="0">
                  <a:pos x="T6" y="T7"/>
                </a:cxn>
                <a:cxn ang="0">
                  <a:pos x="T8" y="T9"/>
                </a:cxn>
                <a:cxn ang="0">
                  <a:pos x="T10" y="T11"/>
                </a:cxn>
                <a:cxn ang="0">
                  <a:pos x="T12" y="T13"/>
                </a:cxn>
              </a:cxnLst>
              <a:rect l="0" t="0" r="r" b="b"/>
              <a:pathLst>
                <a:path w="935" h="669">
                  <a:moveTo>
                    <a:pt x="66" y="104"/>
                  </a:moveTo>
                  <a:lnTo>
                    <a:pt x="295" y="0"/>
                  </a:lnTo>
                  <a:lnTo>
                    <a:pt x="752" y="272"/>
                  </a:lnTo>
                  <a:lnTo>
                    <a:pt x="935" y="643"/>
                  </a:lnTo>
                  <a:lnTo>
                    <a:pt x="887" y="669"/>
                  </a:lnTo>
                  <a:lnTo>
                    <a:pt x="0" y="141"/>
                  </a:lnTo>
                  <a:lnTo>
                    <a:pt x="66" y="10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7" name="Freeform 116"/>
            <p:cNvSpPr>
              <a:spLocks/>
            </p:cNvSpPr>
            <p:nvPr/>
          </p:nvSpPr>
          <p:spPr bwMode="auto">
            <a:xfrm>
              <a:off x="7373938" y="5113338"/>
              <a:ext cx="50800" cy="46038"/>
            </a:xfrm>
            <a:custGeom>
              <a:avLst/>
              <a:gdLst>
                <a:gd name="T0" fmla="*/ 261 w 261"/>
                <a:gd name="T1" fmla="*/ 180 h 233"/>
                <a:gd name="T2" fmla="*/ 115 w 261"/>
                <a:gd name="T3" fmla="*/ 233 h 233"/>
                <a:gd name="T4" fmla="*/ 0 w 261"/>
                <a:gd name="T5" fmla="*/ 0 h 233"/>
                <a:gd name="T6" fmla="*/ 261 w 261"/>
                <a:gd name="T7" fmla="*/ 155 h 233"/>
                <a:gd name="T8" fmla="*/ 261 w 261"/>
                <a:gd name="T9" fmla="*/ 159 h 233"/>
                <a:gd name="T10" fmla="*/ 261 w 261"/>
                <a:gd name="T11" fmla="*/ 162 h 233"/>
                <a:gd name="T12" fmla="*/ 261 w 261"/>
                <a:gd name="T13" fmla="*/ 165 h 233"/>
                <a:gd name="T14" fmla="*/ 261 w 261"/>
                <a:gd name="T15" fmla="*/ 167 h 233"/>
                <a:gd name="T16" fmla="*/ 261 w 261"/>
                <a:gd name="T17" fmla="*/ 171 h 233"/>
                <a:gd name="T18" fmla="*/ 261 w 261"/>
                <a:gd name="T19" fmla="*/ 174 h 233"/>
                <a:gd name="T20" fmla="*/ 261 w 261"/>
                <a:gd name="T21" fmla="*/ 177 h 233"/>
                <a:gd name="T22" fmla="*/ 261 w 261"/>
                <a:gd name="T23" fmla="*/ 18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1" h="233">
                  <a:moveTo>
                    <a:pt x="261" y="180"/>
                  </a:moveTo>
                  <a:lnTo>
                    <a:pt x="115" y="233"/>
                  </a:lnTo>
                  <a:lnTo>
                    <a:pt x="0" y="0"/>
                  </a:lnTo>
                  <a:lnTo>
                    <a:pt x="261" y="155"/>
                  </a:lnTo>
                  <a:lnTo>
                    <a:pt x="261" y="159"/>
                  </a:lnTo>
                  <a:lnTo>
                    <a:pt x="261" y="162"/>
                  </a:lnTo>
                  <a:lnTo>
                    <a:pt x="261" y="165"/>
                  </a:lnTo>
                  <a:lnTo>
                    <a:pt x="261" y="167"/>
                  </a:lnTo>
                  <a:lnTo>
                    <a:pt x="261" y="171"/>
                  </a:lnTo>
                  <a:lnTo>
                    <a:pt x="261" y="174"/>
                  </a:lnTo>
                  <a:lnTo>
                    <a:pt x="261" y="177"/>
                  </a:lnTo>
                  <a:lnTo>
                    <a:pt x="261" y="18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8" name="Freeform 117"/>
            <p:cNvSpPr>
              <a:spLocks/>
            </p:cNvSpPr>
            <p:nvPr/>
          </p:nvSpPr>
          <p:spPr bwMode="auto">
            <a:xfrm>
              <a:off x="6878638" y="4894263"/>
              <a:ext cx="249238" cy="198438"/>
            </a:xfrm>
            <a:custGeom>
              <a:avLst/>
              <a:gdLst>
                <a:gd name="T0" fmla="*/ 1256 w 1256"/>
                <a:gd name="T1" fmla="*/ 997 h 997"/>
                <a:gd name="T2" fmla="*/ 0 w 1256"/>
                <a:gd name="T3" fmla="*/ 248 h 997"/>
                <a:gd name="T4" fmla="*/ 114 w 1256"/>
                <a:gd name="T5" fmla="*/ 0 h 997"/>
                <a:gd name="T6" fmla="*/ 1150 w 1256"/>
                <a:gd name="T7" fmla="*/ 616 h 997"/>
                <a:gd name="T8" fmla="*/ 1256 w 1256"/>
                <a:gd name="T9" fmla="*/ 997 h 997"/>
              </a:gdLst>
              <a:ahLst/>
              <a:cxnLst>
                <a:cxn ang="0">
                  <a:pos x="T0" y="T1"/>
                </a:cxn>
                <a:cxn ang="0">
                  <a:pos x="T2" y="T3"/>
                </a:cxn>
                <a:cxn ang="0">
                  <a:pos x="T4" y="T5"/>
                </a:cxn>
                <a:cxn ang="0">
                  <a:pos x="T6" y="T7"/>
                </a:cxn>
                <a:cxn ang="0">
                  <a:pos x="T8" y="T9"/>
                </a:cxn>
              </a:cxnLst>
              <a:rect l="0" t="0" r="r" b="b"/>
              <a:pathLst>
                <a:path w="1256" h="997">
                  <a:moveTo>
                    <a:pt x="1256" y="997"/>
                  </a:moveTo>
                  <a:lnTo>
                    <a:pt x="0" y="248"/>
                  </a:lnTo>
                  <a:lnTo>
                    <a:pt x="114" y="0"/>
                  </a:lnTo>
                  <a:lnTo>
                    <a:pt x="1150" y="616"/>
                  </a:lnTo>
                  <a:lnTo>
                    <a:pt x="1256" y="99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79" name="Freeform 118"/>
            <p:cNvSpPr>
              <a:spLocks/>
            </p:cNvSpPr>
            <p:nvPr/>
          </p:nvSpPr>
          <p:spPr bwMode="auto">
            <a:xfrm>
              <a:off x="6635750" y="4787900"/>
              <a:ext cx="88900" cy="63500"/>
            </a:xfrm>
            <a:custGeom>
              <a:avLst/>
              <a:gdLst>
                <a:gd name="T0" fmla="*/ 294 w 451"/>
                <a:gd name="T1" fmla="*/ 0 h 323"/>
                <a:gd name="T2" fmla="*/ 451 w 451"/>
                <a:gd name="T3" fmla="*/ 323 h 323"/>
                <a:gd name="T4" fmla="*/ 0 w 451"/>
                <a:gd name="T5" fmla="*/ 55 h 323"/>
                <a:gd name="T6" fmla="*/ 31 w 451"/>
                <a:gd name="T7" fmla="*/ 41 h 323"/>
                <a:gd name="T8" fmla="*/ 64 w 451"/>
                <a:gd name="T9" fmla="*/ 30 h 323"/>
                <a:gd name="T10" fmla="*/ 97 w 451"/>
                <a:gd name="T11" fmla="*/ 21 h 323"/>
                <a:gd name="T12" fmla="*/ 133 w 451"/>
                <a:gd name="T13" fmla="*/ 13 h 323"/>
                <a:gd name="T14" fmla="*/ 170 w 451"/>
                <a:gd name="T15" fmla="*/ 7 h 323"/>
                <a:gd name="T16" fmla="*/ 210 w 451"/>
                <a:gd name="T17" fmla="*/ 3 h 323"/>
                <a:gd name="T18" fmla="*/ 250 w 451"/>
                <a:gd name="T19" fmla="*/ 1 h 323"/>
                <a:gd name="T20" fmla="*/ 294 w 451"/>
                <a:gd name="T21" fmla="*/ 0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1" h="323">
                  <a:moveTo>
                    <a:pt x="294" y="0"/>
                  </a:moveTo>
                  <a:lnTo>
                    <a:pt x="451" y="323"/>
                  </a:lnTo>
                  <a:lnTo>
                    <a:pt x="0" y="55"/>
                  </a:lnTo>
                  <a:lnTo>
                    <a:pt x="31" y="41"/>
                  </a:lnTo>
                  <a:lnTo>
                    <a:pt x="64" y="30"/>
                  </a:lnTo>
                  <a:lnTo>
                    <a:pt x="97" y="21"/>
                  </a:lnTo>
                  <a:lnTo>
                    <a:pt x="133" y="13"/>
                  </a:lnTo>
                  <a:lnTo>
                    <a:pt x="170" y="7"/>
                  </a:lnTo>
                  <a:lnTo>
                    <a:pt x="210" y="3"/>
                  </a:lnTo>
                  <a:lnTo>
                    <a:pt x="250" y="1"/>
                  </a:lnTo>
                  <a:lnTo>
                    <a:pt x="294"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0" name="Freeform 119"/>
            <p:cNvSpPr>
              <a:spLocks/>
            </p:cNvSpPr>
            <p:nvPr/>
          </p:nvSpPr>
          <p:spPr bwMode="auto">
            <a:xfrm>
              <a:off x="7138988" y="5067300"/>
              <a:ext cx="230188" cy="134938"/>
            </a:xfrm>
            <a:custGeom>
              <a:avLst/>
              <a:gdLst>
                <a:gd name="T0" fmla="*/ 273 w 1160"/>
                <a:gd name="T1" fmla="*/ 0 h 676"/>
                <a:gd name="T2" fmla="*/ 1160 w 1160"/>
                <a:gd name="T3" fmla="*/ 528 h 676"/>
                <a:gd name="T4" fmla="*/ 877 w 1160"/>
                <a:gd name="T5" fmla="*/ 676 h 676"/>
                <a:gd name="T6" fmla="*/ 0 w 1160"/>
                <a:gd name="T7" fmla="*/ 153 h 676"/>
                <a:gd name="T8" fmla="*/ 273 w 1160"/>
                <a:gd name="T9" fmla="*/ 0 h 676"/>
              </a:gdLst>
              <a:ahLst/>
              <a:cxnLst>
                <a:cxn ang="0">
                  <a:pos x="T0" y="T1"/>
                </a:cxn>
                <a:cxn ang="0">
                  <a:pos x="T2" y="T3"/>
                </a:cxn>
                <a:cxn ang="0">
                  <a:pos x="T4" y="T5"/>
                </a:cxn>
                <a:cxn ang="0">
                  <a:pos x="T6" y="T7"/>
                </a:cxn>
                <a:cxn ang="0">
                  <a:pos x="T8" y="T9"/>
                </a:cxn>
              </a:cxnLst>
              <a:rect l="0" t="0" r="r" b="b"/>
              <a:pathLst>
                <a:path w="1160" h="676">
                  <a:moveTo>
                    <a:pt x="273" y="0"/>
                  </a:moveTo>
                  <a:lnTo>
                    <a:pt x="1160" y="528"/>
                  </a:lnTo>
                  <a:lnTo>
                    <a:pt x="877" y="676"/>
                  </a:lnTo>
                  <a:lnTo>
                    <a:pt x="0" y="153"/>
                  </a:lnTo>
                  <a:lnTo>
                    <a:pt x="273"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1" name="Freeform 120"/>
            <p:cNvSpPr>
              <a:spLocks/>
            </p:cNvSpPr>
            <p:nvPr/>
          </p:nvSpPr>
          <p:spPr bwMode="auto">
            <a:xfrm>
              <a:off x="7251700" y="5016500"/>
              <a:ext cx="90488" cy="77788"/>
            </a:xfrm>
            <a:custGeom>
              <a:avLst/>
              <a:gdLst>
                <a:gd name="T0" fmla="*/ 265 w 457"/>
                <a:gd name="T1" fmla="*/ 0 h 392"/>
                <a:gd name="T2" fmla="*/ 457 w 457"/>
                <a:gd name="T3" fmla="*/ 392 h 392"/>
                <a:gd name="T4" fmla="*/ 0 w 457"/>
                <a:gd name="T5" fmla="*/ 120 h 392"/>
                <a:gd name="T6" fmla="*/ 265 w 457"/>
                <a:gd name="T7" fmla="*/ 0 h 392"/>
              </a:gdLst>
              <a:ahLst/>
              <a:cxnLst>
                <a:cxn ang="0">
                  <a:pos x="T0" y="T1"/>
                </a:cxn>
                <a:cxn ang="0">
                  <a:pos x="T2" y="T3"/>
                </a:cxn>
                <a:cxn ang="0">
                  <a:pos x="T4" y="T5"/>
                </a:cxn>
                <a:cxn ang="0">
                  <a:pos x="T6" y="T7"/>
                </a:cxn>
              </a:cxnLst>
              <a:rect l="0" t="0" r="r" b="b"/>
              <a:pathLst>
                <a:path w="457" h="392">
                  <a:moveTo>
                    <a:pt x="265" y="0"/>
                  </a:moveTo>
                  <a:lnTo>
                    <a:pt x="457" y="392"/>
                  </a:lnTo>
                  <a:lnTo>
                    <a:pt x="0" y="120"/>
                  </a:lnTo>
                  <a:lnTo>
                    <a:pt x="265"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2" name="Freeform 121"/>
            <p:cNvSpPr>
              <a:spLocks/>
            </p:cNvSpPr>
            <p:nvPr/>
          </p:nvSpPr>
          <p:spPr bwMode="auto">
            <a:xfrm>
              <a:off x="6924675" y="4795838"/>
              <a:ext cx="161925" cy="146050"/>
            </a:xfrm>
            <a:custGeom>
              <a:avLst/>
              <a:gdLst>
                <a:gd name="T0" fmla="*/ 0 w 816"/>
                <a:gd name="T1" fmla="*/ 249 h 735"/>
                <a:gd name="T2" fmla="*/ 114 w 816"/>
                <a:gd name="T3" fmla="*/ 0 h 735"/>
                <a:gd name="T4" fmla="*/ 710 w 816"/>
                <a:gd name="T5" fmla="*/ 355 h 735"/>
                <a:gd name="T6" fmla="*/ 816 w 816"/>
                <a:gd name="T7" fmla="*/ 735 h 735"/>
                <a:gd name="T8" fmla="*/ 0 w 816"/>
                <a:gd name="T9" fmla="*/ 249 h 735"/>
              </a:gdLst>
              <a:ahLst/>
              <a:cxnLst>
                <a:cxn ang="0">
                  <a:pos x="T0" y="T1"/>
                </a:cxn>
                <a:cxn ang="0">
                  <a:pos x="T2" y="T3"/>
                </a:cxn>
                <a:cxn ang="0">
                  <a:pos x="T4" y="T5"/>
                </a:cxn>
                <a:cxn ang="0">
                  <a:pos x="T6" y="T7"/>
                </a:cxn>
                <a:cxn ang="0">
                  <a:pos x="T8" y="T9"/>
                </a:cxn>
              </a:cxnLst>
              <a:rect l="0" t="0" r="r" b="b"/>
              <a:pathLst>
                <a:path w="816" h="735">
                  <a:moveTo>
                    <a:pt x="0" y="249"/>
                  </a:moveTo>
                  <a:lnTo>
                    <a:pt x="114" y="0"/>
                  </a:lnTo>
                  <a:lnTo>
                    <a:pt x="710" y="355"/>
                  </a:lnTo>
                  <a:lnTo>
                    <a:pt x="816" y="735"/>
                  </a:lnTo>
                  <a:lnTo>
                    <a:pt x="0" y="24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3" name="Freeform 122"/>
            <p:cNvSpPr>
              <a:spLocks/>
            </p:cNvSpPr>
            <p:nvPr/>
          </p:nvSpPr>
          <p:spPr bwMode="auto">
            <a:xfrm>
              <a:off x="7329488" y="5024438"/>
              <a:ext cx="153988" cy="119063"/>
            </a:xfrm>
            <a:custGeom>
              <a:avLst/>
              <a:gdLst>
                <a:gd name="T0" fmla="*/ 774 w 774"/>
                <a:gd name="T1" fmla="*/ 461 h 603"/>
                <a:gd name="T2" fmla="*/ 765 w 774"/>
                <a:gd name="T3" fmla="*/ 466 h 603"/>
                <a:gd name="T4" fmla="*/ 757 w 774"/>
                <a:gd name="T5" fmla="*/ 469 h 603"/>
                <a:gd name="T6" fmla="*/ 750 w 774"/>
                <a:gd name="T7" fmla="*/ 472 h 603"/>
                <a:gd name="T8" fmla="*/ 743 w 774"/>
                <a:gd name="T9" fmla="*/ 474 h 603"/>
                <a:gd name="T10" fmla="*/ 737 w 774"/>
                <a:gd name="T11" fmla="*/ 475 h 603"/>
                <a:gd name="T12" fmla="*/ 734 w 774"/>
                <a:gd name="T13" fmla="*/ 476 h 603"/>
                <a:gd name="T14" fmla="*/ 731 w 774"/>
                <a:gd name="T15" fmla="*/ 476 h 603"/>
                <a:gd name="T16" fmla="*/ 731 w 774"/>
                <a:gd name="T17" fmla="*/ 476 h 603"/>
                <a:gd name="T18" fmla="*/ 727 w 774"/>
                <a:gd name="T19" fmla="*/ 477 h 603"/>
                <a:gd name="T20" fmla="*/ 717 w 774"/>
                <a:gd name="T21" fmla="*/ 478 h 603"/>
                <a:gd name="T22" fmla="*/ 701 w 774"/>
                <a:gd name="T23" fmla="*/ 480 h 603"/>
                <a:gd name="T24" fmla="*/ 679 w 774"/>
                <a:gd name="T25" fmla="*/ 480 h 603"/>
                <a:gd name="T26" fmla="*/ 667 w 774"/>
                <a:gd name="T27" fmla="*/ 480 h 603"/>
                <a:gd name="T28" fmla="*/ 654 w 774"/>
                <a:gd name="T29" fmla="*/ 479 h 603"/>
                <a:gd name="T30" fmla="*/ 640 w 774"/>
                <a:gd name="T31" fmla="*/ 478 h 603"/>
                <a:gd name="T32" fmla="*/ 626 w 774"/>
                <a:gd name="T33" fmla="*/ 476 h 603"/>
                <a:gd name="T34" fmla="*/ 610 w 774"/>
                <a:gd name="T35" fmla="*/ 473 h 603"/>
                <a:gd name="T36" fmla="*/ 595 w 774"/>
                <a:gd name="T37" fmla="*/ 469 h 603"/>
                <a:gd name="T38" fmla="*/ 579 w 774"/>
                <a:gd name="T39" fmla="*/ 464 h 603"/>
                <a:gd name="T40" fmla="*/ 563 w 774"/>
                <a:gd name="T41" fmla="*/ 458 h 603"/>
                <a:gd name="T42" fmla="*/ 552 w 774"/>
                <a:gd name="T43" fmla="*/ 453 h 603"/>
                <a:gd name="T44" fmla="*/ 541 w 774"/>
                <a:gd name="T45" fmla="*/ 451 h 603"/>
                <a:gd name="T46" fmla="*/ 532 w 774"/>
                <a:gd name="T47" fmla="*/ 451 h 603"/>
                <a:gd name="T48" fmla="*/ 524 w 774"/>
                <a:gd name="T49" fmla="*/ 453 h 603"/>
                <a:gd name="T50" fmla="*/ 517 w 774"/>
                <a:gd name="T51" fmla="*/ 457 h 603"/>
                <a:gd name="T52" fmla="*/ 510 w 774"/>
                <a:gd name="T53" fmla="*/ 462 h 603"/>
                <a:gd name="T54" fmla="*/ 504 w 774"/>
                <a:gd name="T55" fmla="*/ 469 h 603"/>
                <a:gd name="T56" fmla="*/ 499 w 774"/>
                <a:gd name="T57" fmla="*/ 477 h 603"/>
                <a:gd name="T58" fmla="*/ 495 w 774"/>
                <a:gd name="T59" fmla="*/ 487 h 603"/>
                <a:gd name="T60" fmla="*/ 491 w 774"/>
                <a:gd name="T61" fmla="*/ 499 h 603"/>
                <a:gd name="T62" fmla="*/ 488 w 774"/>
                <a:gd name="T63" fmla="*/ 512 h 603"/>
                <a:gd name="T64" fmla="*/ 486 w 774"/>
                <a:gd name="T65" fmla="*/ 528 h 603"/>
                <a:gd name="T66" fmla="*/ 484 w 774"/>
                <a:gd name="T67" fmla="*/ 544 h 603"/>
                <a:gd name="T68" fmla="*/ 483 w 774"/>
                <a:gd name="T69" fmla="*/ 562 h 603"/>
                <a:gd name="T70" fmla="*/ 483 w 774"/>
                <a:gd name="T71" fmla="*/ 582 h 603"/>
                <a:gd name="T72" fmla="*/ 483 w 774"/>
                <a:gd name="T73" fmla="*/ 603 h 603"/>
                <a:gd name="T74" fmla="*/ 222 w 774"/>
                <a:gd name="T75" fmla="*/ 448 h 603"/>
                <a:gd name="T76" fmla="*/ 0 w 774"/>
                <a:gd name="T77" fmla="*/ 0 h 603"/>
                <a:gd name="T78" fmla="*/ 774 w 774"/>
                <a:gd name="T79" fmla="*/ 461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4" h="603">
                  <a:moveTo>
                    <a:pt x="774" y="461"/>
                  </a:moveTo>
                  <a:lnTo>
                    <a:pt x="765" y="466"/>
                  </a:lnTo>
                  <a:lnTo>
                    <a:pt x="757" y="469"/>
                  </a:lnTo>
                  <a:lnTo>
                    <a:pt x="750" y="472"/>
                  </a:lnTo>
                  <a:lnTo>
                    <a:pt x="743" y="474"/>
                  </a:lnTo>
                  <a:lnTo>
                    <a:pt x="737" y="475"/>
                  </a:lnTo>
                  <a:lnTo>
                    <a:pt x="734" y="476"/>
                  </a:lnTo>
                  <a:lnTo>
                    <a:pt x="731" y="476"/>
                  </a:lnTo>
                  <a:lnTo>
                    <a:pt x="731" y="476"/>
                  </a:lnTo>
                  <a:lnTo>
                    <a:pt x="727" y="477"/>
                  </a:lnTo>
                  <a:lnTo>
                    <a:pt x="717" y="478"/>
                  </a:lnTo>
                  <a:lnTo>
                    <a:pt x="701" y="480"/>
                  </a:lnTo>
                  <a:lnTo>
                    <a:pt x="679" y="480"/>
                  </a:lnTo>
                  <a:lnTo>
                    <a:pt x="667" y="480"/>
                  </a:lnTo>
                  <a:lnTo>
                    <a:pt x="654" y="479"/>
                  </a:lnTo>
                  <a:lnTo>
                    <a:pt x="640" y="478"/>
                  </a:lnTo>
                  <a:lnTo>
                    <a:pt x="626" y="476"/>
                  </a:lnTo>
                  <a:lnTo>
                    <a:pt x="610" y="473"/>
                  </a:lnTo>
                  <a:lnTo>
                    <a:pt x="595" y="469"/>
                  </a:lnTo>
                  <a:lnTo>
                    <a:pt x="579" y="464"/>
                  </a:lnTo>
                  <a:lnTo>
                    <a:pt x="563" y="458"/>
                  </a:lnTo>
                  <a:lnTo>
                    <a:pt x="552" y="453"/>
                  </a:lnTo>
                  <a:lnTo>
                    <a:pt x="541" y="451"/>
                  </a:lnTo>
                  <a:lnTo>
                    <a:pt x="532" y="451"/>
                  </a:lnTo>
                  <a:lnTo>
                    <a:pt x="524" y="453"/>
                  </a:lnTo>
                  <a:lnTo>
                    <a:pt x="517" y="457"/>
                  </a:lnTo>
                  <a:lnTo>
                    <a:pt x="510" y="462"/>
                  </a:lnTo>
                  <a:lnTo>
                    <a:pt x="504" y="469"/>
                  </a:lnTo>
                  <a:lnTo>
                    <a:pt x="499" y="477"/>
                  </a:lnTo>
                  <a:lnTo>
                    <a:pt x="495" y="487"/>
                  </a:lnTo>
                  <a:lnTo>
                    <a:pt x="491" y="499"/>
                  </a:lnTo>
                  <a:lnTo>
                    <a:pt x="488" y="512"/>
                  </a:lnTo>
                  <a:lnTo>
                    <a:pt x="486" y="528"/>
                  </a:lnTo>
                  <a:lnTo>
                    <a:pt x="484" y="544"/>
                  </a:lnTo>
                  <a:lnTo>
                    <a:pt x="483" y="562"/>
                  </a:lnTo>
                  <a:lnTo>
                    <a:pt x="483" y="582"/>
                  </a:lnTo>
                  <a:lnTo>
                    <a:pt x="483" y="603"/>
                  </a:lnTo>
                  <a:lnTo>
                    <a:pt x="222" y="448"/>
                  </a:lnTo>
                  <a:lnTo>
                    <a:pt x="0" y="0"/>
                  </a:lnTo>
                  <a:lnTo>
                    <a:pt x="774" y="46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4" name="Freeform 123"/>
            <p:cNvSpPr>
              <a:spLocks/>
            </p:cNvSpPr>
            <p:nvPr/>
          </p:nvSpPr>
          <p:spPr bwMode="auto">
            <a:xfrm>
              <a:off x="7385050" y="4948238"/>
              <a:ext cx="130175" cy="122238"/>
            </a:xfrm>
            <a:custGeom>
              <a:avLst/>
              <a:gdLst>
                <a:gd name="T0" fmla="*/ 106 w 659"/>
                <a:gd name="T1" fmla="*/ 100 h 613"/>
                <a:gd name="T2" fmla="*/ 109 w 659"/>
                <a:gd name="T3" fmla="*/ 87 h 613"/>
                <a:gd name="T4" fmla="*/ 113 w 659"/>
                <a:gd name="T5" fmla="*/ 73 h 613"/>
                <a:gd name="T6" fmla="*/ 117 w 659"/>
                <a:gd name="T7" fmla="*/ 60 h 613"/>
                <a:gd name="T8" fmla="*/ 121 w 659"/>
                <a:gd name="T9" fmla="*/ 48 h 613"/>
                <a:gd name="T10" fmla="*/ 125 w 659"/>
                <a:gd name="T11" fmla="*/ 36 h 613"/>
                <a:gd name="T12" fmla="*/ 131 w 659"/>
                <a:gd name="T13" fmla="*/ 24 h 613"/>
                <a:gd name="T14" fmla="*/ 136 w 659"/>
                <a:gd name="T15" fmla="*/ 12 h 613"/>
                <a:gd name="T16" fmla="*/ 141 w 659"/>
                <a:gd name="T17" fmla="*/ 0 h 613"/>
                <a:gd name="T18" fmla="*/ 655 w 659"/>
                <a:gd name="T19" fmla="*/ 307 h 613"/>
                <a:gd name="T20" fmla="*/ 658 w 659"/>
                <a:gd name="T21" fmla="*/ 355 h 613"/>
                <a:gd name="T22" fmla="*/ 659 w 659"/>
                <a:gd name="T23" fmla="*/ 399 h 613"/>
                <a:gd name="T24" fmla="*/ 658 w 659"/>
                <a:gd name="T25" fmla="*/ 442 h 613"/>
                <a:gd name="T26" fmla="*/ 656 w 659"/>
                <a:gd name="T27" fmla="*/ 480 h 613"/>
                <a:gd name="T28" fmla="*/ 653 w 659"/>
                <a:gd name="T29" fmla="*/ 518 h 613"/>
                <a:gd name="T30" fmla="*/ 649 w 659"/>
                <a:gd name="T31" fmla="*/ 551 h 613"/>
                <a:gd name="T32" fmla="*/ 644 w 659"/>
                <a:gd name="T33" fmla="*/ 584 h 613"/>
                <a:gd name="T34" fmla="*/ 638 w 659"/>
                <a:gd name="T35" fmla="*/ 613 h 613"/>
                <a:gd name="T36" fmla="*/ 0 w 659"/>
                <a:gd name="T37" fmla="*/ 233 h 613"/>
                <a:gd name="T38" fmla="*/ 8 w 659"/>
                <a:gd name="T39" fmla="*/ 230 h 613"/>
                <a:gd name="T40" fmla="*/ 16 w 659"/>
                <a:gd name="T41" fmla="*/ 227 h 613"/>
                <a:gd name="T42" fmla="*/ 24 w 659"/>
                <a:gd name="T43" fmla="*/ 223 h 613"/>
                <a:gd name="T44" fmla="*/ 32 w 659"/>
                <a:gd name="T45" fmla="*/ 219 h 613"/>
                <a:gd name="T46" fmla="*/ 40 w 659"/>
                <a:gd name="T47" fmla="*/ 212 h 613"/>
                <a:gd name="T48" fmla="*/ 47 w 659"/>
                <a:gd name="T49" fmla="*/ 206 h 613"/>
                <a:gd name="T50" fmla="*/ 54 w 659"/>
                <a:gd name="T51" fmla="*/ 200 h 613"/>
                <a:gd name="T52" fmla="*/ 61 w 659"/>
                <a:gd name="T53" fmla="*/ 192 h 613"/>
                <a:gd name="T54" fmla="*/ 69 w 659"/>
                <a:gd name="T55" fmla="*/ 184 h 613"/>
                <a:gd name="T56" fmla="*/ 75 w 659"/>
                <a:gd name="T57" fmla="*/ 175 h 613"/>
                <a:gd name="T58" fmla="*/ 81 w 659"/>
                <a:gd name="T59" fmla="*/ 165 h 613"/>
                <a:gd name="T60" fmla="*/ 87 w 659"/>
                <a:gd name="T61" fmla="*/ 154 h 613"/>
                <a:gd name="T62" fmla="*/ 92 w 659"/>
                <a:gd name="T63" fmla="*/ 142 h 613"/>
                <a:gd name="T64" fmla="*/ 97 w 659"/>
                <a:gd name="T65" fmla="*/ 129 h 613"/>
                <a:gd name="T66" fmla="*/ 102 w 659"/>
                <a:gd name="T67" fmla="*/ 115 h 613"/>
                <a:gd name="T68" fmla="*/ 106 w 659"/>
                <a:gd name="T69" fmla="*/ 10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59" h="613">
                  <a:moveTo>
                    <a:pt x="106" y="100"/>
                  </a:moveTo>
                  <a:lnTo>
                    <a:pt x="109" y="87"/>
                  </a:lnTo>
                  <a:lnTo>
                    <a:pt x="113" y="73"/>
                  </a:lnTo>
                  <a:lnTo>
                    <a:pt x="117" y="60"/>
                  </a:lnTo>
                  <a:lnTo>
                    <a:pt x="121" y="48"/>
                  </a:lnTo>
                  <a:lnTo>
                    <a:pt x="125" y="36"/>
                  </a:lnTo>
                  <a:lnTo>
                    <a:pt x="131" y="24"/>
                  </a:lnTo>
                  <a:lnTo>
                    <a:pt x="136" y="12"/>
                  </a:lnTo>
                  <a:lnTo>
                    <a:pt x="141" y="0"/>
                  </a:lnTo>
                  <a:lnTo>
                    <a:pt x="655" y="307"/>
                  </a:lnTo>
                  <a:lnTo>
                    <a:pt x="658" y="355"/>
                  </a:lnTo>
                  <a:lnTo>
                    <a:pt x="659" y="399"/>
                  </a:lnTo>
                  <a:lnTo>
                    <a:pt x="658" y="442"/>
                  </a:lnTo>
                  <a:lnTo>
                    <a:pt x="656" y="480"/>
                  </a:lnTo>
                  <a:lnTo>
                    <a:pt x="653" y="518"/>
                  </a:lnTo>
                  <a:lnTo>
                    <a:pt x="649" y="551"/>
                  </a:lnTo>
                  <a:lnTo>
                    <a:pt x="644" y="584"/>
                  </a:lnTo>
                  <a:lnTo>
                    <a:pt x="638" y="613"/>
                  </a:lnTo>
                  <a:lnTo>
                    <a:pt x="0" y="233"/>
                  </a:lnTo>
                  <a:lnTo>
                    <a:pt x="8" y="230"/>
                  </a:lnTo>
                  <a:lnTo>
                    <a:pt x="16" y="227"/>
                  </a:lnTo>
                  <a:lnTo>
                    <a:pt x="24" y="223"/>
                  </a:lnTo>
                  <a:lnTo>
                    <a:pt x="32" y="219"/>
                  </a:lnTo>
                  <a:lnTo>
                    <a:pt x="40" y="212"/>
                  </a:lnTo>
                  <a:lnTo>
                    <a:pt x="47" y="206"/>
                  </a:lnTo>
                  <a:lnTo>
                    <a:pt x="54" y="200"/>
                  </a:lnTo>
                  <a:lnTo>
                    <a:pt x="61" y="192"/>
                  </a:lnTo>
                  <a:lnTo>
                    <a:pt x="69" y="184"/>
                  </a:lnTo>
                  <a:lnTo>
                    <a:pt x="75" y="175"/>
                  </a:lnTo>
                  <a:lnTo>
                    <a:pt x="81" y="165"/>
                  </a:lnTo>
                  <a:lnTo>
                    <a:pt x="87" y="154"/>
                  </a:lnTo>
                  <a:lnTo>
                    <a:pt x="92" y="142"/>
                  </a:lnTo>
                  <a:lnTo>
                    <a:pt x="97" y="129"/>
                  </a:lnTo>
                  <a:lnTo>
                    <a:pt x="102" y="115"/>
                  </a:lnTo>
                  <a:lnTo>
                    <a:pt x="106" y="10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5" name="Freeform 124"/>
            <p:cNvSpPr>
              <a:spLocks/>
            </p:cNvSpPr>
            <p:nvPr/>
          </p:nvSpPr>
          <p:spPr bwMode="auto">
            <a:xfrm>
              <a:off x="6946900" y="4784725"/>
              <a:ext cx="117475" cy="80963"/>
            </a:xfrm>
            <a:custGeom>
              <a:avLst/>
              <a:gdLst>
                <a:gd name="T0" fmla="*/ 26 w 596"/>
                <a:gd name="T1" fmla="*/ 0 h 411"/>
                <a:gd name="T2" fmla="*/ 66 w 596"/>
                <a:gd name="T3" fmla="*/ 1 h 411"/>
                <a:gd name="T4" fmla="*/ 107 w 596"/>
                <a:gd name="T5" fmla="*/ 4 h 411"/>
                <a:gd name="T6" fmla="*/ 128 w 596"/>
                <a:gd name="T7" fmla="*/ 7 h 411"/>
                <a:gd name="T8" fmla="*/ 150 w 596"/>
                <a:gd name="T9" fmla="*/ 10 h 411"/>
                <a:gd name="T10" fmla="*/ 171 w 596"/>
                <a:gd name="T11" fmla="*/ 13 h 411"/>
                <a:gd name="T12" fmla="*/ 194 w 596"/>
                <a:gd name="T13" fmla="*/ 18 h 411"/>
                <a:gd name="T14" fmla="*/ 215 w 596"/>
                <a:gd name="T15" fmla="*/ 23 h 411"/>
                <a:gd name="T16" fmla="*/ 237 w 596"/>
                <a:gd name="T17" fmla="*/ 29 h 411"/>
                <a:gd name="T18" fmla="*/ 260 w 596"/>
                <a:gd name="T19" fmla="*/ 35 h 411"/>
                <a:gd name="T20" fmla="*/ 281 w 596"/>
                <a:gd name="T21" fmla="*/ 43 h 411"/>
                <a:gd name="T22" fmla="*/ 302 w 596"/>
                <a:gd name="T23" fmla="*/ 51 h 411"/>
                <a:gd name="T24" fmla="*/ 324 w 596"/>
                <a:gd name="T25" fmla="*/ 60 h 411"/>
                <a:gd name="T26" fmla="*/ 345 w 596"/>
                <a:gd name="T27" fmla="*/ 70 h 411"/>
                <a:gd name="T28" fmla="*/ 365 w 596"/>
                <a:gd name="T29" fmla="*/ 81 h 411"/>
                <a:gd name="T30" fmla="*/ 386 w 596"/>
                <a:gd name="T31" fmla="*/ 92 h 411"/>
                <a:gd name="T32" fmla="*/ 406 w 596"/>
                <a:gd name="T33" fmla="*/ 105 h 411"/>
                <a:gd name="T34" fmla="*/ 424 w 596"/>
                <a:gd name="T35" fmla="*/ 118 h 411"/>
                <a:gd name="T36" fmla="*/ 443 w 596"/>
                <a:gd name="T37" fmla="*/ 133 h 411"/>
                <a:gd name="T38" fmla="*/ 461 w 596"/>
                <a:gd name="T39" fmla="*/ 149 h 411"/>
                <a:gd name="T40" fmla="*/ 478 w 596"/>
                <a:gd name="T41" fmla="*/ 165 h 411"/>
                <a:gd name="T42" fmla="*/ 494 w 596"/>
                <a:gd name="T43" fmla="*/ 182 h 411"/>
                <a:gd name="T44" fmla="*/ 509 w 596"/>
                <a:gd name="T45" fmla="*/ 201 h 411"/>
                <a:gd name="T46" fmla="*/ 524 w 596"/>
                <a:gd name="T47" fmla="*/ 221 h 411"/>
                <a:gd name="T48" fmla="*/ 537 w 596"/>
                <a:gd name="T49" fmla="*/ 242 h 411"/>
                <a:gd name="T50" fmla="*/ 549 w 596"/>
                <a:gd name="T51" fmla="*/ 264 h 411"/>
                <a:gd name="T52" fmla="*/ 559 w 596"/>
                <a:gd name="T53" fmla="*/ 288 h 411"/>
                <a:gd name="T54" fmla="*/ 569 w 596"/>
                <a:gd name="T55" fmla="*/ 312 h 411"/>
                <a:gd name="T56" fmla="*/ 577 w 596"/>
                <a:gd name="T57" fmla="*/ 337 h 411"/>
                <a:gd name="T58" fmla="*/ 585 w 596"/>
                <a:gd name="T59" fmla="*/ 365 h 411"/>
                <a:gd name="T60" fmla="*/ 591 w 596"/>
                <a:gd name="T61" fmla="*/ 392 h 411"/>
                <a:gd name="T62" fmla="*/ 596 w 596"/>
                <a:gd name="T63" fmla="*/ 411 h 411"/>
                <a:gd name="T64" fmla="*/ 0 w 596"/>
                <a:gd name="T65" fmla="*/ 56 h 411"/>
                <a:gd name="T66" fmla="*/ 26 w 596"/>
                <a:gd name="T67" fmla="*/ 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6" h="411">
                  <a:moveTo>
                    <a:pt x="26" y="0"/>
                  </a:moveTo>
                  <a:lnTo>
                    <a:pt x="66" y="1"/>
                  </a:lnTo>
                  <a:lnTo>
                    <a:pt x="107" y="4"/>
                  </a:lnTo>
                  <a:lnTo>
                    <a:pt x="128" y="7"/>
                  </a:lnTo>
                  <a:lnTo>
                    <a:pt x="150" y="10"/>
                  </a:lnTo>
                  <a:lnTo>
                    <a:pt x="171" y="13"/>
                  </a:lnTo>
                  <a:lnTo>
                    <a:pt x="194" y="18"/>
                  </a:lnTo>
                  <a:lnTo>
                    <a:pt x="215" y="23"/>
                  </a:lnTo>
                  <a:lnTo>
                    <a:pt x="237" y="29"/>
                  </a:lnTo>
                  <a:lnTo>
                    <a:pt x="260" y="35"/>
                  </a:lnTo>
                  <a:lnTo>
                    <a:pt x="281" y="43"/>
                  </a:lnTo>
                  <a:lnTo>
                    <a:pt x="302" y="51"/>
                  </a:lnTo>
                  <a:lnTo>
                    <a:pt x="324" y="60"/>
                  </a:lnTo>
                  <a:lnTo>
                    <a:pt x="345" y="70"/>
                  </a:lnTo>
                  <a:lnTo>
                    <a:pt x="365" y="81"/>
                  </a:lnTo>
                  <a:lnTo>
                    <a:pt x="386" y="92"/>
                  </a:lnTo>
                  <a:lnTo>
                    <a:pt x="406" y="105"/>
                  </a:lnTo>
                  <a:lnTo>
                    <a:pt x="424" y="118"/>
                  </a:lnTo>
                  <a:lnTo>
                    <a:pt x="443" y="133"/>
                  </a:lnTo>
                  <a:lnTo>
                    <a:pt x="461" y="149"/>
                  </a:lnTo>
                  <a:lnTo>
                    <a:pt x="478" y="165"/>
                  </a:lnTo>
                  <a:lnTo>
                    <a:pt x="494" y="182"/>
                  </a:lnTo>
                  <a:lnTo>
                    <a:pt x="509" y="201"/>
                  </a:lnTo>
                  <a:lnTo>
                    <a:pt x="524" y="221"/>
                  </a:lnTo>
                  <a:lnTo>
                    <a:pt x="537" y="242"/>
                  </a:lnTo>
                  <a:lnTo>
                    <a:pt x="549" y="264"/>
                  </a:lnTo>
                  <a:lnTo>
                    <a:pt x="559" y="288"/>
                  </a:lnTo>
                  <a:lnTo>
                    <a:pt x="569" y="312"/>
                  </a:lnTo>
                  <a:lnTo>
                    <a:pt x="577" y="337"/>
                  </a:lnTo>
                  <a:lnTo>
                    <a:pt x="585" y="365"/>
                  </a:lnTo>
                  <a:lnTo>
                    <a:pt x="591" y="392"/>
                  </a:lnTo>
                  <a:lnTo>
                    <a:pt x="596" y="411"/>
                  </a:lnTo>
                  <a:lnTo>
                    <a:pt x="0" y="56"/>
                  </a:lnTo>
                  <a:lnTo>
                    <a:pt x="26"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6" name="Freeform 125"/>
            <p:cNvSpPr>
              <a:spLocks/>
            </p:cNvSpPr>
            <p:nvPr/>
          </p:nvSpPr>
          <p:spPr bwMode="auto">
            <a:xfrm>
              <a:off x="7321550" y="4991100"/>
              <a:ext cx="190500" cy="123825"/>
            </a:xfrm>
            <a:custGeom>
              <a:avLst/>
              <a:gdLst>
                <a:gd name="T0" fmla="*/ 0 w 961"/>
                <a:gd name="T1" fmla="*/ 83 h 629"/>
                <a:gd name="T2" fmla="*/ 168 w 961"/>
                <a:gd name="T3" fmla="*/ 0 h 629"/>
                <a:gd name="T4" fmla="*/ 172 w 961"/>
                <a:gd name="T5" fmla="*/ 2 h 629"/>
                <a:gd name="T6" fmla="*/ 183 w 961"/>
                <a:gd name="T7" fmla="*/ 6 h 629"/>
                <a:gd name="T8" fmla="*/ 198 w 961"/>
                <a:gd name="T9" fmla="*/ 12 h 629"/>
                <a:gd name="T10" fmla="*/ 218 w 961"/>
                <a:gd name="T11" fmla="*/ 18 h 629"/>
                <a:gd name="T12" fmla="*/ 229 w 961"/>
                <a:gd name="T13" fmla="*/ 20 h 629"/>
                <a:gd name="T14" fmla="*/ 241 w 961"/>
                <a:gd name="T15" fmla="*/ 23 h 629"/>
                <a:gd name="T16" fmla="*/ 255 w 961"/>
                <a:gd name="T17" fmla="*/ 24 h 629"/>
                <a:gd name="T18" fmla="*/ 268 w 961"/>
                <a:gd name="T19" fmla="*/ 25 h 629"/>
                <a:gd name="T20" fmla="*/ 281 w 961"/>
                <a:gd name="T21" fmla="*/ 25 h 629"/>
                <a:gd name="T22" fmla="*/ 295 w 961"/>
                <a:gd name="T23" fmla="*/ 25 h 629"/>
                <a:gd name="T24" fmla="*/ 309 w 961"/>
                <a:gd name="T25" fmla="*/ 23 h 629"/>
                <a:gd name="T26" fmla="*/ 323 w 961"/>
                <a:gd name="T27" fmla="*/ 19 h 629"/>
                <a:gd name="T28" fmla="*/ 961 w 961"/>
                <a:gd name="T29" fmla="*/ 399 h 629"/>
                <a:gd name="T30" fmla="*/ 955 w 961"/>
                <a:gd name="T31" fmla="*/ 426 h 629"/>
                <a:gd name="T32" fmla="*/ 947 w 961"/>
                <a:gd name="T33" fmla="*/ 450 h 629"/>
                <a:gd name="T34" fmla="*/ 939 w 961"/>
                <a:gd name="T35" fmla="*/ 472 h 629"/>
                <a:gd name="T36" fmla="*/ 931 w 961"/>
                <a:gd name="T37" fmla="*/ 494 h 629"/>
                <a:gd name="T38" fmla="*/ 921 w 961"/>
                <a:gd name="T39" fmla="*/ 513 h 629"/>
                <a:gd name="T40" fmla="*/ 912 w 961"/>
                <a:gd name="T41" fmla="*/ 530 h 629"/>
                <a:gd name="T42" fmla="*/ 902 w 961"/>
                <a:gd name="T43" fmla="*/ 545 h 629"/>
                <a:gd name="T44" fmla="*/ 893 w 961"/>
                <a:gd name="T45" fmla="*/ 561 h 629"/>
                <a:gd name="T46" fmla="*/ 883 w 961"/>
                <a:gd name="T47" fmla="*/ 573 h 629"/>
                <a:gd name="T48" fmla="*/ 873 w 961"/>
                <a:gd name="T49" fmla="*/ 585 h 629"/>
                <a:gd name="T50" fmla="*/ 863 w 961"/>
                <a:gd name="T51" fmla="*/ 595 h 629"/>
                <a:gd name="T52" fmla="*/ 852 w 961"/>
                <a:gd name="T53" fmla="*/ 603 h 629"/>
                <a:gd name="T54" fmla="*/ 843 w 961"/>
                <a:gd name="T55" fmla="*/ 611 h 629"/>
                <a:gd name="T56" fmla="*/ 833 w 961"/>
                <a:gd name="T57" fmla="*/ 618 h 629"/>
                <a:gd name="T58" fmla="*/ 825 w 961"/>
                <a:gd name="T59" fmla="*/ 623 h 629"/>
                <a:gd name="T60" fmla="*/ 816 w 961"/>
                <a:gd name="T61" fmla="*/ 629 h 629"/>
                <a:gd name="T62" fmla="*/ 42 w 961"/>
                <a:gd name="T63" fmla="*/ 168 h 629"/>
                <a:gd name="T64" fmla="*/ 0 w 961"/>
                <a:gd name="T65" fmla="*/ 83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1" h="629">
                  <a:moveTo>
                    <a:pt x="0" y="83"/>
                  </a:moveTo>
                  <a:lnTo>
                    <a:pt x="168" y="0"/>
                  </a:lnTo>
                  <a:lnTo>
                    <a:pt x="172" y="2"/>
                  </a:lnTo>
                  <a:lnTo>
                    <a:pt x="183" y="6"/>
                  </a:lnTo>
                  <a:lnTo>
                    <a:pt x="198" y="12"/>
                  </a:lnTo>
                  <a:lnTo>
                    <a:pt x="218" y="18"/>
                  </a:lnTo>
                  <a:lnTo>
                    <a:pt x="229" y="20"/>
                  </a:lnTo>
                  <a:lnTo>
                    <a:pt x="241" y="23"/>
                  </a:lnTo>
                  <a:lnTo>
                    <a:pt x="255" y="24"/>
                  </a:lnTo>
                  <a:lnTo>
                    <a:pt x="268" y="25"/>
                  </a:lnTo>
                  <a:lnTo>
                    <a:pt x="281" y="25"/>
                  </a:lnTo>
                  <a:lnTo>
                    <a:pt x="295" y="25"/>
                  </a:lnTo>
                  <a:lnTo>
                    <a:pt x="309" y="23"/>
                  </a:lnTo>
                  <a:lnTo>
                    <a:pt x="323" y="19"/>
                  </a:lnTo>
                  <a:lnTo>
                    <a:pt x="961" y="399"/>
                  </a:lnTo>
                  <a:lnTo>
                    <a:pt x="955" y="426"/>
                  </a:lnTo>
                  <a:lnTo>
                    <a:pt x="947" y="450"/>
                  </a:lnTo>
                  <a:lnTo>
                    <a:pt x="939" y="472"/>
                  </a:lnTo>
                  <a:lnTo>
                    <a:pt x="931" y="494"/>
                  </a:lnTo>
                  <a:lnTo>
                    <a:pt x="921" y="513"/>
                  </a:lnTo>
                  <a:lnTo>
                    <a:pt x="912" y="530"/>
                  </a:lnTo>
                  <a:lnTo>
                    <a:pt x="902" y="545"/>
                  </a:lnTo>
                  <a:lnTo>
                    <a:pt x="893" y="561"/>
                  </a:lnTo>
                  <a:lnTo>
                    <a:pt x="883" y="573"/>
                  </a:lnTo>
                  <a:lnTo>
                    <a:pt x="873" y="585"/>
                  </a:lnTo>
                  <a:lnTo>
                    <a:pt x="863" y="595"/>
                  </a:lnTo>
                  <a:lnTo>
                    <a:pt x="852" y="603"/>
                  </a:lnTo>
                  <a:lnTo>
                    <a:pt x="843" y="611"/>
                  </a:lnTo>
                  <a:lnTo>
                    <a:pt x="833" y="618"/>
                  </a:lnTo>
                  <a:lnTo>
                    <a:pt x="825" y="623"/>
                  </a:lnTo>
                  <a:lnTo>
                    <a:pt x="816" y="629"/>
                  </a:lnTo>
                  <a:lnTo>
                    <a:pt x="42" y="168"/>
                  </a:lnTo>
                  <a:lnTo>
                    <a:pt x="0" y="8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7" name="Freeform 126"/>
            <p:cNvSpPr>
              <a:spLocks/>
            </p:cNvSpPr>
            <p:nvPr/>
          </p:nvSpPr>
          <p:spPr bwMode="auto">
            <a:xfrm>
              <a:off x="7413625" y="4911725"/>
              <a:ext cx="101600" cy="96838"/>
            </a:xfrm>
            <a:custGeom>
              <a:avLst/>
              <a:gdLst>
                <a:gd name="T0" fmla="*/ 502 w 514"/>
                <a:gd name="T1" fmla="*/ 360 h 488"/>
                <a:gd name="T2" fmla="*/ 504 w 514"/>
                <a:gd name="T3" fmla="*/ 377 h 488"/>
                <a:gd name="T4" fmla="*/ 506 w 514"/>
                <a:gd name="T5" fmla="*/ 395 h 488"/>
                <a:gd name="T6" fmla="*/ 508 w 514"/>
                <a:gd name="T7" fmla="*/ 411 h 488"/>
                <a:gd name="T8" fmla="*/ 509 w 514"/>
                <a:gd name="T9" fmla="*/ 427 h 488"/>
                <a:gd name="T10" fmla="*/ 511 w 514"/>
                <a:gd name="T11" fmla="*/ 442 h 488"/>
                <a:gd name="T12" fmla="*/ 512 w 514"/>
                <a:gd name="T13" fmla="*/ 458 h 488"/>
                <a:gd name="T14" fmla="*/ 513 w 514"/>
                <a:gd name="T15" fmla="*/ 474 h 488"/>
                <a:gd name="T16" fmla="*/ 514 w 514"/>
                <a:gd name="T17" fmla="*/ 488 h 488"/>
                <a:gd name="T18" fmla="*/ 0 w 514"/>
                <a:gd name="T19" fmla="*/ 181 h 488"/>
                <a:gd name="T20" fmla="*/ 12 w 514"/>
                <a:gd name="T21" fmla="*/ 156 h 488"/>
                <a:gd name="T22" fmla="*/ 26 w 514"/>
                <a:gd name="T23" fmla="*/ 132 h 488"/>
                <a:gd name="T24" fmla="*/ 40 w 514"/>
                <a:gd name="T25" fmla="*/ 110 h 488"/>
                <a:gd name="T26" fmla="*/ 55 w 514"/>
                <a:gd name="T27" fmla="*/ 90 h 488"/>
                <a:gd name="T28" fmla="*/ 72 w 514"/>
                <a:gd name="T29" fmla="*/ 72 h 488"/>
                <a:gd name="T30" fmla="*/ 89 w 514"/>
                <a:gd name="T31" fmla="*/ 57 h 488"/>
                <a:gd name="T32" fmla="*/ 106 w 514"/>
                <a:gd name="T33" fmla="*/ 42 h 488"/>
                <a:gd name="T34" fmla="*/ 125 w 514"/>
                <a:gd name="T35" fmla="*/ 30 h 488"/>
                <a:gd name="T36" fmla="*/ 144 w 514"/>
                <a:gd name="T37" fmla="*/ 20 h 488"/>
                <a:gd name="T38" fmla="*/ 162 w 514"/>
                <a:gd name="T39" fmla="*/ 12 h 488"/>
                <a:gd name="T40" fmla="*/ 181 w 514"/>
                <a:gd name="T41" fmla="*/ 6 h 488"/>
                <a:gd name="T42" fmla="*/ 201 w 514"/>
                <a:gd name="T43" fmla="*/ 2 h 488"/>
                <a:gd name="T44" fmla="*/ 220 w 514"/>
                <a:gd name="T45" fmla="*/ 0 h 488"/>
                <a:gd name="T46" fmla="*/ 239 w 514"/>
                <a:gd name="T47" fmla="*/ 0 h 488"/>
                <a:gd name="T48" fmla="*/ 258 w 514"/>
                <a:gd name="T49" fmla="*/ 2 h 488"/>
                <a:gd name="T50" fmla="*/ 279 w 514"/>
                <a:gd name="T51" fmla="*/ 6 h 488"/>
                <a:gd name="T52" fmla="*/ 297 w 514"/>
                <a:gd name="T53" fmla="*/ 12 h 488"/>
                <a:gd name="T54" fmla="*/ 316 w 514"/>
                <a:gd name="T55" fmla="*/ 20 h 488"/>
                <a:gd name="T56" fmla="*/ 335 w 514"/>
                <a:gd name="T57" fmla="*/ 31 h 488"/>
                <a:gd name="T58" fmla="*/ 353 w 514"/>
                <a:gd name="T59" fmla="*/ 43 h 488"/>
                <a:gd name="T60" fmla="*/ 370 w 514"/>
                <a:gd name="T61" fmla="*/ 58 h 488"/>
                <a:gd name="T62" fmla="*/ 386 w 514"/>
                <a:gd name="T63" fmla="*/ 75 h 488"/>
                <a:gd name="T64" fmla="*/ 403 w 514"/>
                <a:gd name="T65" fmla="*/ 93 h 488"/>
                <a:gd name="T66" fmla="*/ 418 w 514"/>
                <a:gd name="T67" fmla="*/ 114 h 488"/>
                <a:gd name="T68" fmla="*/ 432 w 514"/>
                <a:gd name="T69" fmla="*/ 138 h 488"/>
                <a:gd name="T70" fmla="*/ 446 w 514"/>
                <a:gd name="T71" fmla="*/ 163 h 488"/>
                <a:gd name="T72" fmla="*/ 458 w 514"/>
                <a:gd name="T73" fmla="*/ 191 h 488"/>
                <a:gd name="T74" fmla="*/ 470 w 514"/>
                <a:gd name="T75" fmla="*/ 220 h 488"/>
                <a:gd name="T76" fmla="*/ 480 w 514"/>
                <a:gd name="T77" fmla="*/ 251 h 488"/>
                <a:gd name="T78" fmla="*/ 489 w 514"/>
                <a:gd name="T79" fmla="*/ 286 h 488"/>
                <a:gd name="T80" fmla="*/ 496 w 514"/>
                <a:gd name="T81" fmla="*/ 322 h 488"/>
                <a:gd name="T82" fmla="*/ 502 w 514"/>
                <a:gd name="T83" fmla="*/ 36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4" h="488">
                  <a:moveTo>
                    <a:pt x="502" y="360"/>
                  </a:moveTo>
                  <a:lnTo>
                    <a:pt x="504" y="377"/>
                  </a:lnTo>
                  <a:lnTo>
                    <a:pt x="506" y="395"/>
                  </a:lnTo>
                  <a:lnTo>
                    <a:pt x="508" y="411"/>
                  </a:lnTo>
                  <a:lnTo>
                    <a:pt x="509" y="427"/>
                  </a:lnTo>
                  <a:lnTo>
                    <a:pt x="511" y="442"/>
                  </a:lnTo>
                  <a:lnTo>
                    <a:pt x="512" y="458"/>
                  </a:lnTo>
                  <a:lnTo>
                    <a:pt x="513" y="474"/>
                  </a:lnTo>
                  <a:lnTo>
                    <a:pt x="514" y="488"/>
                  </a:lnTo>
                  <a:lnTo>
                    <a:pt x="0" y="181"/>
                  </a:lnTo>
                  <a:lnTo>
                    <a:pt x="12" y="156"/>
                  </a:lnTo>
                  <a:lnTo>
                    <a:pt x="26" y="132"/>
                  </a:lnTo>
                  <a:lnTo>
                    <a:pt x="40" y="110"/>
                  </a:lnTo>
                  <a:lnTo>
                    <a:pt x="55" y="90"/>
                  </a:lnTo>
                  <a:lnTo>
                    <a:pt x="72" y="72"/>
                  </a:lnTo>
                  <a:lnTo>
                    <a:pt x="89" y="57"/>
                  </a:lnTo>
                  <a:lnTo>
                    <a:pt x="106" y="42"/>
                  </a:lnTo>
                  <a:lnTo>
                    <a:pt x="125" y="30"/>
                  </a:lnTo>
                  <a:lnTo>
                    <a:pt x="144" y="20"/>
                  </a:lnTo>
                  <a:lnTo>
                    <a:pt x="162" y="12"/>
                  </a:lnTo>
                  <a:lnTo>
                    <a:pt x="181" y="6"/>
                  </a:lnTo>
                  <a:lnTo>
                    <a:pt x="201" y="2"/>
                  </a:lnTo>
                  <a:lnTo>
                    <a:pt x="220" y="0"/>
                  </a:lnTo>
                  <a:lnTo>
                    <a:pt x="239" y="0"/>
                  </a:lnTo>
                  <a:lnTo>
                    <a:pt x="258" y="2"/>
                  </a:lnTo>
                  <a:lnTo>
                    <a:pt x="279" y="6"/>
                  </a:lnTo>
                  <a:lnTo>
                    <a:pt x="297" y="12"/>
                  </a:lnTo>
                  <a:lnTo>
                    <a:pt x="316" y="20"/>
                  </a:lnTo>
                  <a:lnTo>
                    <a:pt x="335" y="31"/>
                  </a:lnTo>
                  <a:lnTo>
                    <a:pt x="353" y="43"/>
                  </a:lnTo>
                  <a:lnTo>
                    <a:pt x="370" y="58"/>
                  </a:lnTo>
                  <a:lnTo>
                    <a:pt x="386" y="75"/>
                  </a:lnTo>
                  <a:lnTo>
                    <a:pt x="403" y="93"/>
                  </a:lnTo>
                  <a:lnTo>
                    <a:pt x="418" y="114"/>
                  </a:lnTo>
                  <a:lnTo>
                    <a:pt x="432" y="138"/>
                  </a:lnTo>
                  <a:lnTo>
                    <a:pt x="446" y="163"/>
                  </a:lnTo>
                  <a:lnTo>
                    <a:pt x="458" y="191"/>
                  </a:lnTo>
                  <a:lnTo>
                    <a:pt x="470" y="220"/>
                  </a:lnTo>
                  <a:lnTo>
                    <a:pt x="480" y="251"/>
                  </a:lnTo>
                  <a:lnTo>
                    <a:pt x="489" y="286"/>
                  </a:lnTo>
                  <a:lnTo>
                    <a:pt x="496" y="322"/>
                  </a:lnTo>
                  <a:lnTo>
                    <a:pt x="502" y="36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8" name="Freeform 127"/>
            <p:cNvSpPr>
              <a:spLocks/>
            </p:cNvSpPr>
            <p:nvPr/>
          </p:nvSpPr>
          <p:spPr bwMode="auto">
            <a:xfrm>
              <a:off x="6856413" y="4943475"/>
              <a:ext cx="455613" cy="287338"/>
            </a:xfrm>
            <a:custGeom>
              <a:avLst/>
              <a:gdLst>
                <a:gd name="T0" fmla="*/ 114 w 2299"/>
                <a:gd name="T1" fmla="*/ 0 h 1449"/>
                <a:gd name="T2" fmla="*/ 1370 w 2299"/>
                <a:gd name="T3" fmla="*/ 749 h 1449"/>
                <a:gd name="T4" fmla="*/ 1386 w 2299"/>
                <a:gd name="T5" fmla="*/ 800 h 1449"/>
                <a:gd name="T6" fmla="*/ 1422 w 2299"/>
                <a:gd name="T7" fmla="*/ 779 h 1449"/>
                <a:gd name="T8" fmla="*/ 2299 w 2299"/>
                <a:gd name="T9" fmla="*/ 1302 h 1449"/>
                <a:gd name="T10" fmla="*/ 2017 w 2299"/>
                <a:gd name="T11" fmla="*/ 1449 h 1449"/>
                <a:gd name="T12" fmla="*/ 0 w 2299"/>
                <a:gd name="T13" fmla="*/ 249 h 1449"/>
                <a:gd name="T14" fmla="*/ 114 w 2299"/>
                <a:gd name="T15" fmla="*/ 0 h 14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99" h="1449">
                  <a:moveTo>
                    <a:pt x="114" y="0"/>
                  </a:moveTo>
                  <a:lnTo>
                    <a:pt x="1370" y="749"/>
                  </a:lnTo>
                  <a:lnTo>
                    <a:pt x="1386" y="800"/>
                  </a:lnTo>
                  <a:lnTo>
                    <a:pt x="1422" y="779"/>
                  </a:lnTo>
                  <a:lnTo>
                    <a:pt x="2299" y="1302"/>
                  </a:lnTo>
                  <a:lnTo>
                    <a:pt x="2017" y="1449"/>
                  </a:lnTo>
                  <a:lnTo>
                    <a:pt x="0" y="249"/>
                  </a:lnTo>
                  <a:lnTo>
                    <a:pt x="114"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89" name="Freeform 128"/>
            <p:cNvSpPr>
              <a:spLocks/>
            </p:cNvSpPr>
            <p:nvPr/>
          </p:nvSpPr>
          <p:spPr bwMode="auto">
            <a:xfrm>
              <a:off x="6591300" y="4799013"/>
              <a:ext cx="176213" cy="141288"/>
            </a:xfrm>
            <a:custGeom>
              <a:avLst/>
              <a:gdLst>
                <a:gd name="T0" fmla="*/ 0 w 889"/>
                <a:gd name="T1" fmla="*/ 184 h 715"/>
                <a:gd name="T2" fmla="*/ 24 w 889"/>
                <a:gd name="T3" fmla="*/ 154 h 715"/>
                <a:gd name="T4" fmla="*/ 48 w 889"/>
                <a:gd name="T5" fmla="*/ 125 h 715"/>
                <a:gd name="T6" fmla="*/ 74 w 889"/>
                <a:gd name="T7" fmla="*/ 99 h 715"/>
                <a:gd name="T8" fmla="*/ 101 w 889"/>
                <a:gd name="T9" fmla="*/ 76 h 715"/>
                <a:gd name="T10" fmla="*/ 114 w 889"/>
                <a:gd name="T11" fmla="*/ 64 h 715"/>
                <a:gd name="T12" fmla="*/ 128 w 889"/>
                <a:gd name="T13" fmla="*/ 53 h 715"/>
                <a:gd name="T14" fmla="*/ 143 w 889"/>
                <a:gd name="T15" fmla="*/ 43 h 715"/>
                <a:gd name="T16" fmla="*/ 158 w 889"/>
                <a:gd name="T17" fmla="*/ 33 h 715"/>
                <a:gd name="T18" fmla="*/ 173 w 889"/>
                <a:gd name="T19" fmla="*/ 24 h 715"/>
                <a:gd name="T20" fmla="*/ 188 w 889"/>
                <a:gd name="T21" fmla="*/ 16 h 715"/>
                <a:gd name="T22" fmla="*/ 204 w 889"/>
                <a:gd name="T23" fmla="*/ 8 h 715"/>
                <a:gd name="T24" fmla="*/ 220 w 889"/>
                <a:gd name="T25" fmla="*/ 0 h 715"/>
                <a:gd name="T26" fmla="*/ 671 w 889"/>
                <a:gd name="T27" fmla="*/ 268 h 715"/>
                <a:gd name="T28" fmla="*/ 889 w 889"/>
                <a:gd name="T29" fmla="*/ 715 h 715"/>
                <a:gd name="T30" fmla="*/ 0 w 889"/>
                <a:gd name="T31" fmla="*/ 184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9" h="715">
                  <a:moveTo>
                    <a:pt x="0" y="184"/>
                  </a:moveTo>
                  <a:lnTo>
                    <a:pt x="24" y="154"/>
                  </a:lnTo>
                  <a:lnTo>
                    <a:pt x="48" y="125"/>
                  </a:lnTo>
                  <a:lnTo>
                    <a:pt x="74" y="99"/>
                  </a:lnTo>
                  <a:lnTo>
                    <a:pt x="101" y="76"/>
                  </a:lnTo>
                  <a:lnTo>
                    <a:pt x="114" y="64"/>
                  </a:lnTo>
                  <a:lnTo>
                    <a:pt x="128" y="53"/>
                  </a:lnTo>
                  <a:lnTo>
                    <a:pt x="143" y="43"/>
                  </a:lnTo>
                  <a:lnTo>
                    <a:pt x="158" y="33"/>
                  </a:lnTo>
                  <a:lnTo>
                    <a:pt x="173" y="24"/>
                  </a:lnTo>
                  <a:lnTo>
                    <a:pt x="188" y="16"/>
                  </a:lnTo>
                  <a:lnTo>
                    <a:pt x="204" y="8"/>
                  </a:lnTo>
                  <a:lnTo>
                    <a:pt x="220" y="0"/>
                  </a:lnTo>
                  <a:lnTo>
                    <a:pt x="671" y="268"/>
                  </a:lnTo>
                  <a:lnTo>
                    <a:pt x="889" y="715"/>
                  </a:lnTo>
                  <a:lnTo>
                    <a:pt x="0" y="18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0" name="Freeform 129"/>
            <p:cNvSpPr>
              <a:spLocks/>
            </p:cNvSpPr>
            <p:nvPr/>
          </p:nvSpPr>
          <p:spPr bwMode="auto">
            <a:xfrm>
              <a:off x="6362700" y="5011738"/>
              <a:ext cx="704850" cy="482600"/>
            </a:xfrm>
            <a:custGeom>
              <a:avLst/>
              <a:gdLst>
                <a:gd name="T0" fmla="*/ 0 w 3553"/>
                <a:gd name="T1" fmla="*/ 0 h 2432"/>
                <a:gd name="T2" fmla="*/ 3553 w 3553"/>
                <a:gd name="T3" fmla="*/ 2117 h 2432"/>
                <a:gd name="T4" fmla="*/ 3553 w 3553"/>
                <a:gd name="T5" fmla="*/ 2432 h 2432"/>
                <a:gd name="T6" fmla="*/ 146 w 3553"/>
                <a:gd name="T7" fmla="*/ 403 h 2432"/>
                <a:gd name="T8" fmla="*/ 0 w 3553"/>
                <a:gd name="T9" fmla="*/ 0 h 2432"/>
              </a:gdLst>
              <a:ahLst/>
              <a:cxnLst>
                <a:cxn ang="0">
                  <a:pos x="T0" y="T1"/>
                </a:cxn>
                <a:cxn ang="0">
                  <a:pos x="T2" y="T3"/>
                </a:cxn>
                <a:cxn ang="0">
                  <a:pos x="T4" y="T5"/>
                </a:cxn>
                <a:cxn ang="0">
                  <a:pos x="T6" y="T7"/>
                </a:cxn>
                <a:cxn ang="0">
                  <a:pos x="T8" y="T9"/>
                </a:cxn>
              </a:cxnLst>
              <a:rect l="0" t="0" r="r" b="b"/>
              <a:pathLst>
                <a:path w="3553" h="2432">
                  <a:moveTo>
                    <a:pt x="0" y="0"/>
                  </a:moveTo>
                  <a:lnTo>
                    <a:pt x="3553" y="2117"/>
                  </a:lnTo>
                  <a:lnTo>
                    <a:pt x="3553" y="2432"/>
                  </a:lnTo>
                  <a:lnTo>
                    <a:pt x="146" y="403"/>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1" name="Freeform 130"/>
            <p:cNvSpPr>
              <a:spLocks/>
            </p:cNvSpPr>
            <p:nvPr/>
          </p:nvSpPr>
          <p:spPr bwMode="auto">
            <a:xfrm>
              <a:off x="6564313" y="4835525"/>
              <a:ext cx="247650" cy="193675"/>
            </a:xfrm>
            <a:custGeom>
              <a:avLst/>
              <a:gdLst>
                <a:gd name="T0" fmla="*/ 1246 w 1246"/>
                <a:gd name="T1" fmla="*/ 976 h 976"/>
                <a:gd name="T2" fmla="*/ 0 w 1246"/>
                <a:gd name="T3" fmla="*/ 235 h 976"/>
                <a:gd name="T4" fmla="*/ 72 w 1246"/>
                <a:gd name="T5" fmla="*/ 103 h 976"/>
                <a:gd name="T6" fmla="*/ 80 w 1246"/>
                <a:gd name="T7" fmla="*/ 89 h 976"/>
                <a:gd name="T8" fmla="*/ 88 w 1246"/>
                <a:gd name="T9" fmla="*/ 75 h 976"/>
                <a:gd name="T10" fmla="*/ 96 w 1246"/>
                <a:gd name="T11" fmla="*/ 62 h 976"/>
                <a:gd name="T12" fmla="*/ 104 w 1246"/>
                <a:gd name="T13" fmla="*/ 49 h 976"/>
                <a:gd name="T14" fmla="*/ 113 w 1246"/>
                <a:gd name="T15" fmla="*/ 37 h 976"/>
                <a:gd name="T16" fmla="*/ 121 w 1246"/>
                <a:gd name="T17" fmla="*/ 25 h 976"/>
                <a:gd name="T18" fmla="*/ 130 w 1246"/>
                <a:gd name="T19" fmla="*/ 12 h 976"/>
                <a:gd name="T20" fmla="*/ 139 w 1246"/>
                <a:gd name="T21" fmla="*/ 0 h 976"/>
                <a:gd name="T22" fmla="*/ 1028 w 1246"/>
                <a:gd name="T23" fmla="*/ 531 h 976"/>
                <a:gd name="T24" fmla="*/ 1246 w 1246"/>
                <a:gd name="T25" fmla="*/ 976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6" h="976">
                  <a:moveTo>
                    <a:pt x="1246" y="976"/>
                  </a:moveTo>
                  <a:lnTo>
                    <a:pt x="0" y="235"/>
                  </a:lnTo>
                  <a:lnTo>
                    <a:pt x="72" y="103"/>
                  </a:lnTo>
                  <a:lnTo>
                    <a:pt x="80" y="89"/>
                  </a:lnTo>
                  <a:lnTo>
                    <a:pt x="88" y="75"/>
                  </a:lnTo>
                  <a:lnTo>
                    <a:pt x="96" y="62"/>
                  </a:lnTo>
                  <a:lnTo>
                    <a:pt x="104" y="49"/>
                  </a:lnTo>
                  <a:lnTo>
                    <a:pt x="113" y="37"/>
                  </a:lnTo>
                  <a:lnTo>
                    <a:pt x="121" y="25"/>
                  </a:lnTo>
                  <a:lnTo>
                    <a:pt x="130" y="12"/>
                  </a:lnTo>
                  <a:lnTo>
                    <a:pt x="139" y="0"/>
                  </a:lnTo>
                  <a:lnTo>
                    <a:pt x="1028" y="531"/>
                  </a:lnTo>
                  <a:lnTo>
                    <a:pt x="1246" y="97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2" name="Freeform 131"/>
            <p:cNvSpPr>
              <a:spLocks/>
            </p:cNvSpPr>
            <p:nvPr/>
          </p:nvSpPr>
          <p:spPr bwMode="auto">
            <a:xfrm>
              <a:off x="6834188" y="4992688"/>
              <a:ext cx="422275" cy="268288"/>
            </a:xfrm>
            <a:custGeom>
              <a:avLst/>
              <a:gdLst>
                <a:gd name="T0" fmla="*/ 112 w 2129"/>
                <a:gd name="T1" fmla="*/ 0 h 1348"/>
                <a:gd name="T2" fmla="*/ 2129 w 2129"/>
                <a:gd name="T3" fmla="*/ 1200 h 1348"/>
                <a:gd name="T4" fmla="*/ 1847 w 2129"/>
                <a:gd name="T5" fmla="*/ 1348 h 1348"/>
                <a:gd name="T6" fmla="*/ 0 w 2129"/>
                <a:gd name="T7" fmla="*/ 248 h 1348"/>
                <a:gd name="T8" fmla="*/ 112 w 2129"/>
                <a:gd name="T9" fmla="*/ 0 h 1348"/>
              </a:gdLst>
              <a:ahLst/>
              <a:cxnLst>
                <a:cxn ang="0">
                  <a:pos x="T0" y="T1"/>
                </a:cxn>
                <a:cxn ang="0">
                  <a:pos x="T2" y="T3"/>
                </a:cxn>
                <a:cxn ang="0">
                  <a:pos x="T4" y="T5"/>
                </a:cxn>
                <a:cxn ang="0">
                  <a:pos x="T6" y="T7"/>
                </a:cxn>
                <a:cxn ang="0">
                  <a:pos x="T8" y="T9"/>
                </a:cxn>
              </a:cxnLst>
              <a:rect l="0" t="0" r="r" b="b"/>
              <a:pathLst>
                <a:path w="2129" h="1348">
                  <a:moveTo>
                    <a:pt x="112" y="0"/>
                  </a:moveTo>
                  <a:lnTo>
                    <a:pt x="2129" y="1200"/>
                  </a:lnTo>
                  <a:lnTo>
                    <a:pt x="1847" y="1348"/>
                  </a:lnTo>
                  <a:lnTo>
                    <a:pt x="0" y="248"/>
                  </a:lnTo>
                  <a:lnTo>
                    <a:pt x="112"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3" name="Freeform 132"/>
            <p:cNvSpPr>
              <a:spLocks/>
            </p:cNvSpPr>
            <p:nvPr/>
          </p:nvSpPr>
          <p:spPr bwMode="auto">
            <a:xfrm>
              <a:off x="6305550" y="4854575"/>
              <a:ext cx="782638" cy="514350"/>
            </a:xfrm>
            <a:custGeom>
              <a:avLst/>
              <a:gdLst>
                <a:gd name="T0" fmla="*/ 0 w 3946"/>
                <a:gd name="T1" fmla="*/ 0 h 2594"/>
                <a:gd name="T2" fmla="*/ 26 w 3946"/>
                <a:gd name="T3" fmla="*/ 7 h 2594"/>
                <a:gd name="T4" fmla="*/ 3946 w 3946"/>
                <a:gd name="T5" fmla="*/ 2342 h 2594"/>
                <a:gd name="T6" fmla="*/ 3839 w 3946"/>
                <a:gd name="T7" fmla="*/ 2398 h 2594"/>
                <a:gd name="T8" fmla="*/ 3839 w 3946"/>
                <a:gd name="T9" fmla="*/ 2594 h 2594"/>
                <a:gd name="T10" fmla="*/ 141 w 3946"/>
                <a:gd name="T11" fmla="*/ 391 h 2594"/>
                <a:gd name="T12" fmla="*/ 0 w 3946"/>
                <a:gd name="T13" fmla="*/ 0 h 2594"/>
              </a:gdLst>
              <a:ahLst/>
              <a:cxnLst>
                <a:cxn ang="0">
                  <a:pos x="T0" y="T1"/>
                </a:cxn>
                <a:cxn ang="0">
                  <a:pos x="T2" y="T3"/>
                </a:cxn>
                <a:cxn ang="0">
                  <a:pos x="T4" y="T5"/>
                </a:cxn>
                <a:cxn ang="0">
                  <a:pos x="T6" y="T7"/>
                </a:cxn>
                <a:cxn ang="0">
                  <a:pos x="T8" y="T9"/>
                </a:cxn>
                <a:cxn ang="0">
                  <a:pos x="T10" y="T11"/>
                </a:cxn>
                <a:cxn ang="0">
                  <a:pos x="T12" y="T13"/>
                </a:cxn>
              </a:cxnLst>
              <a:rect l="0" t="0" r="r" b="b"/>
              <a:pathLst>
                <a:path w="3946" h="2594">
                  <a:moveTo>
                    <a:pt x="0" y="0"/>
                  </a:moveTo>
                  <a:lnTo>
                    <a:pt x="26" y="7"/>
                  </a:lnTo>
                  <a:lnTo>
                    <a:pt x="3946" y="2342"/>
                  </a:lnTo>
                  <a:lnTo>
                    <a:pt x="3839" y="2398"/>
                  </a:lnTo>
                  <a:lnTo>
                    <a:pt x="3839" y="2594"/>
                  </a:lnTo>
                  <a:lnTo>
                    <a:pt x="141" y="391"/>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4" name="Freeform 133"/>
            <p:cNvSpPr>
              <a:spLocks/>
            </p:cNvSpPr>
            <p:nvPr/>
          </p:nvSpPr>
          <p:spPr bwMode="auto">
            <a:xfrm>
              <a:off x="6391275" y="5092700"/>
              <a:ext cx="676275" cy="465138"/>
            </a:xfrm>
            <a:custGeom>
              <a:avLst/>
              <a:gdLst>
                <a:gd name="T0" fmla="*/ 124 w 3407"/>
                <a:gd name="T1" fmla="*/ 346 h 2346"/>
                <a:gd name="T2" fmla="*/ 0 w 3407"/>
                <a:gd name="T3" fmla="*/ 0 h 2346"/>
                <a:gd name="T4" fmla="*/ 3407 w 3407"/>
                <a:gd name="T5" fmla="*/ 2029 h 2346"/>
                <a:gd name="T6" fmla="*/ 3407 w 3407"/>
                <a:gd name="T7" fmla="*/ 2346 h 2346"/>
                <a:gd name="T8" fmla="*/ 106 w 3407"/>
                <a:gd name="T9" fmla="*/ 379 h 2346"/>
                <a:gd name="T10" fmla="*/ 124 w 3407"/>
                <a:gd name="T11" fmla="*/ 346 h 2346"/>
              </a:gdLst>
              <a:ahLst/>
              <a:cxnLst>
                <a:cxn ang="0">
                  <a:pos x="T0" y="T1"/>
                </a:cxn>
                <a:cxn ang="0">
                  <a:pos x="T2" y="T3"/>
                </a:cxn>
                <a:cxn ang="0">
                  <a:pos x="T4" y="T5"/>
                </a:cxn>
                <a:cxn ang="0">
                  <a:pos x="T6" y="T7"/>
                </a:cxn>
                <a:cxn ang="0">
                  <a:pos x="T8" y="T9"/>
                </a:cxn>
                <a:cxn ang="0">
                  <a:pos x="T10" y="T11"/>
                </a:cxn>
              </a:cxnLst>
              <a:rect l="0" t="0" r="r" b="b"/>
              <a:pathLst>
                <a:path w="3407" h="2346">
                  <a:moveTo>
                    <a:pt x="124" y="346"/>
                  </a:moveTo>
                  <a:lnTo>
                    <a:pt x="0" y="0"/>
                  </a:lnTo>
                  <a:lnTo>
                    <a:pt x="3407" y="2029"/>
                  </a:lnTo>
                  <a:lnTo>
                    <a:pt x="3407" y="2346"/>
                  </a:lnTo>
                  <a:lnTo>
                    <a:pt x="106" y="379"/>
                  </a:lnTo>
                  <a:lnTo>
                    <a:pt x="124" y="34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5" name="Freeform 134"/>
            <p:cNvSpPr>
              <a:spLocks/>
            </p:cNvSpPr>
            <p:nvPr/>
          </p:nvSpPr>
          <p:spPr bwMode="auto">
            <a:xfrm>
              <a:off x="6388100" y="5167313"/>
              <a:ext cx="679450" cy="452438"/>
            </a:xfrm>
            <a:custGeom>
              <a:avLst/>
              <a:gdLst>
                <a:gd name="T0" fmla="*/ 911 w 3424"/>
                <a:gd name="T1" fmla="*/ 634 h 2282"/>
                <a:gd name="T2" fmla="*/ 759 w 3424"/>
                <a:gd name="T3" fmla="*/ 695 h 2282"/>
                <a:gd name="T4" fmla="*/ 0 w 3424"/>
                <a:gd name="T5" fmla="*/ 243 h 2282"/>
                <a:gd name="T6" fmla="*/ 2 w 3424"/>
                <a:gd name="T7" fmla="*/ 239 h 2282"/>
                <a:gd name="T8" fmla="*/ 3 w 3424"/>
                <a:gd name="T9" fmla="*/ 234 h 2282"/>
                <a:gd name="T10" fmla="*/ 5 w 3424"/>
                <a:gd name="T11" fmla="*/ 230 h 2282"/>
                <a:gd name="T12" fmla="*/ 6 w 3424"/>
                <a:gd name="T13" fmla="*/ 225 h 2282"/>
                <a:gd name="T14" fmla="*/ 8 w 3424"/>
                <a:gd name="T15" fmla="*/ 221 h 2282"/>
                <a:gd name="T16" fmla="*/ 9 w 3424"/>
                <a:gd name="T17" fmla="*/ 215 h 2282"/>
                <a:gd name="T18" fmla="*/ 11 w 3424"/>
                <a:gd name="T19" fmla="*/ 211 h 2282"/>
                <a:gd name="T20" fmla="*/ 13 w 3424"/>
                <a:gd name="T21" fmla="*/ 206 h 2282"/>
                <a:gd name="T22" fmla="*/ 123 w 3424"/>
                <a:gd name="T23" fmla="*/ 0 h 2282"/>
                <a:gd name="T24" fmla="*/ 3424 w 3424"/>
                <a:gd name="T25" fmla="*/ 1967 h 2282"/>
                <a:gd name="T26" fmla="*/ 3424 w 3424"/>
                <a:gd name="T27" fmla="*/ 2282 h 2282"/>
                <a:gd name="T28" fmla="*/ 910 w 3424"/>
                <a:gd name="T29" fmla="*/ 785 h 2282"/>
                <a:gd name="T30" fmla="*/ 911 w 3424"/>
                <a:gd name="T31" fmla="*/ 634 h 2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424" h="2282">
                  <a:moveTo>
                    <a:pt x="911" y="634"/>
                  </a:moveTo>
                  <a:lnTo>
                    <a:pt x="759" y="695"/>
                  </a:lnTo>
                  <a:lnTo>
                    <a:pt x="0" y="243"/>
                  </a:lnTo>
                  <a:lnTo>
                    <a:pt x="2" y="239"/>
                  </a:lnTo>
                  <a:lnTo>
                    <a:pt x="3" y="234"/>
                  </a:lnTo>
                  <a:lnTo>
                    <a:pt x="5" y="230"/>
                  </a:lnTo>
                  <a:lnTo>
                    <a:pt x="6" y="225"/>
                  </a:lnTo>
                  <a:lnTo>
                    <a:pt x="8" y="221"/>
                  </a:lnTo>
                  <a:lnTo>
                    <a:pt x="9" y="215"/>
                  </a:lnTo>
                  <a:lnTo>
                    <a:pt x="11" y="211"/>
                  </a:lnTo>
                  <a:lnTo>
                    <a:pt x="13" y="206"/>
                  </a:lnTo>
                  <a:lnTo>
                    <a:pt x="123" y="0"/>
                  </a:lnTo>
                  <a:lnTo>
                    <a:pt x="3424" y="1967"/>
                  </a:lnTo>
                  <a:lnTo>
                    <a:pt x="3424" y="2282"/>
                  </a:lnTo>
                  <a:lnTo>
                    <a:pt x="910" y="785"/>
                  </a:lnTo>
                  <a:lnTo>
                    <a:pt x="911" y="63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6" name="Freeform 135"/>
            <p:cNvSpPr>
              <a:spLocks/>
            </p:cNvSpPr>
            <p:nvPr/>
          </p:nvSpPr>
          <p:spPr bwMode="auto">
            <a:xfrm>
              <a:off x="6310313" y="4856163"/>
              <a:ext cx="833438" cy="463550"/>
            </a:xfrm>
            <a:custGeom>
              <a:avLst/>
              <a:gdLst>
                <a:gd name="T0" fmla="*/ 1003 w 4203"/>
                <a:gd name="T1" fmla="*/ 281 h 2335"/>
                <a:gd name="T2" fmla="*/ 4203 w 4203"/>
                <a:gd name="T3" fmla="*/ 2187 h 2335"/>
                <a:gd name="T4" fmla="*/ 3920 w 4203"/>
                <a:gd name="T5" fmla="*/ 2335 h 2335"/>
                <a:gd name="T6" fmla="*/ 0 w 4203"/>
                <a:gd name="T7" fmla="*/ 0 h 2335"/>
                <a:gd name="T8" fmla="*/ 1003 w 4203"/>
                <a:gd name="T9" fmla="*/ 281 h 2335"/>
              </a:gdLst>
              <a:ahLst/>
              <a:cxnLst>
                <a:cxn ang="0">
                  <a:pos x="T0" y="T1"/>
                </a:cxn>
                <a:cxn ang="0">
                  <a:pos x="T2" y="T3"/>
                </a:cxn>
                <a:cxn ang="0">
                  <a:pos x="T4" y="T5"/>
                </a:cxn>
                <a:cxn ang="0">
                  <a:pos x="T6" y="T7"/>
                </a:cxn>
                <a:cxn ang="0">
                  <a:pos x="T8" y="T9"/>
                </a:cxn>
              </a:cxnLst>
              <a:rect l="0" t="0" r="r" b="b"/>
              <a:pathLst>
                <a:path w="4203" h="2335">
                  <a:moveTo>
                    <a:pt x="1003" y="281"/>
                  </a:moveTo>
                  <a:lnTo>
                    <a:pt x="4203" y="2187"/>
                  </a:lnTo>
                  <a:lnTo>
                    <a:pt x="3920" y="2335"/>
                  </a:lnTo>
                  <a:lnTo>
                    <a:pt x="0" y="0"/>
                  </a:lnTo>
                  <a:lnTo>
                    <a:pt x="1003" y="28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7" name="Freeform 136"/>
            <p:cNvSpPr>
              <a:spLocks/>
            </p:cNvSpPr>
            <p:nvPr/>
          </p:nvSpPr>
          <p:spPr bwMode="auto">
            <a:xfrm>
              <a:off x="6508750" y="4881563"/>
              <a:ext cx="692150" cy="407988"/>
            </a:xfrm>
            <a:custGeom>
              <a:avLst/>
              <a:gdLst>
                <a:gd name="T0" fmla="*/ 172 w 3483"/>
                <a:gd name="T1" fmla="*/ 199 h 2056"/>
                <a:gd name="T2" fmla="*/ 277 w 3483"/>
                <a:gd name="T3" fmla="*/ 0 h 2056"/>
                <a:gd name="T4" fmla="*/ 1523 w 3483"/>
                <a:gd name="T5" fmla="*/ 741 h 2056"/>
                <a:gd name="T6" fmla="*/ 1596 w 3483"/>
                <a:gd name="T7" fmla="*/ 892 h 2056"/>
                <a:gd name="T8" fmla="*/ 1636 w 3483"/>
                <a:gd name="T9" fmla="*/ 808 h 2056"/>
                <a:gd name="T10" fmla="*/ 3483 w 3483"/>
                <a:gd name="T11" fmla="*/ 1908 h 2056"/>
                <a:gd name="T12" fmla="*/ 3200 w 3483"/>
                <a:gd name="T13" fmla="*/ 2056 h 2056"/>
                <a:gd name="T14" fmla="*/ 0 w 3483"/>
                <a:gd name="T15" fmla="*/ 150 h 2056"/>
                <a:gd name="T16" fmla="*/ 172 w 3483"/>
                <a:gd name="T17" fmla="*/ 199 h 2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83" h="2056">
                  <a:moveTo>
                    <a:pt x="172" y="199"/>
                  </a:moveTo>
                  <a:lnTo>
                    <a:pt x="277" y="0"/>
                  </a:lnTo>
                  <a:lnTo>
                    <a:pt x="1523" y="741"/>
                  </a:lnTo>
                  <a:lnTo>
                    <a:pt x="1596" y="892"/>
                  </a:lnTo>
                  <a:lnTo>
                    <a:pt x="1636" y="808"/>
                  </a:lnTo>
                  <a:lnTo>
                    <a:pt x="3483" y="1908"/>
                  </a:lnTo>
                  <a:lnTo>
                    <a:pt x="3200" y="2056"/>
                  </a:lnTo>
                  <a:lnTo>
                    <a:pt x="0" y="150"/>
                  </a:lnTo>
                  <a:lnTo>
                    <a:pt x="172" y="199"/>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8" name="Freeform 137"/>
            <p:cNvSpPr>
              <a:spLocks/>
            </p:cNvSpPr>
            <p:nvPr/>
          </p:nvSpPr>
          <p:spPr bwMode="auto">
            <a:xfrm>
              <a:off x="6326188" y="4875213"/>
              <a:ext cx="520700" cy="412750"/>
            </a:xfrm>
            <a:custGeom>
              <a:avLst/>
              <a:gdLst>
                <a:gd name="T0" fmla="*/ 771 w 2629"/>
                <a:gd name="T1" fmla="*/ 1510 h 2081"/>
                <a:gd name="T2" fmla="*/ 510 w 2629"/>
                <a:gd name="T3" fmla="*/ 1430 h 2081"/>
                <a:gd name="T4" fmla="*/ 0 w 2629"/>
                <a:gd name="T5" fmla="*/ 0 h 2081"/>
                <a:gd name="T6" fmla="*/ 2067 w 2629"/>
                <a:gd name="T7" fmla="*/ 587 h 2081"/>
                <a:gd name="T8" fmla="*/ 2629 w 2629"/>
                <a:gd name="T9" fmla="*/ 2081 h 2081"/>
                <a:gd name="T10" fmla="*/ 1603 w 2629"/>
                <a:gd name="T11" fmla="*/ 1767 h 2081"/>
                <a:gd name="T12" fmla="*/ 1600 w 2629"/>
                <a:gd name="T13" fmla="*/ 1755 h 2081"/>
                <a:gd name="T14" fmla="*/ 1589 w 2629"/>
                <a:gd name="T15" fmla="*/ 1724 h 2081"/>
                <a:gd name="T16" fmla="*/ 1579 w 2629"/>
                <a:gd name="T17" fmla="*/ 1703 h 2081"/>
                <a:gd name="T18" fmla="*/ 1567 w 2629"/>
                <a:gd name="T19" fmla="*/ 1678 h 2081"/>
                <a:gd name="T20" fmla="*/ 1551 w 2629"/>
                <a:gd name="T21" fmla="*/ 1651 h 2081"/>
                <a:gd name="T22" fmla="*/ 1530 w 2629"/>
                <a:gd name="T23" fmla="*/ 1622 h 2081"/>
                <a:gd name="T24" fmla="*/ 1518 w 2629"/>
                <a:gd name="T25" fmla="*/ 1607 h 2081"/>
                <a:gd name="T26" fmla="*/ 1506 w 2629"/>
                <a:gd name="T27" fmla="*/ 1591 h 2081"/>
                <a:gd name="T28" fmla="*/ 1492 w 2629"/>
                <a:gd name="T29" fmla="*/ 1576 h 2081"/>
                <a:gd name="T30" fmla="*/ 1478 w 2629"/>
                <a:gd name="T31" fmla="*/ 1560 h 2081"/>
                <a:gd name="T32" fmla="*/ 1461 w 2629"/>
                <a:gd name="T33" fmla="*/ 1543 h 2081"/>
                <a:gd name="T34" fmla="*/ 1443 w 2629"/>
                <a:gd name="T35" fmla="*/ 1528 h 2081"/>
                <a:gd name="T36" fmla="*/ 1425 w 2629"/>
                <a:gd name="T37" fmla="*/ 1512 h 2081"/>
                <a:gd name="T38" fmla="*/ 1404 w 2629"/>
                <a:gd name="T39" fmla="*/ 1496 h 2081"/>
                <a:gd name="T40" fmla="*/ 1383 w 2629"/>
                <a:gd name="T41" fmla="*/ 1480 h 2081"/>
                <a:gd name="T42" fmla="*/ 1360 w 2629"/>
                <a:gd name="T43" fmla="*/ 1465 h 2081"/>
                <a:gd name="T44" fmla="*/ 1335 w 2629"/>
                <a:gd name="T45" fmla="*/ 1450 h 2081"/>
                <a:gd name="T46" fmla="*/ 1310 w 2629"/>
                <a:gd name="T47" fmla="*/ 1435 h 2081"/>
                <a:gd name="T48" fmla="*/ 1282 w 2629"/>
                <a:gd name="T49" fmla="*/ 1421 h 2081"/>
                <a:gd name="T50" fmla="*/ 1253 w 2629"/>
                <a:gd name="T51" fmla="*/ 1407 h 2081"/>
                <a:gd name="T52" fmla="*/ 1222 w 2629"/>
                <a:gd name="T53" fmla="*/ 1394 h 2081"/>
                <a:gd name="T54" fmla="*/ 1189 w 2629"/>
                <a:gd name="T55" fmla="*/ 1382 h 2081"/>
                <a:gd name="T56" fmla="*/ 1157 w 2629"/>
                <a:gd name="T57" fmla="*/ 1371 h 2081"/>
                <a:gd name="T58" fmla="*/ 1126 w 2629"/>
                <a:gd name="T59" fmla="*/ 1362 h 2081"/>
                <a:gd name="T60" fmla="*/ 1097 w 2629"/>
                <a:gd name="T61" fmla="*/ 1356 h 2081"/>
                <a:gd name="T62" fmla="*/ 1069 w 2629"/>
                <a:gd name="T63" fmla="*/ 1351 h 2081"/>
                <a:gd name="T64" fmla="*/ 1043 w 2629"/>
                <a:gd name="T65" fmla="*/ 1348 h 2081"/>
                <a:gd name="T66" fmla="*/ 1019 w 2629"/>
                <a:gd name="T67" fmla="*/ 1345 h 2081"/>
                <a:gd name="T68" fmla="*/ 995 w 2629"/>
                <a:gd name="T69" fmla="*/ 1345 h 2081"/>
                <a:gd name="T70" fmla="*/ 973 w 2629"/>
                <a:gd name="T71" fmla="*/ 1348 h 2081"/>
                <a:gd name="T72" fmla="*/ 953 w 2629"/>
                <a:gd name="T73" fmla="*/ 1351 h 2081"/>
                <a:gd name="T74" fmla="*/ 935 w 2629"/>
                <a:gd name="T75" fmla="*/ 1355 h 2081"/>
                <a:gd name="T76" fmla="*/ 916 w 2629"/>
                <a:gd name="T77" fmla="*/ 1360 h 2081"/>
                <a:gd name="T78" fmla="*/ 900 w 2629"/>
                <a:gd name="T79" fmla="*/ 1366 h 2081"/>
                <a:gd name="T80" fmla="*/ 885 w 2629"/>
                <a:gd name="T81" fmla="*/ 1373 h 2081"/>
                <a:gd name="T82" fmla="*/ 871 w 2629"/>
                <a:gd name="T83" fmla="*/ 1381 h 2081"/>
                <a:gd name="T84" fmla="*/ 858 w 2629"/>
                <a:gd name="T85" fmla="*/ 1389 h 2081"/>
                <a:gd name="T86" fmla="*/ 846 w 2629"/>
                <a:gd name="T87" fmla="*/ 1398 h 2081"/>
                <a:gd name="T88" fmla="*/ 836 w 2629"/>
                <a:gd name="T89" fmla="*/ 1407 h 2081"/>
                <a:gd name="T90" fmla="*/ 826 w 2629"/>
                <a:gd name="T91" fmla="*/ 1417 h 2081"/>
                <a:gd name="T92" fmla="*/ 817 w 2629"/>
                <a:gd name="T93" fmla="*/ 1427 h 2081"/>
                <a:gd name="T94" fmla="*/ 810 w 2629"/>
                <a:gd name="T95" fmla="*/ 1436 h 2081"/>
                <a:gd name="T96" fmla="*/ 796 w 2629"/>
                <a:gd name="T97" fmla="*/ 1455 h 2081"/>
                <a:gd name="T98" fmla="*/ 786 w 2629"/>
                <a:gd name="T99" fmla="*/ 1472 h 2081"/>
                <a:gd name="T100" fmla="*/ 774 w 2629"/>
                <a:gd name="T101" fmla="*/ 1500 h 2081"/>
                <a:gd name="T102" fmla="*/ 771 w 2629"/>
                <a:gd name="T103" fmla="*/ 1510 h 20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29" h="2081">
                  <a:moveTo>
                    <a:pt x="771" y="1510"/>
                  </a:moveTo>
                  <a:lnTo>
                    <a:pt x="510" y="1430"/>
                  </a:lnTo>
                  <a:lnTo>
                    <a:pt x="0" y="0"/>
                  </a:lnTo>
                  <a:lnTo>
                    <a:pt x="2067" y="587"/>
                  </a:lnTo>
                  <a:lnTo>
                    <a:pt x="2629" y="2081"/>
                  </a:lnTo>
                  <a:lnTo>
                    <a:pt x="1603" y="1767"/>
                  </a:lnTo>
                  <a:lnTo>
                    <a:pt x="1600" y="1755"/>
                  </a:lnTo>
                  <a:lnTo>
                    <a:pt x="1589" y="1724"/>
                  </a:lnTo>
                  <a:lnTo>
                    <a:pt x="1579" y="1703"/>
                  </a:lnTo>
                  <a:lnTo>
                    <a:pt x="1567" y="1678"/>
                  </a:lnTo>
                  <a:lnTo>
                    <a:pt x="1551" y="1651"/>
                  </a:lnTo>
                  <a:lnTo>
                    <a:pt x="1530" y="1622"/>
                  </a:lnTo>
                  <a:lnTo>
                    <a:pt x="1518" y="1607"/>
                  </a:lnTo>
                  <a:lnTo>
                    <a:pt x="1506" y="1591"/>
                  </a:lnTo>
                  <a:lnTo>
                    <a:pt x="1492" y="1576"/>
                  </a:lnTo>
                  <a:lnTo>
                    <a:pt x="1478" y="1560"/>
                  </a:lnTo>
                  <a:lnTo>
                    <a:pt x="1461" y="1543"/>
                  </a:lnTo>
                  <a:lnTo>
                    <a:pt x="1443" y="1528"/>
                  </a:lnTo>
                  <a:lnTo>
                    <a:pt x="1425" y="1512"/>
                  </a:lnTo>
                  <a:lnTo>
                    <a:pt x="1404" y="1496"/>
                  </a:lnTo>
                  <a:lnTo>
                    <a:pt x="1383" y="1480"/>
                  </a:lnTo>
                  <a:lnTo>
                    <a:pt x="1360" y="1465"/>
                  </a:lnTo>
                  <a:lnTo>
                    <a:pt x="1335" y="1450"/>
                  </a:lnTo>
                  <a:lnTo>
                    <a:pt x="1310" y="1435"/>
                  </a:lnTo>
                  <a:lnTo>
                    <a:pt x="1282" y="1421"/>
                  </a:lnTo>
                  <a:lnTo>
                    <a:pt x="1253" y="1407"/>
                  </a:lnTo>
                  <a:lnTo>
                    <a:pt x="1222" y="1394"/>
                  </a:lnTo>
                  <a:lnTo>
                    <a:pt x="1189" y="1382"/>
                  </a:lnTo>
                  <a:lnTo>
                    <a:pt x="1157" y="1371"/>
                  </a:lnTo>
                  <a:lnTo>
                    <a:pt x="1126" y="1362"/>
                  </a:lnTo>
                  <a:lnTo>
                    <a:pt x="1097" y="1356"/>
                  </a:lnTo>
                  <a:lnTo>
                    <a:pt x="1069" y="1351"/>
                  </a:lnTo>
                  <a:lnTo>
                    <a:pt x="1043" y="1348"/>
                  </a:lnTo>
                  <a:lnTo>
                    <a:pt x="1019" y="1345"/>
                  </a:lnTo>
                  <a:lnTo>
                    <a:pt x="995" y="1345"/>
                  </a:lnTo>
                  <a:lnTo>
                    <a:pt x="973" y="1348"/>
                  </a:lnTo>
                  <a:lnTo>
                    <a:pt x="953" y="1351"/>
                  </a:lnTo>
                  <a:lnTo>
                    <a:pt x="935" y="1355"/>
                  </a:lnTo>
                  <a:lnTo>
                    <a:pt x="916" y="1360"/>
                  </a:lnTo>
                  <a:lnTo>
                    <a:pt x="900" y="1366"/>
                  </a:lnTo>
                  <a:lnTo>
                    <a:pt x="885" y="1373"/>
                  </a:lnTo>
                  <a:lnTo>
                    <a:pt x="871" y="1381"/>
                  </a:lnTo>
                  <a:lnTo>
                    <a:pt x="858" y="1389"/>
                  </a:lnTo>
                  <a:lnTo>
                    <a:pt x="846" y="1398"/>
                  </a:lnTo>
                  <a:lnTo>
                    <a:pt x="836" y="1407"/>
                  </a:lnTo>
                  <a:lnTo>
                    <a:pt x="826" y="1417"/>
                  </a:lnTo>
                  <a:lnTo>
                    <a:pt x="817" y="1427"/>
                  </a:lnTo>
                  <a:lnTo>
                    <a:pt x="810" y="1436"/>
                  </a:lnTo>
                  <a:lnTo>
                    <a:pt x="796" y="1455"/>
                  </a:lnTo>
                  <a:lnTo>
                    <a:pt x="786" y="1472"/>
                  </a:lnTo>
                  <a:lnTo>
                    <a:pt x="774" y="1500"/>
                  </a:lnTo>
                  <a:lnTo>
                    <a:pt x="771" y="151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099" name="Freeform 138"/>
            <p:cNvSpPr>
              <a:spLocks/>
            </p:cNvSpPr>
            <p:nvPr/>
          </p:nvSpPr>
          <p:spPr bwMode="auto">
            <a:xfrm>
              <a:off x="6043613" y="4975225"/>
              <a:ext cx="357188" cy="452438"/>
            </a:xfrm>
            <a:custGeom>
              <a:avLst/>
              <a:gdLst>
                <a:gd name="T0" fmla="*/ 991 w 1799"/>
                <a:gd name="T1" fmla="*/ 2262 h 2281"/>
                <a:gd name="T2" fmla="*/ 1124 w 1799"/>
                <a:gd name="T3" fmla="*/ 2226 h 2281"/>
                <a:gd name="T4" fmla="*/ 1250 w 1799"/>
                <a:gd name="T5" fmla="*/ 2177 h 2281"/>
                <a:gd name="T6" fmla="*/ 1366 w 1799"/>
                <a:gd name="T7" fmla="*/ 2113 h 2281"/>
                <a:gd name="T8" fmla="*/ 1472 w 1799"/>
                <a:gd name="T9" fmla="*/ 2037 h 2281"/>
                <a:gd name="T10" fmla="*/ 1566 w 1799"/>
                <a:gd name="T11" fmla="*/ 1950 h 2281"/>
                <a:gd name="T12" fmla="*/ 1646 w 1799"/>
                <a:gd name="T13" fmla="*/ 1854 h 2281"/>
                <a:gd name="T14" fmla="*/ 1711 w 1799"/>
                <a:gd name="T15" fmla="*/ 1750 h 2281"/>
                <a:gd name="T16" fmla="*/ 1760 w 1799"/>
                <a:gd name="T17" fmla="*/ 1639 h 2281"/>
                <a:gd name="T18" fmla="*/ 1789 w 1799"/>
                <a:gd name="T19" fmla="*/ 1524 h 2281"/>
                <a:gd name="T20" fmla="*/ 1799 w 1799"/>
                <a:gd name="T21" fmla="*/ 1406 h 2281"/>
                <a:gd name="T22" fmla="*/ 1795 w 1799"/>
                <a:gd name="T23" fmla="*/ 774 h 2281"/>
                <a:gd name="T24" fmla="*/ 1771 w 1799"/>
                <a:gd name="T25" fmla="*/ 658 h 2281"/>
                <a:gd name="T26" fmla="*/ 1729 w 1799"/>
                <a:gd name="T27" fmla="*/ 546 h 2281"/>
                <a:gd name="T28" fmla="*/ 1669 w 1799"/>
                <a:gd name="T29" fmla="*/ 442 h 2281"/>
                <a:gd name="T30" fmla="*/ 1594 w 1799"/>
                <a:gd name="T31" fmla="*/ 344 h 2281"/>
                <a:gd name="T32" fmla="*/ 1505 w 1799"/>
                <a:gd name="T33" fmla="*/ 257 h 2281"/>
                <a:gd name="T34" fmla="*/ 1402 w 1799"/>
                <a:gd name="T35" fmla="*/ 179 h 2281"/>
                <a:gd name="T36" fmla="*/ 1290 w 1799"/>
                <a:gd name="T37" fmla="*/ 114 h 2281"/>
                <a:gd name="T38" fmla="*/ 1167 w 1799"/>
                <a:gd name="T39" fmla="*/ 62 h 2281"/>
                <a:gd name="T40" fmla="*/ 1036 w 1799"/>
                <a:gd name="T41" fmla="*/ 25 h 2281"/>
                <a:gd name="T42" fmla="*/ 899 w 1799"/>
                <a:gd name="T43" fmla="*/ 3 h 2281"/>
                <a:gd name="T44" fmla="*/ 762 w 1799"/>
                <a:gd name="T45" fmla="*/ 2 h 2281"/>
                <a:gd name="T46" fmla="*/ 632 w 1799"/>
                <a:gd name="T47" fmla="*/ 22 h 2281"/>
                <a:gd name="T48" fmla="*/ 509 w 1799"/>
                <a:gd name="T49" fmla="*/ 59 h 2281"/>
                <a:gd name="T50" fmla="*/ 397 w 1799"/>
                <a:gd name="T51" fmla="*/ 114 h 2281"/>
                <a:gd name="T52" fmla="*/ 294 w 1799"/>
                <a:gd name="T53" fmla="*/ 186 h 2281"/>
                <a:gd name="T54" fmla="*/ 205 w 1799"/>
                <a:gd name="T55" fmla="*/ 272 h 2281"/>
                <a:gd name="T56" fmla="*/ 130 w 1799"/>
                <a:gd name="T57" fmla="*/ 372 h 2281"/>
                <a:gd name="T58" fmla="*/ 70 w 1799"/>
                <a:gd name="T59" fmla="*/ 482 h 2281"/>
                <a:gd name="T60" fmla="*/ 27 w 1799"/>
                <a:gd name="T61" fmla="*/ 604 h 2281"/>
                <a:gd name="T62" fmla="*/ 4 w 1799"/>
                <a:gd name="T63" fmla="*/ 736 h 2281"/>
                <a:gd name="T64" fmla="*/ 0 w 1799"/>
                <a:gd name="T65" fmla="*/ 1475 h 2281"/>
                <a:gd name="T66" fmla="*/ 10 w 1799"/>
                <a:gd name="T67" fmla="*/ 1611 h 2281"/>
                <a:gd name="T68" fmla="*/ 39 w 1799"/>
                <a:gd name="T69" fmla="*/ 1737 h 2281"/>
                <a:gd name="T70" fmla="*/ 88 w 1799"/>
                <a:gd name="T71" fmla="*/ 1855 h 2281"/>
                <a:gd name="T72" fmla="*/ 153 w 1799"/>
                <a:gd name="T73" fmla="*/ 1961 h 2281"/>
                <a:gd name="T74" fmla="*/ 233 w 1799"/>
                <a:gd name="T75" fmla="*/ 2054 h 2281"/>
                <a:gd name="T76" fmla="*/ 326 w 1799"/>
                <a:gd name="T77" fmla="*/ 2133 h 2281"/>
                <a:gd name="T78" fmla="*/ 432 w 1799"/>
                <a:gd name="T79" fmla="*/ 2197 h 2281"/>
                <a:gd name="T80" fmla="*/ 549 w 1799"/>
                <a:gd name="T81" fmla="*/ 2244 h 2281"/>
                <a:gd name="T82" fmla="*/ 675 w 1799"/>
                <a:gd name="T83" fmla="*/ 2272 h 2281"/>
                <a:gd name="T84" fmla="*/ 808 w 1799"/>
                <a:gd name="T85" fmla="*/ 228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99" h="2281">
                  <a:moveTo>
                    <a:pt x="899" y="2276"/>
                  </a:moveTo>
                  <a:lnTo>
                    <a:pt x="946" y="2270"/>
                  </a:lnTo>
                  <a:lnTo>
                    <a:pt x="991" y="2262"/>
                  </a:lnTo>
                  <a:lnTo>
                    <a:pt x="1036" y="2252"/>
                  </a:lnTo>
                  <a:lnTo>
                    <a:pt x="1081" y="2241"/>
                  </a:lnTo>
                  <a:lnTo>
                    <a:pt x="1124" y="2226"/>
                  </a:lnTo>
                  <a:lnTo>
                    <a:pt x="1167" y="2211"/>
                  </a:lnTo>
                  <a:lnTo>
                    <a:pt x="1209" y="2195"/>
                  </a:lnTo>
                  <a:lnTo>
                    <a:pt x="1250" y="2177"/>
                  </a:lnTo>
                  <a:lnTo>
                    <a:pt x="1290" y="2156"/>
                  </a:lnTo>
                  <a:lnTo>
                    <a:pt x="1328" y="2135"/>
                  </a:lnTo>
                  <a:lnTo>
                    <a:pt x="1366" y="2113"/>
                  </a:lnTo>
                  <a:lnTo>
                    <a:pt x="1402" y="2089"/>
                  </a:lnTo>
                  <a:lnTo>
                    <a:pt x="1438" y="2063"/>
                  </a:lnTo>
                  <a:lnTo>
                    <a:pt x="1472" y="2037"/>
                  </a:lnTo>
                  <a:lnTo>
                    <a:pt x="1505" y="2009"/>
                  </a:lnTo>
                  <a:lnTo>
                    <a:pt x="1536" y="1980"/>
                  </a:lnTo>
                  <a:lnTo>
                    <a:pt x="1566" y="1950"/>
                  </a:lnTo>
                  <a:lnTo>
                    <a:pt x="1594" y="1919"/>
                  </a:lnTo>
                  <a:lnTo>
                    <a:pt x="1621" y="1887"/>
                  </a:lnTo>
                  <a:lnTo>
                    <a:pt x="1646" y="1854"/>
                  </a:lnTo>
                  <a:lnTo>
                    <a:pt x="1669" y="1820"/>
                  </a:lnTo>
                  <a:lnTo>
                    <a:pt x="1691" y="1785"/>
                  </a:lnTo>
                  <a:lnTo>
                    <a:pt x="1711" y="1750"/>
                  </a:lnTo>
                  <a:lnTo>
                    <a:pt x="1729" y="1714"/>
                  </a:lnTo>
                  <a:lnTo>
                    <a:pt x="1745" y="1677"/>
                  </a:lnTo>
                  <a:lnTo>
                    <a:pt x="1760" y="1639"/>
                  </a:lnTo>
                  <a:lnTo>
                    <a:pt x="1771" y="1601"/>
                  </a:lnTo>
                  <a:lnTo>
                    <a:pt x="1781" y="1563"/>
                  </a:lnTo>
                  <a:lnTo>
                    <a:pt x="1789" y="1524"/>
                  </a:lnTo>
                  <a:lnTo>
                    <a:pt x="1795" y="1485"/>
                  </a:lnTo>
                  <a:lnTo>
                    <a:pt x="1798" y="1445"/>
                  </a:lnTo>
                  <a:lnTo>
                    <a:pt x="1799" y="1406"/>
                  </a:lnTo>
                  <a:lnTo>
                    <a:pt x="1799" y="853"/>
                  </a:lnTo>
                  <a:lnTo>
                    <a:pt x="1798" y="813"/>
                  </a:lnTo>
                  <a:lnTo>
                    <a:pt x="1795" y="774"/>
                  </a:lnTo>
                  <a:lnTo>
                    <a:pt x="1789" y="734"/>
                  </a:lnTo>
                  <a:lnTo>
                    <a:pt x="1781" y="695"/>
                  </a:lnTo>
                  <a:lnTo>
                    <a:pt x="1771" y="658"/>
                  </a:lnTo>
                  <a:lnTo>
                    <a:pt x="1760" y="620"/>
                  </a:lnTo>
                  <a:lnTo>
                    <a:pt x="1745" y="583"/>
                  </a:lnTo>
                  <a:lnTo>
                    <a:pt x="1729" y="546"/>
                  </a:lnTo>
                  <a:lnTo>
                    <a:pt x="1711" y="511"/>
                  </a:lnTo>
                  <a:lnTo>
                    <a:pt x="1691" y="476"/>
                  </a:lnTo>
                  <a:lnTo>
                    <a:pt x="1669" y="442"/>
                  </a:lnTo>
                  <a:lnTo>
                    <a:pt x="1646" y="408"/>
                  </a:lnTo>
                  <a:lnTo>
                    <a:pt x="1621" y="376"/>
                  </a:lnTo>
                  <a:lnTo>
                    <a:pt x="1594" y="344"/>
                  </a:lnTo>
                  <a:lnTo>
                    <a:pt x="1566" y="314"/>
                  </a:lnTo>
                  <a:lnTo>
                    <a:pt x="1536" y="285"/>
                  </a:lnTo>
                  <a:lnTo>
                    <a:pt x="1505" y="257"/>
                  </a:lnTo>
                  <a:lnTo>
                    <a:pt x="1472" y="230"/>
                  </a:lnTo>
                  <a:lnTo>
                    <a:pt x="1438" y="203"/>
                  </a:lnTo>
                  <a:lnTo>
                    <a:pt x="1402" y="179"/>
                  </a:lnTo>
                  <a:lnTo>
                    <a:pt x="1366" y="156"/>
                  </a:lnTo>
                  <a:lnTo>
                    <a:pt x="1328" y="134"/>
                  </a:lnTo>
                  <a:lnTo>
                    <a:pt x="1290" y="114"/>
                  </a:lnTo>
                  <a:lnTo>
                    <a:pt x="1250" y="95"/>
                  </a:lnTo>
                  <a:lnTo>
                    <a:pt x="1209" y="78"/>
                  </a:lnTo>
                  <a:lnTo>
                    <a:pt x="1167" y="62"/>
                  </a:lnTo>
                  <a:lnTo>
                    <a:pt x="1124" y="48"/>
                  </a:lnTo>
                  <a:lnTo>
                    <a:pt x="1081" y="35"/>
                  </a:lnTo>
                  <a:lnTo>
                    <a:pt x="1036" y="25"/>
                  </a:lnTo>
                  <a:lnTo>
                    <a:pt x="991" y="16"/>
                  </a:lnTo>
                  <a:lnTo>
                    <a:pt x="946" y="9"/>
                  </a:lnTo>
                  <a:lnTo>
                    <a:pt x="899" y="3"/>
                  </a:lnTo>
                  <a:lnTo>
                    <a:pt x="853" y="1"/>
                  </a:lnTo>
                  <a:lnTo>
                    <a:pt x="808" y="0"/>
                  </a:lnTo>
                  <a:lnTo>
                    <a:pt x="762" y="2"/>
                  </a:lnTo>
                  <a:lnTo>
                    <a:pt x="718" y="7"/>
                  </a:lnTo>
                  <a:lnTo>
                    <a:pt x="675" y="13"/>
                  </a:lnTo>
                  <a:lnTo>
                    <a:pt x="632" y="22"/>
                  </a:lnTo>
                  <a:lnTo>
                    <a:pt x="589" y="32"/>
                  </a:lnTo>
                  <a:lnTo>
                    <a:pt x="549" y="44"/>
                  </a:lnTo>
                  <a:lnTo>
                    <a:pt x="509" y="59"/>
                  </a:lnTo>
                  <a:lnTo>
                    <a:pt x="471" y="76"/>
                  </a:lnTo>
                  <a:lnTo>
                    <a:pt x="432" y="94"/>
                  </a:lnTo>
                  <a:lnTo>
                    <a:pt x="397" y="114"/>
                  </a:lnTo>
                  <a:lnTo>
                    <a:pt x="361" y="136"/>
                  </a:lnTo>
                  <a:lnTo>
                    <a:pt x="326" y="161"/>
                  </a:lnTo>
                  <a:lnTo>
                    <a:pt x="294" y="186"/>
                  </a:lnTo>
                  <a:lnTo>
                    <a:pt x="263" y="212"/>
                  </a:lnTo>
                  <a:lnTo>
                    <a:pt x="233" y="242"/>
                  </a:lnTo>
                  <a:lnTo>
                    <a:pt x="205" y="272"/>
                  </a:lnTo>
                  <a:lnTo>
                    <a:pt x="178" y="304"/>
                  </a:lnTo>
                  <a:lnTo>
                    <a:pt x="153" y="337"/>
                  </a:lnTo>
                  <a:lnTo>
                    <a:pt x="130" y="372"/>
                  </a:lnTo>
                  <a:lnTo>
                    <a:pt x="108" y="407"/>
                  </a:lnTo>
                  <a:lnTo>
                    <a:pt x="88" y="445"/>
                  </a:lnTo>
                  <a:lnTo>
                    <a:pt x="70" y="482"/>
                  </a:lnTo>
                  <a:lnTo>
                    <a:pt x="53" y="522"/>
                  </a:lnTo>
                  <a:lnTo>
                    <a:pt x="39" y="563"/>
                  </a:lnTo>
                  <a:lnTo>
                    <a:pt x="27" y="604"/>
                  </a:lnTo>
                  <a:lnTo>
                    <a:pt x="18" y="648"/>
                  </a:lnTo>
                  <a:lnTo>
                    <a:pt x="10" y="691"/>
                  </a:lnTo>
                  <a:lnTo>
                    <a:pt x="4" y="736"/>
                  </a:lnTo>
                  <a:lnTo>
                    <a:pt x="1" y="781"/>
                  </a:lnTo>
                  <a:lnTo>
                    <a:pt x="0" y="827"/>
                  </a:lnTo>
                  <a:lnTo>
                    <a:pt x="0" y="1475"/>
                  </a:lnTo>
                  <a:lnTo>
                    <a:pt x="1" y="1520"/>
                  </a:lnTo>
                  <a:lnTo>
                    <a:pt x="4" y="1566"/>
                  </a:lnTo>
                  <a:lnTo>
                    <a:pt x="10" y="1611"/>
                  </a:lnTo>
                  <a:lnTo>
                    <a:pt x="18" y="1654"/>
                  </a:lnTo>
                  <a:lnTo>
                    <a:pt x="27" y="1697"/>
                  </a:lnTo>
                  <a:lnTo>
                    <a:pt x="39" y="1737"/>
                  </a:lnTo>
                  <a:lnTo>
                    <a:pt x="53" y="1778"/>
                  </a:lnTo>
                  <a:lnTo>
                    <a:pt x="70" y="1818"/>
                  </a:lnTo>
                  <a:lnTo>
                    <a:pt x="88" y="1855"/>
                  </a:lnTo>
                  <a:lnTo>
                    <a:pt x="108" y="1892"/>
                  </a:lnTo>
                  <a:lnTo>
                    <a:pt x="130" y="1927"/>
                  </a:lnTo>
                  <a:lnTo>
                    <a:pt x="153" y="1961"/>
                  </a:lnTo>
                  <a:lnTo>
                    <a:pt x="178" y="1994"/>
                  </a:lnTo>
                  <a:lnTo>
                    <a:pt x="205" y="2025"/>
                  </a:lnTo>
                  <a:lnTo>
                    <a:pt x="233" y="2054"/>
                  </a:lnTo>
                  <a:lnTo>
                    <a:pt x="263" y="2082"/>
                  </a:lnTo>
                  <a:lnTo>
                    <a:pt x="294" y="2109"/>
                  </a:lnTo>
                  <a:lnTo>
                    <a:pt x="326" y="2133"/>
                  </a:lnTo>
                  <a:lnTo>
                    <a:pt x="361" y="2156"/>
                  </a:lnTo>
                  <a:lnTo>
                    <a:pt x="397" y="2178"/>
                  </a:lnTo>
                  <a:lnTo>
                    <a:pt x="432" y="2197"/>
                  </a:lnTo>
                  <a:lnTo>
                    <a:pt x="471" y="2214"/>
                  </a:lnTo>
                  <a:lnTo>
                    <a:pt x="509" y="2231"/>
                  </a:lnTo>
                  <a:lnTo>
                    <a:pt x="549" y="2244"/>
                  </a:lnTo>
                  <a:lnTo>
                    <a:pt x="589" y="2256"/>
                  </a:lnTo>
                  <a:lnTo>
                    <a:pt x="632" y="2265"/>
                  </a:lnTo>
                  <a:lnTo>
                    <a:pt x="675" y="2272"/>
                  </a:lnTo>
                  <a:lnTo>
                    <a:pt x="718" y="2277"/>
                  </a:lnTo>
                  <a:lnTo>
                    <a:pt x="762" y="2280"/>
                  </a:lnTo>
                  <a:lnTo>
                    <a:pt x="808" y="2281"/>
                  </a:lnTo>
                  <a:lnTo>
                    <a:pt x="853" y="2280"/>
                  </a:lnTo>
                  <a:lnTo>
                    <a:pt x="899" y="2276"/>
                  </a:lnTo>
                  <a:close/>
                </a:path>
              </a:pathLst>
            </a:custGeom>
            <a:ln w="381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100" name="Freeform 139"/>
            <p:cNvSpPr>
              <a:spLocks/>
            </p:cNvSpPr>
            <p:nvPr/>
          </p:nvSpPr>
          <p:spPr bwMode="auto">
            <a:xfrm>
              <a:off x="5943600" y="5414963"/>
              <a:ext cx="676275" cy="817563"/>
            </a:xfrm>
            <a:custGeom>
              <a:avLst/>
              <a:gdLst>
                <a:gd name="T0" fmla="*/ 0 w 3407"/>
                <a:gd name="T1" fmla="*/ 613 h 4126"/>
                <a:gd name="T2" fmla="*/ 36 w 3407"/>
                <a:gd name="T3" fmla="*/ 559 h 4126"/>
                <a:gd name="T4" fmla="*/ 76 w 3407"/>
                <a:gd name="T5" fmla="*/ 510 h 4126"/>
                <a:gd name="T6" fmla="*/ 119 w 3407"/>
                <a:gd name="T7" fmla="*/ 464 h 4126"/>
                <a:gd name="T8" fmla="*/ 166 w 3407"/>
                <a:gd name="T9" fmla="*/ 421 h 4126"/>
                <a:gd name="T10" fmla="*/ 214 w 3407"/>
                <a:gd name="T11" fmla="*/ 382 h 4126"/>
                <a:gd name="T12" fmla="*/ 266 w 3407"/>
                <a:gd name="T13" fmla="*/ 345 h 4126"/>
                <a:gd name="T14" fmla="*/ 320 w 3407"/>
                <a:gd name="T15" fmla="*/ 313 h 4126"/>
                <a:gd name="T16" fmla="*/ 376 w 3407"/>
                <a:gd name="T17" fmla="*/ 283 h 4126"/>
                <a:gd name="T18" fmla="*/ 434 w 3407"/>
                <a:gd name="T19" fmla="*/ 257 h 4126"/>
                <a:gd name="T20" fmla="*/ 493 w 3407"/>
                <a:gd name="T21" fmla="*/ 234 h 4126"/>
                <a:gd name="T22" fmla="*/ 552 w 3407"/>
                <a:gd name="T23" fmla="*/ 214 h 4126"/>
                <a:gd name="T24" fmla="*/ 614 w 3407"/>
                <a:gd name="T25" fmla="*/ 197 h 4126"/>
                <a:gd name="T26" fmla="*/ 675 w 3407"/>
                <a:gd name="T27" fmla="*/ 183 h 4126"/>
                <a:gd name="T28" fmla="*/ 738 w 3407"/>
                <a:gd name="T29" fmla="*/ 172 h 4126"/>
                <a:gd name="T30" fmla="*/ 800 w 3407"/>
                <a:gd name="T31" fmla="*/ 165 h 4126"/>
                <a:gd name="T32" fmla="*/ 862 w 3407"/>
                <a:gd name="T33" fmla="*/ 159 h 4126"/>
                <a:gd name="T34" fmla="*/ 2195 w 3407"/>
                <a:gd name="T35" fmla="*/ 9 h 4126"/>
                <a:gd name="T36" fmla="*/ 2257 w 3407"/>
                <a:gd name="T37" fmla="*/ 4 h 4126"/>
                <a:gd name="T38" fmla="*/ 2314 w 3407"/>
                <a:gd name="T39" fmla="*/ 1 h 4126"/>
                <a:gd name="T40" fmla="*/ 2369 w 3407"/>
                <a:gd name="T41" fmla="*/ 1 h 4126"/>
                <a:gd name="T42" fmla="*/ 2421 w 3407"/>
                <a:gd name="T43" fmla="*/ 3 h 4126"/>
                <a:gd name="T44" fmla="*/ 2470 w 3407"/>
                <a:gd name="T45" fmla="*/ 9 h 4126"/>
                <a:gd name="T46" fmla="*/ 2516 w 3407"/>
                <a:gd name="T47" fmla="*/ 18 h 4126"/>
                <a:gd name="T48" fmla="*/ 2560 w 3407"/>
                <a:gd name="T49" fmla="*/ 29 h 4126"/>
                <a:gd name="T50" fmla="*/ 2602 w 3407"/>
                <a:gd name="T51" fmla="*/ 43 h 4126"/>
                <a:gd name="T52" fmla="*/ 2640 w 3407"/>
                <a:gd name="T53" fmla="*/ 60 h 4126"/>
                <a:gd name="T54" fmla="*/ 2678 w 3407"/>
                <a:gd name="T55" fmla="*/ 79 h 4126"/>
                <a:gd name="T56" fmla="*/ 2713 w 3407"/>
                <a:gd name="T57" fmla="*/ 102 h 4126"/>
                <a:gd name="T58" fmla="*/ 2748 w 3407"/>
                <a:gd name="T59" fmla="*/ 127 h 4126"/>
                <a:gd name="T60" fmla="*/ 2780 w 3407"/>
                <a:gd name="T61" fmla="*/ 156 h 4126"/>
                <a:gd name="T62" fmla="*/ 2812 w 3407"/>
                <a:gd name="T63" fmla="*/ 187 h 4126"/>
                <a:gd name="T64" fmla="*/ 2842 w 3407"/>
                <a:gd name="T65" fmla="*/ 220 h 4126"/>
                <a:gd name="T66" fmla="*/ 2873 w 3407"/>
                <a:gd name="T67" fmla="*/ 257 h 4126"/>
                <a:gd name="T68" fmla="*/ 3351 w 3407"/>
                <a:gd name="T69" fmla="*/ 1214 h 4126"/>
                <a:gd name="T70" fmla="*/ 3373 w 3407"/>
                <a:gd name="T71" fmla="*/ 1304 h 4126"/>
                <a:gd name="T72" fmla="*/ 3389 w 3407"/>
                <a:gd name="T73" fmla="*/ 1388 h 4126"/>
                <a:gd name="T74" fmla="*/ 3401 w 3407"/>
                <a:gd name="T75" fmla="*/ 1465 h 4126"/>
                <a:gd name="T76" fmla="*/ 3406 w 3407"/>
                <a:gd name="T77" fmla="*/ 1538 h 4126"/>
                <a:gd name="T78" fmla="*/ 3407 w 3407"/>
                <a:gd name="T79" fmla="*/ 1605 h 4126"/>
                <a:gd name="T80" fmla="*/ 3402 w 3407"/>
                <a:gd name="T81" fmla="*/ 1668 h 4126"/>
                <a:gd name="T82" fmla="*/ 3393 w 3407"/>
                <a:gd name="T83" fmla="*/ 1728 h 4126"/>
                <a:gd name="T84" fmla="*/ 3380 w 3407"/>
                <a:gd name="T85" fmla="*/ 1783 h 4126"/>
                <a:gd name="T86" fmla="*/ 3364 w 3407"/>
                <a:gd name="T87" fmla="*/ 1836 h 4126"/>
                <a:gd name="T88" fmla="*/ 3344 w 3407"/>
                <a:gd name="T89" fmla="*/ 1886 h 4126"/>
                <a:gd name="T90" fmla="*/ 3320 w 3407"/>
                <a:gd name="T91" fmla="*/ 1934 h 4126"/>
                <a:gd name="T92" fmla="*/ 3294 w 3407"/>
                <a:gd name="T93" fmla="*/ 1981 h 4126"/>
                <a:gd name="T94" fmla="*/ 3266 w 3407"/>
                <a:gd name="T95" fmla="*/ 2026 h 4126"/>
                <a:gd name="T96" fmla="*/ 3219 w 3407"/>
                <a:gd name="T97" fmla="*/ 2094 h 4126"/>
                <a:gd name="T98" fmla="*/ 2933 w 3407"/>
                <a:gd name="T99" fmla="*/ 2327 h 4126"/>
                <a:gd name="T100" fmla="*/ 0 w 3407"/>
                <a:gd name="T101" fmla="*/ 4126 h 4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407" h="4126">
                  <a:moveTo>
                    <a:pt x="0" y="4126"/>
                  </a:moveTo>
                  <a:lnTo>
                    <a:pt x="0" y="613"/>
                  </a:lnTo>
                  <a:lnTo>
                    <a:pt x="18" y="586"/>
                  </a:lnTo>
                  <a:lnTo>
                    <a:pt x="36" y="559"/>
                  </a:lnTo>
                  <a:lnTo>
                    <a:pt x="56" y="534"/>
                  </a:lnTo>
                  <a:lnTo>
                    <a:pt x="76" y="510"/>
                  </a:lnTo>
                  <a:lnTo>
                    <a:pt x="98" y="486"/>
                  </a:lnTo>
                  <a:lnTo>
                    <a:pt x="119" y="464"/>
                  </a:lnTo>
                  <a:lnTo>
                    <a:pt x="142" y="442"/>
                  </a:lnTo>
                  <a:lnTo>
                    <a:pt x="166" y="421"/>
                  </a:lnTo>
                  <a:lnTo>
                    <a:pt x="190" y="401"/>
                  </a:lnTo>
                  <a:lnTo>
                    <a:pt x="214" y="382"/>
                  </a:lnTo>
                  <a:lnTo>
                    <a:pt x="240" y="364"/>
                  </a:lnTo>
                  <a:lnTo>
                    <a:pt x="266" y="345"/>
                  </a:lnTo>
                  <a:lnTo>
                    <a:pt x="293" y="329"/>
                  </a:lnTo>
                  <a:lnTo>
                    <a:pt x="320" y="313"/>
                  </a:lnTo>
                  <a:lnTo>
                    <a:pt x="348" y="298"/>
                  </a:lnTo>
                  <a:lnTo>
                    <a:pt x="376" y="283"/>
                  </a:lnTo>
                  <a:lnTo>
                    <a:pt x="404" y="270"/>
                  </a:lnTo>
                  <a:lnTo>
                    <a:pt x="434" y="257"/>
                  </a:lnTo>
                  <a:lnTo>
                    <a:pt x="463" y="245"/>
                  </a:lnTo>
                  <a:lnTo>
                    <a:pt x="493" y="234"/>
                  </a:lnTo>
                  <a:lnTo>
                    <a:pt x="523" y="223"/>
                  </a:lnTo>
                  <a:lnTo>
                    <a:pt x="552" y="214"/>
                  </a:lnTo>
                  <a:lnTo>
                    <a:pt x="583" y="205"/>
                  </a:lnTo>
                  <a:lnTo>
                    <a:pt x="614" y="197"/>
                  </a:lnTo>
                  <a:lnTo>
                    <a:pt x="645" y="190"/>
                  </a:lnTo>
                  <a:lnTo>
                    <a:pt x="675" y="183"/>
                  </a:lnTo>
                  <a:lnTo>
                    <a:pt x="707" y="177"/>
                  </a:lnTo>
                  <a:lnTo>
                    <a:pt x="738" y="172"/>
                  </a:lnTo>
                  <a:lnTo>
                    <a:pt x="769" y="168"/>
                  </a:lnTo>
                  <a:lnTo>
                    <a:pt x="800" y="165"/>
                  </a:lnTo>
                  <a:lnTo>
                    <a:pt x="831" y="162"/>
                  </a:lnTo>
                  <a:lnTo>
                    <a:pt x="862" y="159"/>
                  </a:lnTo>
                  <a:lnTo>
                    <a:pt x="1683" y="1391"/>
                  </a:lnTo>
                  <a:lnTo>
                    <a:pt x="2195" y="9"/>
                  </a:lnTo>
                  <a:lnTo>
                    <a:pt x="2226" y="6"/>
                  </a:lnTo>
                  <a:lnTo>
                    <a:pt x="2257" y="4"/>
                  </a:lnTo>
                  <a:lnTo>
                    <a:pt x="2286" y="2"/>
                  </a:lnTo>
                  <a:lnTo>
                    <a:pt x="2314" y="1"/>
                  </a:lnTo>
                  <a:lnTo>
                    <a:pt x="2343" y="0"/>
                  </a:lnTo>
                  <a:lnTo>
                    <a:pt x="2369" y="1"/>
                  </a:lnTo>
                  <a:lnTo>
                    <a:pt x="2396" y="2"/>
                  </a:lnTo>
                  <a:lnTo>
                    <a:pt x="2421" y="3"/>
                  </a:lnTo>
                  <a:lnTo>
                    <a:pt x="2446" y="6"/>
                  </a:lnTo>
                  <a:lnTo>
                    <a:pt x="2470" y="9"/>
                  </a:lnTo>
                  <a:lnTo>
                    <a:pt x="2493" y="13"/>
                  </a:lnTo>
                  <a:lnTo>
                    <a:pt x="2516" y="18"/>
                  </a:lnTo>
                  <a:lnTo>
                    <a:pt x="2539" y="23"/>
                  </a:lnTo>
                  <a:lnTo>
                    <a:pt x="2560" y="29"/>
                  </a:lnTo>
                  <a:lnTo>
                    <a:pt x="2581" y="36"/>
                  </a:lnTo>
                  <a:lnTo>
                    <a:pt x="2602" y="43"/>
                  </a:lnTo>
                  <a:lnTo>
                    <a:pt x="2621" y="51"/>
                  </a:lnTo>
                  <a:lnTo>
                    <a:pt x="2640" y="60"/>
                  </a:lnTo>
                  <a:lnTo>
                    <a:pt x="2660" y="69"/>
                  </a:lnTo>
                  <a:lnTo>
                    <a:pt x="2678" y="79"/>
                  </a:lnTo>
                  <a:lnTo>
                    <a:pt x="2696" y="91"/>
                  </a:lnTo>
                  <a:lnTo>
                    <a:pt x="2713" y="102"/>
                  </a:lnTo>
                  <a:lnTo>
                    <a:pt x="2731" y="114"/>
                  </a:lnTo>
                  <a:lnTo>
                    <a:pt x="2748" y="127"/>
                  </a:lnTo>
                  <a:lnTo>
                    <a:pt x="2764" y="141"/>
                  </a:lnTo>
                  <a:lnTo>
                    <a:pt x="2780" y="156"/>
                  </a:lnTo>
                  <a:lnTo>
                    <a:pt x="2797" y="171"/>
                  </a:lnTo>
                  <a:lnTo>
                    <a:pt x="2812" y="187"/>
                  </a:lnTo>
                  <a:lnTo>
                    <a:pt x="2827" y="203"/>
                  </a:lnTo>
                  <a:lnTo>
                    <a:pt x="2842" y="220"/>
                  </a:lnTo>
                  <a:lnTo>
                    <a:pt x="2858" y="239"/>
                  </a:lnTo>
                  <a:lnTo>
                    <a:pt x="2873" y="257"/>
                  </a:lnTo>
                  <a:lnTo>
                    <a:pt x="3338" y="1166"/>
                  </a:lnTo>
                  <a:lnTo>
                    <a:pt x="3351" y="1214"/>
                  </a:lnTo>
                  <a:lnTo>
                    <a:pt x="3363" y="1260"/>
                  </a:lnTo>
                  <a:lnTo>
                    <a:pt x="3373" y="1304"/>
                  </a:lnTo>
                  <a:lnTo>
                    <a:pt x="3382" y="1347"/>
                  </a:lnTo>
                  <a:lnTo>
                    <a:pt x="3389" y="1388"/>
                  </a:lnTo>
                  <a:lnTo>
                    <a:pt x="3395" y="1428"/>
                  </a:lnTo>
                  <a:lnTo>
                    <a:pt x="3401" y="1465"/>
                  </a:lnTo>
                  <a:lnTo>
                    <a:pt x="3404" y="1503"/>
                  </a:lnTo>
                  <a:lnTo>
                    <a:pt x="3406" y="1538"/>
                  </a:lnTo>
                  <a:lnTo>
                    <a:pt x="3407" y="1573"/>
                  </a:lnTo>
                  <a:lnTo>
                    <a:pt x="3407" y="1605"/>
                  </a:lnTo>
                  <a:lnTo>
                    <a:pt x="3405" y="1638"/>
                  </a:lnTo>
                  <a:lnTo>
                    <a:pt x="3402" y="1668"/>
                  </a:lnTo>
                  <a:lnTo>
                    <a:pt x="3397" y="1699"/>
                  </a:lnTo>
                  <a:lnTo>
                    <a:pt x="3393" y="1728"/>
                  </a:lnTo>
                  <a:lnTo>
                    <a:pt x="3387" y="1756"/>
                  </a:lnTo>
                  <a:lnTo>
                    <a:pt x="3380" y="1783"/>
                  </a:lnTo>
                  <a:lnTo>
                    <a:pt x="3372" y="1810"/>
                  </a:lnTo>
                  <a:lnTo>
                    <a:pt x="3364" y="1836"/>
                  </a:lnTo>
                  <a:lnTo>
                    <a:pt x="3354" y="1861"/>
                  </a:lnTo>
                  <a:lnTo>
                    <a:pt x="3344" y="1886"/>
                  </a:lnTo>
                  <a:lnTo>
                    <a:pt x="3333" y="1911"/>
                  </a:lnTo>
                  <a:lnTo>
                    <a:pt x="3320" y="1934"/>
                  </a:lnTo>
                  <a:lnTo>
                    <a:pt x="3308" y="1957"/>
                  </a:lnTo>
                  <a:lnTo>
                    <a:pt x="3294" y="1981"/>
                  </a:lnTo>
                  <a:lnTo>
                    <a:pt x="3281" y="2004"/>
                  </a:lnTo>
                  <a:lnTo>
                    <a:pt x="3266" y="2026"/>
                  </a:lnTo>
                  <a:lnTo>
                    <a:pt x="3250" y="2050"/>
                  </a:lnTo>
                  <a:lnTo>
                    <a:pt x="3219" y="2094"/>
                  </a:lnTo>
                  <a:lnTo>
                    <a:pt x="3185" y="2140"/>
                  </a:lnTo>
                  <a:lnTo>
                    <a:pt x="2933" y="2327"/>
                  </a:lnTo>
                  <a:lnTo>
                    <a:pt x="2949" y="3591"/>
                  </a:lnTo>
                  <a:lnTo>
                    <a:pt x="0" y="4126"/>
                  </a:lnTo>
                  <a:close/>
                </a:path>
              </a:pathLst>
            </a:custGeom>
            <a:ln w="381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101" name="Freeform 140"/>
            <p:cNvSpPr>
              <a:spLocks/>
            </p:cNvSpPr>
            <p:nvPr/>
          </p:nvSpPr>
          <p:spPr bwMode="auto">
            <a:xfrm>
              <a:off x="5940425" y="5749925"/>
              <a:ext cx="2398713" cy="1104900"/>
            </a:xfrm>
            <a:custGeom>
              <a:avLst/>
              <a:gdLst>
                <a:gd name="T0" fmla="*/ 0 w 12089"/>
                <a:gd name="T1" fmla="*/ 1056 h 5571"/>
                <a:gd name="T2" fmla="*/ 5467 w 12089"/>
                <a:gd name="T3" fmla="*/ 0 h 5571"/>
                <a:gd name="T4" fmla="*/ 12089 w 12089"/>
                <a:gd name="T5" fmla="*/ 1211 h 5571"/>
                <a:gd name="T6" fmla="*/ 9496 w 12089"/>
                <a:gd name="T7" fmla="*/ 5563 h 5571"/>
                <a:gd name="T8" fmla="*/ 13 w 12089"/>
                <a:gd name="T9" fmla="*/ 5571 h 5571"/>
                <a:gd name="T10" fmla="*/ 0 w 12089"/>
                <a:gd name="T11" fmla="*/ 1056 h 5571"/>
              </a:gdLst>
              <a:ahLst/>
              <a:cxnLst>
                <a:cxn ang="0">
                  <a:pos x="T0" y="T1"/>
                </a:cxn>
                <a:cxn ang="0">
                  <a:pos x="T2" y="T3"/>
                </a:cxn>
                <a:cxn ang="0">
                  <a:pos x="T4" y="T5"/>
                </a:cxn>
                <a:cxn ang="0">
                  <a:pos x="T6" y="T7"/>
                </a:cxn>
                <a:cxn ang="0">
                  <a:pos x="T8" y="T9"/>
                </a:cxn>
                <a:cxn ang="0">
                  <a:pos x="T10" y="T11"/>
                </a:cxn>
              </a:cxnLst>
              <a:rect l="0" t="0" r="r" b="b"/>
              <a:pathLst>
                <a:path w="12089" h="5571">
                  <a:moveTo>
                    <a:pt x="0" y="1056"/>
                  </a:moveTo>
                  <a:lnTo>
                    <a:pt x="5467" y="0"/>
                  </a:lnTo>
                  <a:lnTo>
                    <a:pt x="12089" y="1211"/>
                  </a:lnTo>
                  <a:lnTo>
                    <a:pt x="9496" y="5563"/>
                  </a:lnTo>
                  <a:lnTo>
                    <a:pt x="13" y="5571"/>
                  </a:lnTo>
                  <a:lnTo>
                    <a:pt x="0" y="1056"/>
                  </a:lnTo>
                  <a:close/>
                </a:path>
              </a:pathLst>
            </a:cu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102" name="Freeform 141"/>
            <p:cNvSpPr>
              <a:spLocks/>
            </p:cNvSpPr>
            <p:nvPr/>
          </p:nvSpPr>
          <p:spPr bwMode="auto">
            <a:xfrm>
              <a:off x="8639175" y="5083175"/>
              <a:ext cx="441325" cy="558800"/>
            </a:xfrm>
            <a:custGeom>
              <a:avLst/>
              <a:gdLst>
                <a:gd name="T0" fmla="*/ 1225 w 2223"/>
                <a:gd name="T1" fmla="*/ 2791 h 2816"/>
                <a:gd name="T2" fmla="*/ 1390 w 2223"/>
                <a:gd name="T3" fmla="*/ 2748 h 2816"/>
                <a:gd name="T4" fmla="*/ 1544 w 2223"/>
                <a:gd name="T5" fmla="*/ 2686 h 2816"/>
                <a:gd name="T6" fmla="*/ 1688 w 2223"/>
                <a:gd name="T7" fmla="*/ 2608 h 2816"/>
                <a:gd name="T8" fmla="*/ 1819 w 2223"/>
                <a:gd name="T9" fmla="*/ 2513 h 2816"/>
                <a:gd name="T10" fmla="*/ 1935 w 2223"/>
                <a:gd name="T11" fmla="*/ 2406 h 2816"/>
                <a:gd name="T12" fmla="*/ 2033 w 2223"/>
                <a:gd name="T13" fmla="*/ 2287 h 2816"/>
                <a:gd name="T14" fmla="*/ 2113 w 2223"/>
                <a:gd name="T15" fmla="*/ 2159 h 2816"/>
                <a:gd name="T16" fmla="*/ 2173 w 2223"/>
                <a:gd name="T17" fmla="*/ 2023 h 2816"/>
                <a:gd name="T18" fmla="*/ 2210 w 2223"/>
                <a:gd name="T19" fmla="*/ 1881 h 2816"/>
                <a:gd name="T20" fmla="*/ 2223 w 2223"/>
                <a:gd name="T21" fmla="*/ 1734 h 2816"/>
                <a:gd name="T22" fmla="*/ 2217 w 2223"/>
                <a:gd name="T23" fmla="*/ 954 h 2816"/>
                <a:gd name="T24" fmla="*/ 2188 w 2223"/>
                <a:gd name="T25" fmla="*/ 811 h 2816"/>
                <a:gd name="T26" fmla="*/ 2136 w 2223"/>
                <a:gd name="T27" fmla="*/ 674 h 2816"/>
                <a:gd name="T28" fmla="*/ 2061 w 2223"/>
                <a:gd name="T29" fmla="*/ 544 h 2816"/>
                <a:gd name="T30" fmla="*/ 1969 w 2223"/>
                <a:gd name="T31" fmla="*/ 424 h 2816"/>
                <a:gd name="T32" fmla="*/ 1858 w 2223"/>
                <a:gd name="T33" fmla="*/ 316 h 2816"/>
                <a:gd name="T34" fmla="*/ 1733 w 2223"/>
                <a:gd name="T35" fmla="*/ 220 h 2816"/>
                <a:gd name="T36" fmla="*/ 1594 w 2223"/>
                <a:gd name="T37" fmla="*/ 139 h 2816"/>
                <a:gd name="T38" fmla="*/ 1442 w 2223"/>
                <a:gd name="T39" fmla="*/ 75 h 2816"/>
                <a:gd name="T40" fmla="*/ 1281 w 2223"/>
                <a:gd name="T41" fmla="*/ 30 h 2816"/>
                <a:gd name="T42" fmla="*/ 1111 w 2223"/>
                <a:gd name="T43" fmla="*/ 4 h 2816"/>
                <a:gd name="T44" fmla="*/ 942 w 2223"/>
                <a:gd name="T45" fmla="*/ 2 h 2816"/>
                <a:gd name="T46" fmla="*/ 781 w 2223"/>
                <a:gd name="T47" fmla="*/ 26 h 2816"/>
                <a:gd name="T48" fmla="*/ 629 w 2223"/>
                <a:gd name="T49" fmla="*/ 72 h 2816"/>
                <a:gd name="T50" fmla="*/ 490 w 2223"/>
                <a:gd name="T51" fmla="*/ 140 h 2816"/>
                <a:gd name="T52" fmla="*/ 364 w 2223"/>
                <a:gd name="T53" fmla="*/ 228 h 2816"/>
                <a:gd name="T54" fmla="*/ 254 w 2223"/>
                <a:gd name="T55" fmla="*/ 335 h 2816"/>
                <a:gd name="T56" fmla="*/ 160 w 2223"/>
                <a:gd name="T57" fmla="*/ 458 h 2816"/>
                <a:gd name="T58" fmla="*/ 87 w 2223"/>
                <a:gd name="T59" fmla="*/ 595 h 2816"/>
                <a:gd name="T60" fmla="*/ 34 w 2223"/>
                <a:gd name="T61" fmla="*/ 745 h 2816"/>
                <a:gd name="T62" fmla="*/ 6 w 2223"/>
                <a:gd name="T63" fmla="*/ 907 h 2816"/>
                <a:gd name="T64" fmla="*/ 0 w 2223"/>
                <a:gd name="T65" fmla="*/ 1819 h 2816"/>
                <a:gd name="T66" fmla="*/ 13 w 2223"/>
                <a:gd name="T67" fmla="*/ 1987 h 2816"/>
                <a:gd name="T68" fmla="*/ 50 w 2223"/>
                <a:gd name="T69" fmla="*/ 2144 h 2816"/>
                <a:gd name="T70" fmla="*/ 110 w 2223"/>
                <a:gd name="T71" fmla="*/ 2289 h 2816"/>
                <a:gd name="T72" fmla="*/ 190 w 2223"/>
                <a:gd name="T73" fmla="*/ 2420 h 2816"/>
                <a:gd name="T74" fmla="*/ 288 w 2223"/>
                <a:gd name="T75" fmla="*/ 2535 h 2816"/>
                <a:gd name="T76" fmla="*/ 404 w 2223"/>
                <a:gd name="T77" fmla="*/ 2633 h 2816"/>
                <a:gd name="T78" fmla="*/ 535 w 2223"/>
                <a:gd name="T79" fmla="*/ 2711 h 2816"/>
                <a:gd name="T80" fmla="*/ 679 w 2223"/>
                <a:gd name="T81" fmla="*/ 2769 h 2816"/>
                <a:gd name="T82" fmla="*/ 833 w 2223"/>
                <a:gd name="T83" fmla="*/ 2805 h 2816"/>
                <a:gd name="T84" fmla="*/ 998 w 2223"/>
                <a:gd name="T85" fmla="*/ 2816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23" h="2816">
                  <a:moveTo>
                    <a:pt x="1111" y="2809"/>
                  </a:moveTo>
                  <a:lnTo>
                    <a:pt x="1168" y="2802"/>
                  </a:lnTo>
                  <a:lnTo>
                    <a:pt x="1225" y="2791"/>
                  </a:lnTo>
                  <a:lnTo>
                    <a:pt x="1281" y="2779"/>
                  </a:lnTo>
                  <a:lnTo>
                    <a:pt x="1336" y="2765"/>
                  </a:lnTo>
                  <a:lnTo>
                    <a:pt x="1390" y="2748"/>
                  </a:lnTo>
                  <a:lnTo>
                    <a:pt x="1442" y="2729"/>
                  </a:lnTo>
                  <a:lnTo>
                    <a:pt x="1493" y="2709"/>
                  </a:lnTo>
                  <a:lnTo>
                    <a:pt x="1544" y="2686"/>
                  </a:lnTo>
                  <a:lnTo>
                    <a:pt x="1594" y="2662"/>
                  </a:lnTo>
                  <a:lnTo>
                    <a:pt x="1641" y="2635"/>
                  </a:lnTo>
                  <a:lnTo>
                    <a:pt x="1688" y="2608"/>
                  </a:lnTo>
                  <a:lnTo>
                    <a:pt x="1733" y="2577"/>
                  </a:lnTo>
                  <a:lnTo>
                    <a:pt x="1776" y="2546"/>
                  </a:lnTo>
                  <a:lnTo>
                    <a:pt x="1819" y="2513"/>
                  </a:lnTo>
                  <a:lnTo>
                    <a:pt x="1858" y="2479"/>
                  </a:lnTo>
                  <a:lnTo>
                    <a:pt x="1897" y="2443"/>
                  </a:lnTo>
                  <a:lnTo>
                    <a:pt x="1935" y="2406"/>
                  </a:lnTo>
                  <a:lnTo>
                    <a:pt x="1969" y="2367"/>
                  </a:lnTo>
                  <a:lnTo>
                    <a:pt x="2002" y="2328"/>
                  </a:lnTo>
                  <a:lnTo>
                    <a:pt x="2033" y="2287"/>
                  </a:lnTo>
                  <a:lnTo>
                    <a:pt x="2061" y="2246"/>
                  </a:lnTo>
                  <a:lnTo>
                    <a:pt x="2089" y="2203"/>
                  </a:lnTo>
                  <a:lnTo>
                    <a:pt x="2113" y="2159"/>
                  </a:lnTo>
                  <a:lnTo>
                    <a:pt x="2136" y="2115"/>
                  </a:lnTo>
                  <a:lnTo>
                    <a:pt x="2156" y="2069"/>
                  </a:lnTo>
                  <a:lnTo>
                    <a:pt x="2173" y="2023"/>
                  </a:lnTo>
                  <a:lnTo>
                    <a:pt x="2188" y="1977"/>
                  </a:lnTo>
                  <a:lnTo>
                    <a:pt x="2200" y="1929"/>
                  </a:lnTo>
                  <a:lnTo>
                    <a:pt x="2210" y="1881"/>
                  </a:lnTo>
                  <a:lnTo>
                    <a:pt x="2217" y="1833"/>
                  </a:lnTo>
                  <a:lnTo>
                    <a:pt x="2222" y="1784"/>
                  </a:lnTo>
                  <a:lnTo>
                    <a:pt x="2223" y="1734"/>
                  </a:lnTo>
                  <a:lnTo>
                    <a:pt x="2223" y="1051"/>
                  </a:lnTo>
                  <a:lnTo>
                    <a:pt x="2222" y="1003"/>
                  </a:lnTo>
                  <a:lnTo>
                    <a:pt x="2217" y="954"/>
                  </a:lnTo>
                  <a:lnTo>
                    <a:pt x="2210" y="905"/>
                  </a:lnTo>
                  <a:lnTo>
                    <a:pt x="2200" y="858"/>
                  </a:lnTo>
                  <a:lnTo>
                    <a:pt x="2188" y="811"/>
                  </a:lnTo>
                  <a:lnTo>
                    <a:pt x="2173" y="764"/>
                  </a:lnTo>
                  <a:lnTo>
                    <a:pt x="2156" y="719"/>
                  </a:lnTo>
                  <a:lnTo>
                    <a:pt x="2136" y="674"/>
                  </a:lnTo>
                  <a:lnTo>
                    <a:pt x="2113" y="629"/>
                  </a:lnTo>
                  <a:lnTo>
                    <a:pt x="2089" y="587"/>
                  </a:lnTo>
                  <a:lnTo>
                    <a:pt x="2061" y="544"/>
                  </a:lnTo>
                  <a:lnTo>
                    <a:pt x="2033" y="503"/>
                  </a:lnTo>
                  <a:lnTo>
                    <a:pt x="2002" y="463"/>
                  </a:lnTo>
                  <a:lnTo>
                    <a:pt x="1969" y="424"/>
                  </a:lnTo>
                  <a:lnTo>
                    <a:pt x="1935" y="387"/>
                  </a:lnTo>
                  <a:lnTo>
                    <a:pt x="1897" y="350"/>
                  </a:lnTo>
                  <a:lnTo>
                    <a:pt x="1858" y="316"/>
                  </a:lnTo>
                  <a:lnTo>
                    <a:pt x="1819" y="282"/>
                  </a:lnTo>
                  <a:lnTo>
                    <a:pt x="1776" y="251"/>
                  </a:lnTo>
                  <a:lnTo>
                    <a:pt x="1733" y="220"/>
                  </a:lnTo>
                  <a:lnTo>
                    <a:pt x="1688" y="192"/>
                  </a:lnTo>
                  <a:lnTo>
                    <a:pt x="1641" y="165"/>
                  </a:lnTo>
                  <a:lnTo>
                    <a:pt x="1594" y="139"/>
                  </a:lnTo>
                  <a:lnTo>
                    <a:pt x="1544" y="116"/>
                  </a:lnTo>
                  <a:lnTo>
                    <a:pt x="1493" y="95"/>
                  </a:lnTo>
                  <a:lnTo>
                    <a:pt x="1442" y="75"/>
                  </a:lnTo>
                  <a:lnTo>
                    <a:pt x="1390" y="58"/>
                  </a:lnTo>
                  <a:lnTo>
                    <a:pt x="1336" y="43"/>
                  </a:lnTo>
                  <a:lnTo>
                    <a:pt x="1281" y="30"/>
                  </a:lnTo>
                  <a:lnTo>
                    <a:pt x="1225" y="18"/>
                  </a:lnTo>
                  <a:lnTo>
                    <a:pt x="1168" y="10"/>
                  </a:lnTo>
                  <a:lnTo>
                    <a:pt x="1111" y="4"/>
                  </a:lnTo>
                  <a:lnTo>
                    <a:pt x="1055" y="0"/>
                  </a:lnTo>
                  <a:lnTo>
                    <a:pt x="998" y="0"/>
                  </a:lnTo>
                  <a:lnTo>
                    <a:pt x="942" y="2"/>
                  </a:lnTo>
                  <a:lnTo>
                    <a:pt x="887" y="7"/>
                  </a:lnTo>
                  <a:lnTo>
                    <a:pt x="833" y="14"/>
                  </a:lnTo>
                  <a:lnTo>
                    <a:pt x="781" y="26"/>
                  </a:lnTo>
                  <a:lnTo>
                    <a:pt x="729" y="39"/>
                  </a:lnTo>
                  <a:lnTo>
                    <a:pt x="679" y="54"/>
                  </a:lnTo>
                  <a:lnTo>
                    <a:pt x="629" y="72"/>
                  </a:lnTo>
                  <a:lnTo>
                    <a:pt x="582" y="93"/>
                  </a:lnTo>
                  <a:lnTo>
                    <a:pt x="535" y="115"/>
                  </a:lnTo>
                  <a:lnTo>
                    <a:pt x="490" y="140"/>
                  </a:lnTo>
                  <a:lnTo>
                    <a:pt x="447" y="168"/>
                  </a:lnTo>
                  <a:lnTo>
                    <a:pt x="404" y="197"/>
                  </a:lnTo>
                  <a:lnTo>
                    <a:pt x="364" y="228"/>
                  </a:lnTo>
                  <a:lnTo>
                    <a:pt x="326" y="262"/>
                  </a:lnTo>
                  <a:lnTo>
                    <a:pt x="288" y="297"/>
                  </a:lnTo>
                  <a:lnTo>
                    <a:pt x="254" y="335"/>
                  </a:lnTo>
                  <a:lnTo>
                    <a:pt x="220" y="374"/>
                  </a:lnTo>
                  <a:lnTo>
                    <a:pt x="190" y="414"/>
                  </a:lnTo>
                  <a:lnTo>
                    <a:pt x="160" y="458"/>
                  </a:lnTo>
                  <a:lnTo>
                    <a:pt x="134" y="501"/>
                  </a:lnTo>
                  <a:lnTo>
                    <a:pt x="110" y="547"/>
                  </a:lnTo>
                  <a:lnTo>
                    <a:pt x="87" y="595"/>
                  </a:lnTo>
                  <a:lnTo>
                    <a:pt x="67" y="643"/>
                  </a:lnTo>
                  <a:lnTo>
                    <a:pt x="50" y="694"/>
                  </a:lnTo>
                  <a:lnTo>
                    <a:pt x="34" y="745"/>
                  </a:lnTo>
                  <a:lnTo>
                    <a:pt x="22" y="798"/>
                  </a:lnTo>
                  <a:lnTo>
                    <a:pt x="13" y="852"/>
                  </a:lnTo>
                  <a:lnTo>
                    <a:pt x="6" y="907"/>
                  </a:lnTo>
                  <a:lnTo>
                    <a:pt x="1" y="963"/>
                  </a:lnTo>
                  <a:lnTo>
                    <a:pt x="0" y="1020"/>
                  </a:lnTo>
                  <a:lnTo>
                    <a:pt x="0" y="1819"/>
                  </a:lnTo>
                  <a:lnTo>
                    <a:pt x="1" y="1876"/>
                  </a:lnTo>
                  <a:lnTo>
                    <a:pt x="6" y="1932"/>
                  </a:lnTo>
                  <a:lnTo>
                    <a:pt x="13" y="1987"/>
                  </a:lnTo>
                  <a:lnTo>
                    <a:pt x="22" y="2041"/>
                  </a:lnTo>
                  <a:lnTo>
                    <a:pt x="34" y="2093"/>
                  </a:lnTo>
                  <a:lnTo>
                    <a:pt x="50" y="2144"/>
                  </a:lnTo>
                  <a:lnTo>
                    <a:pt x="67" y="2194"/>
                  </a:lnTo>
                  <a:lnTo>
                    <a:pt x="87" y="2242"/>
                  </a:lnTo>
                  <a:lnTo>
                    <a:pt x="110" y="2289"/>
                  </a:lnTo>
                  <a:lnTo>
                    <a:pt x="134" y="2335"/>
                  </a:lnTo>
                  <a:lnTo>
                    <a:pt x="160" y="2378"/>
                  </a:lnTo>
                  <a:lnTo>
                    <a:pt x="190" y="2420"/>
                  </a:lnTo>
                  <a:lnTo>
                    <a:pt x="220" y="2461"/>
                  </a:lnTo>
                  <a:lnTo>
                    <a:pt x="254" y="2498"/>
                  </a:lnTo>
                  <a:lnTo>
                    <a:pt x="288" y="2535"/>
                  </a:lnTo>
                  <a:lnTo>
                    <a:pt x="326" y="2569"/>
                  </a:lnTo>
                  <a:lnTo>
                    <a:pt x="364" y="2603"/>
                  </a:lnTo>
                  <a:lnTo>
                    <a:pt x="404" y="2633"/>
                  </a:lnTo>
                  <a:lnTo>
                    <a:pt x="447" y="2662"/>
                  </a:lnTo>
                  <a:lnTo>
                    <a:pt x="490" y="2687"/>
                  </a:lnTo>
                  <a:lnTo>
                    <a:pt x="535" y="2711"/>
                  </a:lnTo>
                  <a:lnTo>
                    <a:pt x="582" y="2733"/>
                  </a:lnTo>
                  <a:lnTo>
                    <a:pt x="629" y="2752"/>
                  </a:lnTo>
                  <a:lnTo>
                    <a:pt x="679" y="2769"/>
                  </a:lnTo>
                  <a:lnTo>
                    <a:pt x="729" y="2783"/>
                  </a:lnTo>
                  <a:lnTo>
                    <a:pt x="781" y="2795"/>
                  </a:lnTo>
                  <a:lnTo>
                    <a:pt x="833" y="2805"/>
                  </a:lnTo>
                  <a:lnTo>
                    <a:pt x="887" y="2811"/>
                  </a:lnTo>
                  <a:lnTo>
                    <a:pt x="942" y="2815"/>
                  </a:lnTo>
                  <a:lnTo>
                    <a:pt x="998" y="2816"/>
                  </a:lnTo>
                  <a:lnTo>
                    <a:pt x="1055" y="2814"/>
                  </a:lnTo>
                  <a:lnTo>
                    <a:pt x="1111" y="2809"/>
                  </a:lnTo>
                  <a:close/>
                </a:path>
              </a:pathLst>
            </a:custGeom>
            <a:ln w="762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103" name="Freeform 142"/>
            <p:cNvSpPr>
              <a:spLocks/>
            </p:cNvSpPr>
            <p:nvPr/>
          </p:nvSpPr>
          <p:spPr bwMode="auto">
            <a:xfrm>
              <a:off x="7175500" y="5624513"/>
              <a:ext cx="1987550" cy="1233488"/>
            </a:xfrm>
            <a:custGeom>
              <a:avLst/>
              <a:gdLst>
                <a:gd name="T0" fmla="*/ 9956 w 10014"/>
                <a:gd name="T1" fmla="*/ 66 h 6218"/>
                <a:gd name="T2" fmla="*/ 9863 w 10014"/>
                <a:gd name="T3" fmla="*/ 33 h 6218"/>
                <a:gd name="T4" fmla="*/ 9758 w 10014"/>
                <a:gd name="T5" fmla="*/ 11 h 6218"/>
                <a:gd name="T6" fmla="*/ 9643 w 10014"/>
                <a:gd name="T7" fmla="*/ 0 h 6218"/>
                <a:gd name="T8" fmla="*/ 9514 w 10014"/>
                <a:gd name="T9" fmla="*/ 4 h 6218"/>
                <a:gd name="T10" fmla="*/ 8718 w 10014"/>
                <a:gd name="T11" fmla="*/ 281 h 6218"/>
                <a:gd name="T12" fmla="*/ 7492 w 10014"/>
                <a:gd name="T13" fmla="*/ 207 h 6218"/>
                <a:gd name="T14" fmla="*/ 7399 w 10014"/>
                <a:gd name="T15" fmla="*/ 229 h 6218"/>
                <a:gd name="T16" fmla="*/ 7301 w 10014"/>
                <a:gd name="T17" fmla="*/ 262 h 6218"/>
                <a:gd name="T18" fmla="*/ 7200 w 10014"/>
                <a:gd name="T19" fmla="*/ 306 h 6218"/>
                <a:gd name="T20" fmla="*/ 7099 w 10014"/>
                <a:gd name="T21" fmla="*/ 363 h 6218"/>
                <a:gd name="T22" fmla="*/ 6999 w 10014"/>
                <a:gd name="T23" fmla="*/ 431 h 6218"/>
                <a:gd name="T24" fmla="*/ 6903 w 10014"/>
                <a:gd name="T25" fmla="*/ 512 h 6218"/>
                <a:gd name="T26" fmla="*/ 6814 w 10014"/>
                <a:gd name="T27" fmla="*/ 606 h 6218"/>
                <a:gd name="T28" fmla="*/ 6734 w 10014"/>
                <a:gd name="T29" fmla="*/ 714 h 6218"/>
                <a:gd name="T30" fmla="*/ 6666 w 10014"/>
                <a:gd name="T31" fmla="*/ 836 h 6218"/>
                <a:gd name="T32" fmla="*/ 6610 w 10014"/>
                <a:gd name="T33" fmla="*/ 970 h 6218"/>
                <a:gd name="T34" fmla="*/ 6026 w 10014"/>
                <a:gd name="T35" fmla="*/ 967 h 6218"/>
                <a:gd name="T36" fmla="*/ 5952 w 10014"/>
                <a:gd name="T37" fmla="*/ 883 h 6218"/>
                <a:gd name="T38" fmla="*/ 5874 w 10014"/>
                <a:gd name="T39" fmla="*/ 808 h 6218"/>
                <a:gd name="T40" fmla="*/ 5792 w 10014"/>
                <a:gd name="T41" fmla="*/ 745 h 6218"/>
                <a:gd name="T42" fmla="*/ 5703 w 10014"/>
                <a:gd name="T43" fmla="*/ 691 h 6218"/>
                <a:gd name="T44" fmla="*/ 5609 w 10014"/>
                <a:gd name="T45" fmla="*/ 649 h 6218"/>
                <a:gd name="T46" fmla="*/ 5506 w 10014"/>
                <a:gd name="T47" fmla="*/ 616 h 6218"/>
                <a:gd name="T48" fmla="*/ 5395 w 10014"/>
                <a:gd name="T49" fmla="*/ 594 h 6218"/>
                <a:gd name="T50" fmla="*/ 5274 w 10014"/>
                <a:gd name="T51" fmla="*/ 582 h 6218"/>
                <a:gd name="T52" fmla="*/ 5141 w 10014"/>
                <a:gd name="T53" fmla="*/ 580 h 6218"/>
                <a:gd name="T54" fmla="*/ 4997 w 10014"/>
                <a:gd name="T55" fmla="*/ 589 h 6218"/>
                <a:gd name="T56" fmla="*/ 2476 w 10014"/>
                <a:gd name="T57" fmla="*/ 842 h 6218"/>
                <a:gd name="T58" fmla="*/ 2361 w 10014"/>
                <a:gd name="T59" fmla="*/ 861 h 6218"/>
                <a:gd name="T60" fmla="*/ 2236 w 10014"/>
                <a:gd name="T61" fmla="*/ 894 h 6218"/>
                <a:gd name="T62" fmla="*/ 2105 w 10014"/>
                <a:gd name="T63" fmla="*/ 943 h 6218"/>
                <a:gd name="T64" fmla="*/ 1971 w 10014"/>
                <a:gd name="T65" fmla="*/ 1007 h 6218"/>
                <a:gd name="T66" fmla="*/ 1837 w 10014"/>
                <a:gd name="T67" fmla="*/ 1086 h 6218"/>
                <a:gd name="T68" fmla="*/ 1707 w 10014"/>
                <a:gd name="T69" fmla="*/ 1181 h 6218"/>
                <a:gd name="T70" fmla="*/ 1583 w 10014"/>
                <a:gd name="T71" fmla="*/ 1295 h 6218"/>
                <a:gd name="T72" fmla="*/ 1470 w 10014"/>
                <a:gd name="T73" fmla="*/ 1425 h 6218"/>
                <a:gd name="T74" fmla="*/ 1368 w 10014"/>
                <a:gd name="T75" fmla="*/ 1573 h 6218"/>
                <a:gd name="T76" fmla="*/ 1283 w 10014"/>
                <a:gd name="T77" fmla="*/ 1740 h 6218"/>
                <a:gd name="T78" fmla="*/ 98 w 10014"/>
                <a:gd name="T79" fmla="*/ 4956 h 6218"/>
                <a:gd name="T80" fmla="*/ 51 w 10014"/>
                <a:gd name="T81" fmla="*/ 5157 h 6218"/>
                <a:gd name="T82" fmla="*/ 22 w 10014"/>
                <a:gd name="T83" fmla="*/ 5321 h 6218"/>
                <a:gd name="T84" fmla="*/ 7 w 10014"/>
                <a:gd name="T85" fmla="*/ 5464 h 6218"/>
                <a:gd name="T86" fmla="*/ 0 w 10014"/>
                <a:gd name="T87" fmla="*/ 5617 h 6218"/>
                <a:gd name="T88" fmla="*/ 6 w 10014"/>
                <a:gd name="T89" fmla="*/ 5775 h 6218"/>
                <a:gd name="T90" fmla="*/ 27 w 10014"/>
                <a:gd name="T91" fmla="*/ 5931 h 6218"/>
                <a:gd name="T92" fmla="*/ 69 w 10014"/>
                <a:gd name="T93" fmla="*/ 6081 h 6218"/>
                <a:gd name="T94" fmla="*/ 135 w 10014"/>
                <a:gd name="T95" fmla="*/ 6218 h 6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14" h="6218">
                  <a:moveTo>
                    <a:pt x="10014" y="96"/>
                  </a:moveTo>
                  <a:lnTo>
                    <a:pt x="9986" y="81"/>
                  </a:lnTo>
                  <a:lnTo>
                    <a:pt x="9956" y="66"/>
                  </a:lnTo>
                  <a:lnTo>
                    <a:pt x="9926" y="54"/>
                  </a:lnTo>
                  <a:lnTo>
                    <a:pt x="9894" y="42"/>
                  </a:lnTo>
                  <a:lnTo>
                    <a:pt x="9863" y="33"/>
                  </a:lnTo>
                  <a:lnTo>
                    <a:pt x="9829" y="24"/>
                  </a:lnTo>
                  <a:lnTo>
                    <a:pt x="9794" y="17"/>
                  </a:lnTo>
                  <a:lnTo>
                    <a:pt x="9758" y="11"/>
                  </a:lnTo>
                  <a:lnTo>
                    <a:pt x="9722" y="6"/>
                  </a:lnTo>
                  <a:lnTo>
                    <a:pt x="9683" y="3"/>
                  </a:lnTo>
                  <a:lnTo>
                    <a:pt x="9643" y="0"/>
                  </a:lnTo>
                  <a:lnTo>
                    <a:pt x="9602" y="0"/>
                  </a:lnTo>
                  <a:lnTo>
                    <a:pt x="9558" y="2"/>
                  </a:lnTo>
                  <a:lnTo>
                    <a:pt x="9514" y="4"/>
                  </a:lnTo>
                  <a:lnTo>
                    <a:pt x="9468" y="7"/>
                  </a:lnTo>
                  <a:lnTo>
                    <a:pt x="9420" y="12"/>
                  </a:lnTo>
                  <a:lnTo>
                    <a:pt x="8718" y="281"/>
                  </a:lnTo>
                  <a:lnTo>
                    <a:pt x="7549" y="198"/>
                  </a:lnTo>
                  <a:lnTo>
                    <a:pt x="7521" y="202"/>
                  </a:lnTo>
                  <a:lnTo>
                    <a:pt x="7492" y="207"/>
                  </a:lnTo>
                  <a:lnTo>
                    <a:pt x="7461" y="214"/>
                  </a:lnTo>
                  <a:lnTo>
                    <a:pt x="7431" y="221"/>
                  </a:lnTo>
                  <a:lnTo>
                    <a:pt x="7399" y="229"/>
                  </a:lnTo>
                  <a:lnTo>
                    <a:pt x="7367" y="239"/>
                  </a:lnTo>
                  <a:lnTo>
                    <a:pt x="7334" y="250"/>
                  </a:lnTo>
                  <a:lnTo>
                    <a:pt x="7301" y="262"/>
                  </a:lnTo>
                  <a:lnTo>
                    <a:pt x="7267" y="275"/>
                  </a:lnTo>
                  <a:lnTo>
                    <a:pt x="7234" y="290"/>
                  </a:lnTo>
                  <a:lnTo>
                    <a:pt x="7200" y="306"/>
                  </a:lnTo>
                  <a:lnTo>
                    <a:pt x="7167" y="323"/>
                  </a:lnTo>
                  <a:lnTo>
                    <a:pt x="7132" y="342"/>
                  </a:lnTo>
                  <a:lnTo>
                    <a:pt x="7099" y="363"/>
                  </a:lnTo>
                  <a:lnTo>
                    <a:pt x="7065" y="384"/>
                  </a:lnTo>
                  <a:lnTo>
                    <a:pt x="7032" y="406"/>
                  </a:lnTo>
                  <a:lnTo>
                    <a:pt x="6999" y="431"/>
                  </a:lnTo>
                  <a:lnTo>
                    <a:pt x="6967" y="456"/>
                  </a:lnTo>
                  <a:lnTo>
                    <a:pt x="6934" y="483"/>
                  </a:lnTo>
                  <a:lnTo>
                    <a:pt x="6903" y="512"/>
                  </a:lnTo>
                  <a:lnTo>
                    <a:pt x="6873" y="542"/>
                  </a:lnTo>
                  <a:lnTo>
                    <a:pt x="6843" y="574"/>
                  </a:lnTo>
                  <a:lnTo>
                    <a:pt x="6814" y="606"/>
                  </a:lnTo>
                  <a:lnTo>
                    <a:pt x="6786" y="641"/>
                  </a:lnTo>
                  <a:lnTo>
                    <a:pt x="6760" y="676"/>
                  </a:lnTo>
                  <a:lnTo>
                    <a:pt x="6734" y="714"/>
                  </a:lnTo>
                  <a:lnTo>
                    <a:pt x="6709" y="752"/>
                  </a:lnTo>
                  <a:lnTo>
                    <a:pt x="6687" y="793"/>
                  </a:lnTo>
                  <a:lnTo>
                    <a:pt x="6666" y="836"/>
                  </a:lnTo>
                  <a:lnTo>
                    <a:pt x="6645" y="879"/>
                  </a:lnTo>
                  <a:lnTo>
                    <a:pt x="6627" y="924"/>
                  </a:lnTo>
                  <a:lnTo>
                    <a:pt x="6610" y="970"/>
                  </a:lnTo>
                  <a:lnTo>
                    <a:pt x="6370" y="1623"/>
                  </a:lnTo>
                  <a:lnTo>
                    <a:pt x="6050" y="998"/>
                  </a:lnTo>
                  <a:lnTo>
                    <a:pt x="6026" y="967"/>
                  </a:lnTo>
                  <a:lnTo>
                    <a:pt x="6002" y="938"/>
                  </a:lnTo>
                  <a:lnTo>
                    <a:pt x="5977" y="910"/>
                  </a:lnTo>
                  <a:lnTo>
                    <a:pt x="5952" y="883"/>
                  </a:lnTo>
                  <a:lnTo>
                    <a:pt x="5927" y="857"/>
                  </a:lnTo>
                  <a:lnTo>
                    <a:pt x="5900" y="832"/>
                  </a:lnTo>
                  <a:lnTo>
                    <a:pt x="5874" y="808"/>
                  </a:lnTo>
                  <a:lnTo>
                    <a:pt x="5847" y="786"/>
                  </a:lnTo>
                  <a:lnTo>
                    <a:pt x="5819" y="766"/>
                  </a:lnTo>
                  <a:lnTo>
                    <a:pt x="5792" y="745"/>
                  </a:lnTo>
                  <a:lnTo>
                    <a:pt x="5763" y="726"/>
                  </a:lnTo>
                  <a:lnTo>
                    <a:pt x="5734" y="708"/>
                  </a:lnTo>
                  <a:lnTo>
                    <a:pt x="5703" y="691"/>
                  </a:lnTo>
                  <a:lnTo>
                    <a:pt x="5673" y="676"/>
                  </a:lnTo>
                  <a:lnTo>
                    <a:pt x="5641" y="662"/>
                  </a:lnTo>
                  <a:lnTo>
                    <a:pt x="5609" y="649"/>
                  </a:lnTo>
                  <a:lnTo>
                    <a:pt x="5575" y="637"/>
                  </a:lnTo>
                  <a:lnTo>
                    <a:pt x="5541" y="625"/>
                  </a:lnTo>
                  <a:lnTo>
                    <a:pt x="5506" y="616"/>
                  </a:lnTo>
                  <a:lnTo>
                    <a:pt x="5470" y="607"/>
                  </a:lnTo>
                  <a:lnTo>
                    <a:pt x="5433" y="600"/>
                  </a:lnTo>
                  <a:lnTo>
                    <a:pt x="5395" y="594"/>
                  </a:lnTo>
                  <a:lnTo>
                    <a:pt x="5355" y="589"/>
                  </a:lnTo>
                  <a:lnTo>
                    <a:pt x="5316" y="585"/>
                  </a:lnTo>
                  <a:lnTo>
                    <a:pt x="5274" y="582"/>
                  </a:lnTo>
                  <a:lnTo>
                    <a:pt x="5230" y="580"/>
                  </a:lnTo>
                  <a:lnTo>
                    <a:pt x="5187" y="580"/>
                  </a:lnTo>
                  <a:lnTo>
                    <a:pt x="5141" y="580"/>
                  </a:lnTo>
                  <a:lnTo>
                    <a:pt x="5094" y="582"/>
                  </a:lnTo>
                  <a:lnTo>
                    <a:pt x="5047" y="585"/>
                  </a:lnTo>
                  <a:lnTo>
                    <a:pt x="4997" y="589"/>
                  </a:lnTo>
                  <a:lnTo>
                    <a:pt x="4946" y="594"/>
                  </a:lnTo>
                  <a:lnTo>
                    <a:pt x="3900" y="956"/>
                  </a:lnTo>
                  <a:lnTo>
                    <a:pt x="2476" y="842"/>
                  </a:lnTo>
                  <a:lnTo>
                    <a:pt x="2439" y="847"/>
                  </a:lnTo>
                  <a:lnTo>
                    <a:pt x="2400" y="853"/>
                  </a:lnTo>
                  <a:lnTo>
                    <a:pt x="2361" y="861"/>
                  </a:lnTo>
                  <a:lnTo>
                    <a:pt x="2320" y="870"/>
                  </a:lnTo>
                  <a:lnTo>
                    <a:pt x="2279" y="881"/>
                  </a:lnTo>
                  <a:lnTo>
                    <a:pt x="2236" y="894"/>
                  </a:lnTo>
                  <a:lnTo>
                    <a:pt x="2192" y="909"/>
                  </a:lnTo>
                  <a:lnTo>
                    <a:pt x="2149" y="925"/>
                  </a:lnTo>
                  <a:lnTo>
                    <a:pt x="2105" y="943"/>
                  </a:lnTo>
                  <a:lnTo>
                    <a:pt x="2060" y="962"/>
                  </a:lnTo>
                  <a:lnTo>
                    <a:pt x="2016" y="984"/>
                  </a:lnTo>
                  <a:lnTo>
                    <a:pt x="1971" y="1007"/>
                  </a:lnTo>
                  <a:lnTo>
                    <a:pt x="1926" y="1031"/>
                  </a:lnTo>
                  <a:lnTo>
                    <a:pt x="1882" y="1058"/>
                  </a:lnTo>
                  <a:lnTo>
                    <a:pt x="1837" y="1086"/>
                  </a:lnTo>
                  <a:lnTo>
                    <a:pt x="1794" y="1117"/>
                  </a:lnTo>
                  <a:lnTo>
                    <a:pt x="1750" y="1148"/>
                  </a:lnTo>
                  <a:lnTo>
                    <a:pt x="1707" y="1181"/>
                  </a:lnTo>
                  <a:lnTo>
                    <a:pt x="1666" y="1218"/>
                  </a:lnTo>
                  <a:lnTo>
                    <a:pt x="1624" y="1256"/>
                  </a:lnTo>
                  <a:lnTo>
                    <a:pt x="1583" y="1295"/>
                  </a:lnTo>
                  <a:lnTo>
                    <a:pt x="1544" y="1336"/>
                  </a:lnTo>
                  <a:lnTo>
                    <a:pt x="1506" y="1379"/>
                  </a:lnTo>
                  <a:lnTo>
                    <a:pt x="1470" y="1425"/>
                  </a:lnTo>
                  <a:lnTo>
                    <a:pt x="1434" y="1472"/>
                  </a:lnTo>
                  <a:lnTo>
                    <a:pt x="1401" y="1521"/>
                  </a:lnTo>
                  <a:lnTo>
                    <a:pt x="1368" y="1573"/>
                  </a:lnTo>
                  <a:lnTo>
                    <a:pt x="1338" y="1626"/>
                  </a:lnTo>
                  <a:lnTo>
                    <a:pt x="1309" y="1682"/>
                  </a:lnTo>
                  <a:lnTo>
                    <a:pt x="1283" y="1740"/>
                  </a:lnTo>
                  <a:lnTo>
                    <a:pt x="1259" y="1799"/>
                  </a:lnTo>
                  <a:lnTo>
                    <a:pt x="1236" y="1860"/>
                  </a:lnTo>
                  <a:lnTo>
                    <a:pt x="98" y="4956"/>
                  </a:lnTo>
                  <a:lnTo>
                    <a:pt x="88" y="4991"/>
                  </a:lnTo>
                  <a:lnTo>
                    <a:pt x="65" y="5089"/>
                  </a:lnTo>
                  <a:lnTo>
                    <a:pt x="51" y="5157"/>
                  </a:lnTo>
                  <a:lnTo>
                    <a:pt x="36" y="5234"/>
                  </a:lnTo>
                  <a:lnTo>
                    <a:pt x="29" y="5276"/>
                  </a:lnTo>
                  <a:lnTo>
                    <a:pt x="22" y="5321"/>
                  </a:lnTo>
                  <a:lnTo>
                    <a:pt x="17" y="5367"/>
                  </a:lnTo>
                  <a:lnTo>
                    <a:pt x="11" y="5414"/>
                  </a:lnTo>
                  <a:lnTo>
                    <a:pt x="7" y="5464"/>
                  </a:lnTo>
                  <a:lnTo>
                    <a:pt x="4" y="5514"/>
                  </a:lnTo>
                  <a:lnTo>
                    <a:pt x="1" y="5565"/>
                  </a:lnTo>
                  <a:lnTo>
                    <a:pt x="0" y="5617"/>
                  </a:lnTo>
                  <a:lnTo>
                    <a:pt x="0" y="5669"/>
                  </a:lnTo>
                  <a:lnTo>
                    <a:pt x="2" y="5722"/>
                  </a:lnTo>
                  <a:lnTo>
                    <a:pt x="6" y="5775"/>
                  </a:lnTo>
                  <a:lnTo>
                    <a:pt x="11" y="5827"/>
                  </a:lnTo>
                  <a:lnTo>
                    <a:pt x="18" y="5879"/>
                  </a:lnTo>
                  <a:lnTo>
                    <a:pt x="27" y="5931"/>
                  </a:lnTo>
                  <a:lnTo>
                    <a:pt x="39" y="5982"/>
                  </a:lnTo>
                  <a:lnTo>
                    <a:pt x="53" y="6032"/>
                  </a:lnTo>
                  <a:lnTo>
                    <a:pt x="69" y="6081"/>
                  </a:lnTo>
                  <a:lnTo>
                    <a:pt x="88" y="6128"/>
                  </a:lnTo>
                  <a:lnTo>
                    <a:pt x="111" y="6174"/>
                  </a:lnTo>
                  <a:lnTo>
                    <a:pt x="135" y="6218"/>
                  </a:lnTo>
                  <a:lnTo>
                    <a:pt x="10005" y="6196"/>
                  </a:lnTo>
                  <a:lnTo>
                    <a:pt x="10014" y="96"/>
                  </a:lnTo>
                  <a:close/>
                </a:path>
              </a:pathLst>
            </a:custGeom>
            <a:ln w="762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sp>
          <p:nvSpPr>
            <p:cNvPr id="1104" name="Freeform 143"/>
            <p:cNvSpPr>
              <a:spLocks/>
            </p:cNvSpPr>
            <p:nvPr/>
          </p:nvSpPr>
          <p:spPr bwMode="auto">
            <a:xfrm>
              <a:off x="7621588" y="5024438"/>
              <a:ext cx="581025" cy="736600"/>
            </a:xfrm>
            <a:custGeom>
              <a:avLst/>
              <a:gdLst>
                <a:gd name="T0" fmla="*/ 1617 w 2934"/>
                <a:gd name="T1" fmla="*/ 3684 h 3716"/>
                <a:gd name="T2" fmla="*/ 1833 w 2934"/>
                <a:gd name="T3" fmla="*/ 3627 h 3716"/>
                <a:gd name="T4" fmla="*/ 2038 w 2934"/>
                <a:gd name="T5" fmla="*/ 3546 h 3716"/>
                <a:gd name="T6" fmla="*/ 2227 w 2934"/>
                <a:gd name="T7" fmla="*/ 3442 h 3716"/>
                <a:gd name="T8" fmla="*/ 2400 w 2934"/>
                <a:gd name="T9" fmla="*/ 3318 h 3716"/>
                <a:gd name="T10" fmla="*/ 2553 w 2934"/>
                <a:gd name="T11" fmla="*/ 3176 h 3716"/>
                <a:gd name="T12" fmla="*/ 2684 w 2934"/>
                <a:gd name="T13" fmla="*/ 3019 h 3716"/>
                <a:gd name="T14" fmla="*/ 2789 w 2934"/>
                <a:gd name="T15" fmla="*/ 2850 h 3716"/>
                <a:gd name="T16" fmla="*/ 2868 w 2934"/>
                <a:gd name="T17" fmla="*/ 2670 h 3716"/>
                <a:gd name="T18" fmla="*/ 2917 w 2934"/>
                <a:gd name="T19" fmla="*/ 2483 h 3716"/>
                <a:gd name="T20" fmla="*/ 2934 w 2934"/>
                <a:gd name="T21" fmla="*/ 2290 h 3716"/>
                <a:gd name="T22" fmla="*/ 2926 w 2934"/>
                <a:gd name="T23" fmla="*/ 1259 h 3716"/>
                <a:gd name="T24" fmla="*/ 2888 w 2934"/>
                <a:gd name="T25" fmla="*/ 1070 h 3716"/>
                <a:gd name="T26" fmla="*/ 2819 w 2934"/>
                <a:gd name="T27" fmla="*/ 889 h 3716"/>
                <a:gd name="T28" fmla="*/ 2721 w 2934"/>
                <a:gd name="T29" fmla="*/ 718 h 3716"/>
                <a:gd name="T30" fmla="*/ 2599 w 2934"/>
                <a:gd name="T31" fmla="*/ 560 h 3716"/>
                <a:gd name="T32" fmla="*/ 2453 w 2934"/>
                <a:gd name="T33" fmla="*/ 417 h 3716"/>
                <a:gd name="T34" fmla="*/ 2287 w 2934"/>
                <a:gd name="T35" fmla="*/ 290 h 3716"/>
                <a:gd name="T36" fmla="*/ 2103 w 2934"/>
                <a:gd name="T37" fmla="*/ 184 h 3716"/>
                <a:gd name="T38" fmla="*/ 1903 w 2934"/>
                <a:gd name="T39" fmla="*/ 99 h 3716"/>
                <a:gd name="T40" fmla="*/ 1690 w 2934"/>
                <a:gd name="T41" fmla="*/ 39 h 3716"/>
                <a:gd name="T42" fmla="*/ 1467 w 2934"/>
                <a:gd name="T43" fmla="*/ 5 h 3716"/>
                <a:gd name="T44" fmla="*/ 1244 w 2934"/>
                <a:gd name="T45" fmla="*/ 3 h 3716"/>
                <a:gd name="T46" fmla="*/ 1030 w 2934"/>
                <a:gd name="T47" fmla="*/ 33 h 3716"/>
                <a:gd name="T48" fmla="*/ 830 w 2934"/>
                <a:gd name="T49" fmla="*/ 95 h 3716"/>
                <a:gd name="T50" fmla="*/ 647 w 2934"/>
                <a:gd name="T51" fmla="*/ 185 h 3716"/>
                <a:gd name="T52" fmla="*/ 480 w 2934"/>
                <a:gd name="T53" fmla="*/ 301 h 3716"/>
                <a:gd name="T54" fmla="*/ 335 w 2934"/>
                <a:gd name="T55" fmla="*/ 441 h 3716"/>
                <a:gd name="T56" fmla="*/ 212 w 2934"/>
                <a:gd name="T57" fmla="*/ 604 h 3716"/>
                <a:gd name="T58" fmla="*/ 115 w 2934"/>
                <a:gd name="T59" fmla="*/ 785 h 3716"/>
                <a:gd name="T60" fmla="*/ 46 w 2934"/>
                <a:gd name="T61" fmla="*/ 984 h 3716"/>
                <a:gd name="T62" fmla="*/ 7 w 2934"/>
                <a:gd name="T63" fmla="*/ 1197 h 3716"/>
                <a:gd name="T64" fmla="*/ 0 w 2934"/>
                <a:gd name="T65" fmla="*/ 2401 h 3716"/>
                <a:gd name="T66" fmla="*/ 16 w 2934"/>
                <a:gd name="T67" fmla="*/ 2623 h 3716"/>
                <a:gd name="T68" fmla="*/ 65 w 2934"/>
                <a:gd name="T69" fmla="*/ 2831 h 3716"/>
                <a:gd name="T70" fmla="*/ 144 w 2934"/>
                <a:gd name="T71" fmla="*/ 3021 h 3716"/>
                <a:gd name="T72" fmla="*/ 250 w 2934"/>
                <a:gd name="T73" fmla="*/ 3195 h 3716"/>
                <a:gd name="T74" fmla="*/ 381 w 2934"/>
                <a:gd name="T75" fmla="*/ 3346 h 3716"/>
                <a:gd name="T76" fmla="*/ 533 w 2934"/>
                <a:gd name="T77" fmla="*/ 3475 h 3716"/>
                <a:gd name="T78" fmla="*/ 706 w 2934"/>
                <a:gd name="T79" fmla="*/ 3579 h 3716"/>
                <a:gd name="T80" fmla="*/ 895 w 2934"/>
                <a:gd name="T81" fmla="*/ 3656 h 3716"/>
                <a:gd name="T82" fmla="*/ 1100 w 2934"/>
                <a:gd name="T83" fmla="*/ 3702 h 3716"/>
                <a:gd name="T84" fmla="*/ 1317 w 2934"/>
                <a:gd name="T85" fmla="*/ 3716 h 3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934" h="3716">
                  <a:moveTo>
                    <a:pt x="1467" y="3707"/>
                  </a:moveTo>
                  <a:lnTo>
                    <a:pt x="1542" y="3697"/>
                  </a:lnTo>
                  <a:lnTo>
                    <a:pt x="1617" y="3684"/>
                  </a:lnTo>
                  <a:lnTo>
                    <a:pt x="1690" y="3669"/>
                  </a:lnTo>
                  <a:lnTo>
                    <a:pt x="1762" y="3650"/>
                  </a:lnTo>
                  <a:lnTo>
                    <a:pt x="1833" y="3627"/>
                  </a:lnTo>
                  <a:lnTo>
                    <a:pt x="1903" y="3603"/>
                  </a:lnTo>
                  <a:lnTo>
                    <a:pt x="1971" y="3575"/>
                  </a:lnTo>
                  <a:lnTo>
                    <a:pt x="2038" y="3546"/>
                  </a:lnTo>
                  <a:lnTo>
                    <a:pt x="2103" y="3514"/>
                  </a:lnTo>
                  <a:lnTo>
                    <a:pt x="2166" y="3479"/>
                  </a:lnTo>
                  <a:lnTo>
                    <a:pt x="2227" y="3442"/>
                  </a:lnTo>
                  <a:lnTo>
                    <a:pt x="2287" y="3402"/>
                  </a:lnTo>
                  <a:lnTo>
                    <a:pt x="2345" y="3361"/>
                  </a:lnTo>
                  <a:lnTo>
                    <a:pt x="2400" y="3318"/>
                  </a:lnTo>
                  <a:lnTo>
                    <a:pt x="2453" y="3272"/>
                  </a:lnTo>
                  <a:lnTo>
                    <a:pt x="2504" y="3225"/>
                  </a:lnTo>
                  <a:lnTo>
                    <a:pt x="2553" y="3176"/>
                  </a:lnTo>
                  <a:lnTo>
                    <a:pt x="2599" y="3125"/>
                  </a:lnTo>
                  <a:lnTo>
                    <a:pt x="2642" y="3073"/>
                  </a:lnTo>
                  <a:lnTo>
                    <a:pt x="2684" y="3019"/>
                  </a:lnTo>
                  <a:lnTo>
                    <a:pt x="2721" y="2965"/>
                  </a:lnTo>
                  <a:lnTo>
                    <a:pt x="2757" y="2908"/>
                  </a:lnTo>
                  <a:lnTo>
                    <a:pt x="2789" y="2850"/>
                  </a:lnTo>
                  <a:lnTo>
                    <a:pt x="2819" y="2791"/>
                  </a:lnTo>
                  <a:lnTo>
                    <a:pt x="2845" y="2731"/>
                  </a:lnTo>
                  <a:lnTo>
                    <a:pt x="2868" y="2670"/>
                  </a:lnTo>
                  <a:lnTo>
                    <a:pt x="2888" y="2609"/>
                  </a:lnTo>
                  <a:lnTo>
                    <a:pt x="2904" y="2546"/>
                  </a:lnTo>
                  <a:lnTo>
                    <a:pt x="2917" y="2483"/>
                  </a:lnTo>
                  <a:lnTo>
                    <a:pt x="2926" y="2419"/>
                  </a:lnTo>
                  <a:lnTo>
                    <a:pt x="2933" y="2355"/>
                  </a:lnTo>
                  <a:lnTo>
                    <a:pt x="2934" y="2290"/>
                  </a:lnTo>
                  <a:lnTo>
                    <a:pt x="2934" y="1388"/>
                  </a:lnTo>
                  <a:lnTo>
                    <a:pt x="2933" y="1323"/>
                  </a:lnTo>
                  <a:lnTo>
                    <a:pt x="2926" y="1259"/>
                  </a:lnTo>
                  <a:lnTo>
                    <a:pt x="2917" y="1195"/>
                  </a:lnTo>
                  <a:lnTo>
                    <a:pt x="2904" y="1132"/>
                  </a:lnTo>
                  <a:lnTo>
                    <a:pt x="2888" y="1070"/>
                  </a:lnTo>
                  <a:lnTo>
                    <a:pt x="2868" y="1008"/>
                  </a:lnTo>
                  <a:lnTo>
                    <a:pt x="2845" y="949"/>
                  </a:lnTo>
                  <a:lnTo>
                    <a:pt x="2819" y="889"/>
                  </a:lnTo>
                  <a:lnTo>
                    <a:pt x="2789" y="831"/>
                  </a:lnTo>
                  <a:lnTo>
                    <a:pt x="2757" y="774"/>
                  </a:lnTo>
                  <a:lnTo>
                    <a:pt x="2721" y="718"/>
                  </a:lnTo>
                  <a:lnTo>
                    <a:pt x="2684" y="665"/>
                  </a:lnTo>
                  <a:lnTo>
                    <a:pt x="2642" y="612"/>
                  </a:lnTo>
                  <a:lnTo>
                    <a:pt x="2599" y="560"/>
                  </a:lnTo>
                  <a:lnTo>
                    <a:pt x="2553" y="510"/>
                  </a:lnTo>
                  <a:lnTo>
                    <a:pt x="2504" y="463"/>
                  </a:lnTo>
                  <a:lnTo>
                    <a:pt x="2453" y="417"/>
                  </a:lnTo>
                  <a:lnTo>
                    <a:pt x="2400" y="372"/>
                  </a:lnTo>
                  <a:lnTo>
                    <a:pt x="2345" y="331"/>
                  </a:lnTo>
                  <a:lnTo>
                    <a:pt x="2287" y="290"/>
                  </a:lnTo>
                  <a:lnTo>
                    <a:pt x="2227" y="253"/>
                  </a:lnTo>
                  <a:lnTo>
                    <a:pt x="2166" y="217"/>
                  </a:lnTo>
                  <a:lnTo>
                    <a:pt x="2103" y="184"/>
                  </a:lnTo>
                  <a:lnTo>
                    <a:pt x="2038" y="153"/>
                  </a:lnTo>
                  <a:lnTo>
                    <a:pt x="1971" y="125"/>
                  </a:lnTo>
                  <a:lnTo>
                    <a:pt x="1903" y="99"/>
                  </a:lnTo>
                  <a:lnTo>
                    <a:pt x="1833" y="76"/>
                  </a:lnTo>
                  <a:lnTo>
                    <a:pt x="1762" y="56"/>
                  </a:lnTo>
                  <a:lnTo>
                    <a:pt x="1690" y="39"/>
                  </a:lnTo>
                  <a:lnTo>
                    <a:pt x="1617" y="24"/>
                  </a:lnTo>
                  <a:lnTo>
                    <a:pt x="1542" y="13"/>
                  </a:lnTo>
                  <a:lnTo>
                    <a:pt x="1467" y="5"/>
                  </a:lnTo>
                  <a:lnTo>
                    <a:pt x="1392" y="0"/>
                  </a:lnTo>
                  <a:lnTo>
                    <a:pt x="1317" y="0"/>
                  </a:lnTo>
                  <a:lnTo>
                    <a:pt x="1244" y="3"/>
                  </a:lnTo>
                  <a:lnTo>
                    <a:pt x="1171" y="9"/>
                  </a:lnTo>
                  <a:lnTo>
                    <a:pt x="1100" y="19"/>
                  </a:lnTo>
                  <a:lnTo>
                    <a:pt x="1030" y="33"/>
                  </a:lnTo>
                  <a:lnTo>
                    <a:pt x="962" y="51"/>
                  </a:lnTo>
                  <a:lnTo>
                    <a:pt x="895" y="71"/>
                  </a:lnTo>
                  <a:lnTo>
                    <a:pt x="830" y="95"/>
                  </a:lnTo>
                  <a:lnTo>
                    <a:pt x="768" y="122"/>
                  </a:lnTo>
                  <a:lnTo>
                    <a:pt x="706" y="152"/>
                  </a:lnTo>
                  <a:lnTo>
                    <a:pt x="647" y="185"/>
                  </a:lnTo>
                  <a:lnTo>
                    <a:pt x="589" y="221"/>
                  </a:lnTo>
                  <a:lnTo>
                    <a:pt x="533" y="260"/>
                  </a:lnTo>
                  <a:lnTo>
                    <a:pt x="480" y="301"/>
                  </a:lnTo>
                  <a:lnTo>
                    <a:pt x="430" y="346"/>
                  </a:lnTo>
                  <a:lnTo>
                    <a:pt x="381" y="393"/>
                  </a:lnTo>
                  <a:lnTo>
                    <a:pt x="335" y="441"/>
                  </a:lnTo>
                  <a:lnTo>
                    <a:pt x="291" y="493"/>
                  </a:lnTo>
                  <a:lnTo>
                    <a:pt x="250" y="548"/>
                  </a:lnTo>
                  <a:lnTo>
                    <a:pt x="212" y="604"/>
                  </a:lnTo>
                  <a:lnTo>
                    <a:pt x="177" y="663"/>
                  </a:lnTo>
                  <a:lnTo>
                    <a:pt x="144" y="722"/>
                  </a:lnTo>
                  <a:lnTo>
                    <a:pt x="115" y="785"/>
                  </a:lnTo>
                  <a:lnTo>
                    <a:pt x="88" y="849"/>
                  </a:lnTo>
                  <a:lnTo>
                    <a:pt x="65" y="916"/>
                  </a:lnTo>
                  <a:lnTo>
                    <a:pt x="46" y="984"/>
                  </a:lnTo>
                  <a:lnTo>
                    <a:pt x="30" y="1053"/>
                  </a:lnTo>
                  <a:lnTo>
                    <a:pt x="16" y="1124"/>
                  </a:lnTo>
                  <a:lnTo>
                    <a:pt x="7" y="1197"/>
                  </a:lnTo>
                  <a:lnTo>
                    <a:pt x="1" y="1271"/>
                  </a:lnTo>
                  <a:lnTo>
                    <a:pt x="0" y="1346"/>
                  </a:lnTo>
                  <a:lnTo>
                    <a:pt x="0" y="2401"/>
                  </a:lnTo>
                  <a:lnTo>
                    <a:pt x="1" y="2477"/>
                  </a:lnTo>
                  <a:lnTo>
                    <a:pt x="7" y="2551"/>
                  </a:lnTo>
                  <a:lnTo>
                    <a:pt x="16" y="2623"/>
                  </a:lnTo>
                  <a:lnTo>
                    <a:pt x="30" y="2694"/>
                  </a:lnTo>
                  <a:lnTo>
                    <a:pt x="46" y="2763"/>
                  </a:lnTo>
                  <a:lnTo>
                    <a:pt x="65" y="2831"/>
                  </a:lnTo>
                  <a:lnTo>
                    <a:pt x="88" y="2897"/>
                  </a:lnTo>
                  <a:lnTo>
                    <a:pt x="115" y="2960"/>
                  </a:lnTo>
                  <a:lnTo>
                    <a:pt x="144" y="3021"/>
                  </a:lnTo>
                  <a:lnTo>
                    <a:pt x="177" y="3081"/>
                  </a:lnTo>
                  <a:lnTo>
                    <a:pt x="212" y="3139"/>
                  </a:lnTo>
                  <a:lnTo>
                    <a:pt x="250" y="3195"/>
                  </a:lnTo>
                  <a:lnTo>
                    <a:pt x="291" y="3248"/>
                  </a:lnTo>
                  <a:lnTo>
                    <a:pt x="335" y="3298"/>
                  </a:lnTo>
                  <a:lnTo>
                    <a:pt x="381" y="3346"/>
                  </a:lnTo>
                  <a:lnTo>
                    <a:pt x="430" y="3392"/>
                  </a:lnTo>
                  <a:lnTo>
                    <a:pt x="480" y="3435"/>
                  </a:lnTo>
                  <a:lnTo>
                    <a:pt x="533" y="3475"/>
                  </a:lnTo>
                  <a:lnTo>
                    <a:pt x="589" y="3513"/>
                  </a:lnTo>
                  <a:lnTo>
                    <a:pt x="647" y="3547"/>
                  </a:lnTo>
                  <a:lnTo>
                    <a:pt x="706" y="3579"/>
                  </a:lnTo>
                  <a:lnTo>
                    <a:pt x="768" y="3608"/>
                  </a:lnTo>
                  <a:lnTo>
                    <a:pt x="830" y="3633"/>
                  </a:lnTo>
                  <a:lnTo>
                    <a:pt x="895" y="3656"/>
                  </a:lnTo>
                  <a:lnTo>
                    <a:pt x="962" y="3674"/>
                  </a:lnTo>
                  <a:lnTo>
                    <a:pt x="1030" y="3690"/>
                  </a:lnTo>
                  <a:lnTo>
                    <a:pt x="1100" y="3702"/>
                  </a:lnTo>
                  <a:lnTo>
                    <a:pt x="1171" y="3710"/>
                  </a:lnTo>
                  <a:lnTo>
                    <a:pt x="1244" y="3715"/>
                  </a:lnTo>
                  <a:lnTo>
                    <a:pt x="1317" y="3716"/>
                  </a:lnTo>
                  <a:lnTo>
                    <a:pt x="1392" y="3714"/>
                  </a:lnTo>
                  <a:lnTo>
                    <a:pt x="1467" y="3707"/>
                  </a:lnTo>
                  <a:close/>
                </a:path>
              </a:pathLst>
            </a:custGeom>
            <a:ln w="76200"/>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968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742950" indent="-742950">
              <a:buFont typeface="+mj-lt"/>
              <a:buAutoNum type="arabicPeriod" startAt="2"/>
            </a:pPr>
            <a:r>
              <a:rPr lang="ja-JP" altLang="en-US" dirty="0"/>
              <a:t>単位の扱いを検討する</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en-US" dirty="0" smtClean="0"/>
              <a:t>単位</a:t>
            </a:r>
            <a:r>
              <a:rPr lang="ja-JP" altLang="en-US" dirty="0"/>
              <a:t>の扱いを学校ごとに検討して</a:t>
            </a:r>
            <a:r>
              <a:rPr lang="ja-JP" altLang="en-US" dirty="0" smtClean="0"/>
              <a:t>いただく</a:t>
            </a:r>
            <a:endParaRPr lang="en-US" altLang="ja-JP" dirty="0"/>
          </a:p>
          <a:p>
            <a:r>
              <a:rPr lang="ja-JP" altLang="en-US" dirty="0" smtClean="0"/>
              <a:t>現在</a:t>
            </a:r>
            <a:r>
              <a:rPr lang="ja-JP" altLang="en-US" dirty="0"/>
              <a:t>までに検討している</a:t>
            </a:r>
            <a:r>
              <a:rPr lang="ja-JP" altLang="en-US" dirty="0" smtClean="0"/>
              <a:t>例</a:t>
            </a:r>
            <a:endParaRPr lang="ja-JP" altLang="en-US" dirty="0"/>
          </a:p>
          <a:p>
            <a:pPr marL="914400" lvl="1" indent="-457200">
              <a:buFont typeface="+mj-ea"/>
              <a:buAutoNum type="circleNumDbPlain"/>
            </a:pPr>
            <a:r>
              <a:rPr lang="ja-JP" altLang="en-US" b="1" u="sng" dirty="0" smtClean="0">
                <a:solidFill>
                  <a:srgbClr val="FF0000"/>
                </a:solidFill>
              </a:rPr>
              <a:t>単位</a:t>
            </a:r>
            <a:r>
              <a:rPr lang="ja-JP" altLang="en-US" b="1" u="sng" dirty="0">
                <a:solidFill>
                  <a:srgbClr val="FF0000"/>
                </a:solidFill>
              </a:rPr>
              <a:t>互換協定</a:t>
            </a:r>
            <a:r>
              <a:rPr lang="ja-JP" altLang="en-US" dirty="0"/>
              <a:t>を結び</a:t>
            </a:r>
            <a:r>
              <a:rPr lang="ja-JP" altLang="en-US" dirty="0" smtClean="0"/>
              <a:t>，筑波大学科目</a:t>
            </a:r>
            <a:r>
              <a:rPr lang="ja-JP" altLang="en-US" dirty="0"/>
              <a:t>等履修生として</a:t>
            </a:r>
            <a:r>
              <a:rPr lang="ja-JP" altLang="en-US" dirty="0" smtClean="0"/>
              <a:t>参加．</a:t>
            </a:r>
            <a:r>
              <a:rPr lang="en-US" altLang="ja-JP" dirty="0" smtClean="0"/>
              <a:t/>
            </a:r>
            <a:br>
              <a:rPr lang="en-US" altLang="ja-JP" dirty="0" smtClean="0"/>
            </a:br>
            <a:r>
              <a:rPr lang="ja-JP" altLang="en-US" b="1" u="sng" dirty="0" smtClean="0">
                <a:solidFill>
                  <a:schemeClr val="accent1"/>
                </a:solidFill>
              </a:rPr>
              <a:t>筑波大学より</a:t>
            </a:r>
            <a:r>
              <a:rPr lang="ja-JP" altLang="en-US" b="1" u="sng" dirty="0">
                <a:solidFill>
                  <a:schemeClr val="accent1"/>
                </a:solidFill>
              </a:rPr>
              <a:t>単位</a:t>
            </a:r>
            <a:r>
              <a:rPr lang="ja-JP" altLang="en-US" dirty="0"/>
              <a:t>を発行する </a:t>
            </a:r>
            <a:r>
              <a:rPr lang="en-US" altLang="ja-JP" dirty="0"/>
              <a:t>(</a:t>
            </a:r>
            <a:r>
              <a:rPr lang="ja-JP" altLang="en-US" dirty="0"/>
              <a:t>現状，最大</a:t>
            </a:r>
            <a:r>
              <a:rPr lang="en-US" altLang="ja-JP" dirty="0"/>
              <a:t>6</a:t>
            </a:r>
            <a:r>
              <a:rPr lang="ja-JP" altLang="en-US" dirty="0"/>
              <a:t>単位</a:t>
            </a:r>
            <a:r>
              <a:rPr lang="en-US" altLang="ja-JP" dirty="0"/>
              <a:t>)</a:t>
            </a:r>
            <a:r>
              <a:rPr lang="ja-JP" altLang="en-US" dirty="0" err="1" smtClean="0"/>
              <a:t>．</a:t>
            </a:r>
            <a:r>
              <a:rPr lang="en-US" altLang="ja-JP" dirty="0" smtClean="0"/>
              <a:t/>
            </a:r>
            <a:br>
              <a:rPr lang="en-US" altLang="ja-JP" dirty="0" smtClean="0"/>
            </a:br>
            <a:r>
              <a:rPr lang="ja-JP" altLang="en-US" dirty="0" smtClean="0"/>
              <a:t>筑波</a:t>
            </a:r>
            <a:r>
              <a:rPr lang="ja-JP" altLang="en-US" dirty="0"/>
              <a:t>大学より</a:t>
            </a:r>
            <a:r>
              <a:rPr lang="en-US" altLang="ja-JP" b="1" u="sng" dirty="0" err="1">
                <a:solidFill>
                  <a:schemeClr val="accent3">
                    <a:lumMod val="75000"/>
                  </a:schemeClr>
                </a:solidFill>
              </a:rPr>
              <a:t>enPiT</a:t>
            </a:r>
            <a:r>
              <a:rPr lang="ja-JP" altLang="en-US" b="1" u="sng" dirty="0">
                <a:solidFill>
                  <a:schemeClr val="accent3">
                    <a:lumMod val="75000"/>
                  </a:schemeClr>
                </a:solidFill>
              </a:rPr>
              <a:t>修了証</a:t>
            </a:r>
            <a:r>
              <a:rPr lang="ja-JP" altLang="en-US" dirty="0"/>
              <a:t>を発行する</a:t>
            </a:r>
            <a:r>
              <a:rPr lang="ja-JP" altLang="en-US" dirty="0" smtClean="0"/>
              <a:t>．</a:t>
            </a:r>
            <a:endParaRPr lang="en-US" altLang="ja-JP" dirty="0" smtClean="0"/>
          </a:p>
          <a:p>
            <a:pPr marL="914400" lvl="1" indent="-457200">
              <a:buFont typeface="+mj-ea"/>
              <a:buAutoNum type="circleNumDbPlain"/>
            </a:pPr>
            <a:endParaRPr lang="ja-JP" altLang="en-US" dirty="0"/>
          </a:p>
          <a:p>
            <a:pPr marL="914400" lvl="1" indent="-457200">
              <a:buFont typeface="+mj-ea"/>
              <a:buAutoNum type="circleNumDbPlain"/>
            </a:pPr>
            <a:r>
              <a:rPr lang="ja-JP" altLang="en-US" dirty="0" smtClean="0"/>
              <a:t>参加校から</a:t>
            </a:r>
            <a:r>
              <a:rPr lang="ja-JP" altLang="en-US" dirty="0"/>
              <a:t>の</a:t>
            </a:r>
            <a:r>
              <a:rPr lang="ja-JP" altLang="en-US" b="1" u="sng" dirty="0">
                <a:solidFill>
                  <a:srgbClr val="FF0000"/>
                </a:solidFill>
              </a:rPr>
              <a:t>学外活動</a:t>
            </a:r>
            <a:r>
              <a:rPr lang="ja-JP" altLang="en-US" dirty="0"/>
              <a:t>として</a:t>
            </a:r>
            <a:r>
              <a:rPr lang="ja-JP" altLang="en-US" dirty="0" smtClean="0"/>
              <a:t>参加</a:t>
            </a:r>
            <a:r>
              <a:rPr lang="en-US" altLang="ja-JP" dirty="0"/>
              <a:t/>
            </a:r>
            <a:br>
              <a:rPr lang="en-US" altLang="ja-JP" dirty="0"/>
            </a:br>
            <a:r>
              <a:rPr lang="ja-JP" altLang="en-US" b="1" u="sng" dirty="0" smtClean="0">
                <a:solidFill>
                  <a:schemeClr val="accent1"/>
                </a:solidFill>
              </a:rPr>
              <a:t>参加校より</a:t>
            </a:r>
            <a:r>
              <a:rPr lang="ja-JP" altLang="en-US" b="1" u="sng" dirty="0" smtClean="0">
                <a:solidFill>
                  <a:schemeClr val="accent1"/>
                </a:solidFill>
              </a:rPr>
              <a:t>単位</a:t>
            </a:r>
            <a:r>
              <a:rPr lang="ja-JP" altLang="en-US" dirty="0"/>
              <a:t>を</a:t>
            </a:r>
            <a:r>
              <a:rPr lang="ja-JP" altLang="en-US" dirty="0" smtClean="0"/>
              <a:t>発行．</a:t>
            </a:r>
            <a:r>
              <a:rPr lang="en-US" altLang="ja-JP" dirty="0" smtClean="0"/>
              <a:t/>
            </a:r>
            <a:br>
              <a:rPr lang="en-US" altLang="ja-JP" dirty="0" smtClean="0"/>
            </a:br>
            <a:r>
              <a:rPr lang="ja-JP" altLang="en-US" dirty="0" smtClean="0"/>
              <a:t>筑波</a:t>
            </a:r>
            <a:r>
              <a:rPr lang="ja-JP" altLang="en-US" dirty="0"/>
              <a:t>大学</a:t>
            </a:r>
            <a:r>
              <a:rPr lang="ja-JP" altLang="en-US" dirty="0" smtClean="0"/>
              <a:t>より</a:t>
            </a:r>
            <a:r>
              <a:rPr lang="en-US" altLang="ja-JP" b="1" u="sng" dirty="0" err="1">
                <a:solidFill>
                  <a:schemeClr val="accent3">
                    <a:lumMod val="75000"/>
                  </a:schemeClr>
                </a:solidFill>
              </a:rPr>
              <a:t>enPiT</a:t>
            </a:r>
            <a:r>
              <a:rPr lang="ja-JP" altLang="en-US" b="1" u="sng" dirty="0">
                <a:solidFill>
                  <a:schemeClr val="accent3">
                    <a:lumMod val="75000"/>
                  </a:schemeClr>
                </a:solidFill>
              </a:rPr>
              <a:t>修了証</a:t>
            </a:r>
            <a:r>
              <a:rPr lang="ja-JP" altLang="en-US" dirty="0" smtClean="0"/>
              <a:t>を</a:t>
            </a:r>
            <a:r>
              <a:rPr lang="ja-JP" altLang="en-US" dirty="0"/>
              <a:t>発行する</a:t>
            </a:r>
            <a:r>
              <a:rPr lang="ja-JP" altLang="en-US" dirty="0" smtClean="0"/>
              <a:t>．</a:t>
            </a:r>
            <a:endParaRPr lang="en-US" altLang="ja-JP" dirty="0" smtClean="0"/>
          </a:p>
          <a:p>
            <a:pPr marL="914400" lvl="1" indent="-457200">
              <a:buFont typeface="+mj-ea"/>
              <a:buAutoNum type="circleNumDbPlain"/>
            </a:pPr>
            <a:endParaRPr lang="ja-JP" altLang="en-US" dirty="0"/>
          </a:p>
          <a:p>
            <a:pPr marL="914400" lvl="1" indent="-457200">
              <a:buFont typeface="+mj-ea"/>
              <a:buAutoNum type="circleNumDbPlain"/>
            </a:pPr>
            <a:r>
              <a:rPr lang="ja-JP" altLang="en-US" dirty="0" smtClean="0"/>
              <a:t>参加校から</a:t>
            </a:r>
            <a:r>
              <a:rPr lang="ja-JP" altLang="en-US" dirty="0"/>
              <a:t>の</a:t>
            </a:r>
            <a:r>
              <a:rPr lang="ja-JP" altLang="en-US" b="1" u="sng" dirty="0">
                <a:solidFill>
                  <a:srgbClr val="FF0000"/>
                </a:solidFill>
              </a:rPr>
              <a:t>学外活動</a:t>
            </a:r>
            <a:r>
              <a:rPr lang="ja-JP" altLang="en-US" dirty="0"/>
              <a:t>として</a:t>
            </a:r>
            <a:r>
              <a:rPr lang="ja-JP" altLang="en-US" dirty="0" smtClean="0"/>
              <a:t>参加．</a:t>
            </a:r>
            <a:r>
              <a:rPr lang="en-US" altLang="ja-JP" dirty="0" smtClean="0"/>
              <a:t/>
            </a:r>
            <a:br>
              <a:rPr lang="en-US" altLang="ja-JP" dirty="0" smtClean="0"/>
            </a:br>
            <a:r>
              <a:rPr lang="ja-JP" altLang="en-US" dirty="0" smtClean="0"/>
              <a:t>単</a:t>
            </a:r>
            <a:r>
              <a:rPr lang="ja-JP" altLang="en-US" dirty="0"/>
              <a:t>位については</a:t>
            </a:r>
            <a:r>
              <a:rPr lang="ja-JP" altLang="en-US" b="1" u="sng" dirty="0">
                <a:solidFill>
                  <a:schemeClr val="accent1"/>
                </a:solidFill>
              </a:rPr>
              <a:t>考慮</a:t>
            </a:r>
            <a:r>
              <a:rPr lang="ja-JP" altLang="en-US" b="1" u="sng" dirty="0" smtClean="0">
                <a:solidFill>
                  <a:schemeClr val="accent1"/>
                </a:solidFill>
              </a:rPr>
              <a:t>しない</a:t>
            </a:r>
            <a:r>
              <a:rPr lang="ja-JP" altLang="en-US" dirty="0" smtClean="0"/>
              <a:t>．</a:t>
            </a:r>
            <a:r>
              <a:rPr lang="en-US" altLang="ja-JP" dirty="0" smtClean="0"/>
              <a:t/>
            </a:r>
            <a:br>
              <a:rPr lang="en-US" altLang="ja-JP" dirty="0" smtClean="0"/>
            </a:br>
            <a:r>
              <a:rPr lang="ja-JP" altLang="en-US" dirty="0" smtClean="0"/>
              <a:t>筑波</a:t>
            </a:r>
            <a:r>
              <a:rPr lang="ja-JP" altLang="en-US" dirty="0"/>
              <a:t>大学</a:t>
            </a:r>
            <a:r>
              <a:rPr lang="ja-JP" altLang="en-US" dirty="0" smtClean="0"/>
              <a:t>より</a:t>
            </a:r>
            <a:r>
              <a:rPr lang="en-US" altLang="ja-JP" b="1" u="sng" dirty="0" err="1">
                <a:solidFill>
                  <a:schemeClr val="accent3">
                    <a:lumMod val="75000"/>
                  </a:schemeClr>
                </a:solidFill>
              </a:rPr>
              <a:t>enPiT</a:t>
            </a:r>
            <a:r>
              <a:rPr lang="ja-JP" altLang="en-US" b="1" u="sng" dirty="0">
                <a:solidFill>
                  <a:schemeClr val="accent3">
                    <a:lumMod val="75000"/>
                  </a:schemeClr>
                </a:solidFill>
              </a:rPr>
              <a:t>修了証</a:t>
            </a:r>
            <a:r>
              <a:rPr lang="ja-JP" altLang="en-US" dirty="0" smtClean="0"/>
              <a:t>を</a:t>
            </a:r>
            <a:r>
              <a:rPr lang="ja-JP" altLang="en-US" dirty="0"/>
              <a:t>発行する．</a:t>
            </a:r>
          </a:p>
          <a:p>
            <a:endParaRPr kumimoji="1" lang="ja-JP" altLang="en-US" dirty="0"/>
          </a:p>
        </p:txBody>
      </p:sp>
      <p:grpSp>
        <p:nvGrpSpPr>
          <p:cNvPr id="4" name="グループ化 3"/>
          <p:cNvGrpSpPr/>
          <p:nvPr/>
        </p:nvGrpSpPr>
        <p:grpSpPr>
          <a:xfrm>
            <a:off x="7500938" y="4365104"/>
            <a:ext cx="1219201" cy="1792288"/>
            <a:chOff x="7229475" y="1412875"/>
            <a:chExt cx="1219201" cy="1792288"/>
          </a:xfrm>
        </p:grpSpPr>
        <p:sp>
          <p:nvSpPr>
            <p:cNvPr id="5" name="円/楕円 4"/>
            <p:cNvSpPr/>
            <p:nvPr/>
          </p:nvSpPr>
          <p:spPr>
            <a:xfrm>
              <a:off x="7639844" y="2462610"/>
              <a:ext cx="251519" cy="2722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AutoShape 6"/>
            <p:cNvSpPr>
              <a:spLocks noChangeAspect="1" noChangeArrowheads="1" noTextEdit="1"/>
            </p:cNvSpPr>
            <p:nvPr/>
          </p:nvSpPr>
          <p:spPr bwMode="auto">
            <a:xfrm>
              <a:off x="7229475" y="1412875"/>
              <a:ext cx="1219200"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 name="Freeform 8"/>
            <p:cNvSpPr>
              <a:spLocks/>
            </p:cNvSpPr>
            <p:nvPr/>
          </p:nvSpPr>
          <p:spPr bwMode="auto">
            <a:xfrm>
              <a:off x="7596188" y="1562100"/>
              <a:ext cx="87313" cy="161925"/>
            </a:xfrm>
            <a:custGeom>
              <a:avLst/>
              <a:gdLst>
                <a:gd name="T0" fmla="*/ 110 w 110"/>
                <a:gd name="T1" fmla="*/ 32 h 204"/>
                <a:gd name="T2" fmla="*/ 108 w 110"/>
                <a:gd name="T3" fmla="*/ 34 h 204"/>
                <a:gd name="T4" fmla="*/ 106 w 110"/>
                <a:gd name="T5" fmla="*/ 38 h 204"/>
                <a:gd name="T6" fmla="*/ 104 w 110"/>
                <a:gd name="T7" fmla="*/ 44 h 204"/>
                <a:gd name="T8" fmla="*/ 101 w 110"/>
                <a:gd name="T9" fmla="*/ 50 h 204"/>
                <a:gd name="T10" fmla="*/ 99 w 110"/>
                <a:gd name="T11" fmla="*/ 57 h 204"/>
                <a:gd name="T12" fmla="*/ 95 w 110"/>
                <a:gd name="T13" fmla="*/ 65 h 204"/>
                <a:gd name="T14" fmla="*/ 91 w 110"/>
                <a:gd name="T15" fmla="*/ 76 h 204"/>
                <a:gd name="T16" fmla="*/ 87 w 110"/>
                <a:gd name="T17" fmla="*/ 84 h 204"/>
                <a:gd name="T18" fmla="*/ 84 w 110"/>
                <a:gd name="T19" fmla="*/ 95 h 204"/>
                <a:gd name="T20" fmla="*/ 78 w 110"/>
                <a:gd name="T21" fmla="*/ 105 h 204"/>
                <a:gd name="T22" fmla="*/ 76 w 110"/>
                <a:gd name="T23" fmla="*/ 110 h 204"/>
                <a:gd name="T24" fmla="*/ 76 w 110"/>
                <a:gd name="T25" fmla="*/ 118 h 204"/>
                <a:gd name="T26" fmla="*/ 74 w 110"/>
                <a:gd name="T27" fmla="*/ 122 h 204"/>
                <a:gd name="T28" fmla="*/ 70 w 110"/>
                <a:gd name="T29" fmla="*/ 128 h 204"/>
                <a:gd name="T30" fmla="*/ 70 w 110"/>
                <a:gd name="T31" fmla="*/ 135 h 204"/>
                <a:gd name="T32" fmla="*/ 68 w 110"/>
                <a:gd name="T33" fmla="*/ 139 h 204"/>
                <a:gd name="T34" fmla="*/ 66 w 110"/>
                <a:gd name="T35" fmla="*/ 147 h 204"/>
                <a:gd name="T36" fmla="*/ 65 w 110"/>
                <a:gd name="T37" fmla="*/ 152 h 204"/>
                <a:gd name="T38" fmla="*/ 63 w 110"/>
                <a:gd name="T39" fmla="*/ 158 h 204"/>
                <a:gd name="T40" fmla="*/ 63 w 110"/>
                <a:gd name="T41" fmla="*/ 164 h 204"/>
                <a:gd name="T42" fmla="*/ 0 w 110"/>
                <a:gd name="T43" fmla="*/ 135 h 204"/>
                <a:gd name="T44" fmla="*/ 2 w 110"/>
                <a:gd name="T45" fmla="*/ 129 h 204"/>
                <a:gd name="T46" fmla="*/ 2 w 110"/>
                <a:gd name="T47" fmla="*/ 124 h 204"/>
                <a:gd name="T48" fmla="*/ 4 w 110"/>
                <a:gd name="T49" fmla="*/ 120 h 204"/>
                <a:gd name="T50" fmla="*/ 8 w 110"/>
                <a:gd name="T51" fmla="*/ 112 h 204"/>
                <a:gd name="T52" fmla="*/ 9 w 110"/>
                <a:gd name="T53" fmla="*/ 103 h 204"/>
                <a:gd name="T54" fmla="*/ 13 w 110"/>
                <a:gd name="T55" fmla="*/ 93 h 204"/>
                <a:gd name="T56" fmla="*/ 17 w 110"/>
                <a:gd name="T57" fmla="*/ 84 h 204"/>
                <a:gd name="T58" fmla="*/ 19 w 110"/>
                <a:gd name="T59" fmla="*/ 74 h 204"/>
                <a:gd name="T60" fmla="*/ 25 w 110"/>
                <a:gd name="T61" fmla="*/ 65 h 204"/>
                <a:gd name="T62" fmla="*/ 27 w 110"/>
                <a:gd name="T63" fmla="*/ 55 h 204"/>
                <a:gd name="T64" fmla="*/ 28 w 110"/>
                <a:gd name="T65" fmla="*/ 46 h 204"/>
                <a:gd name="T66" fmla="*/ 32 w 110"/>
                <a:gd name="T67" fmla="*/ 38 h 204"/>
                <a:gd name="T68" fmla="*/ 34 w 110"/>
                <a:gd name="T69" fmla="*/ 32 h 204"/>
                <a:gd name="T70" fmla="*/ 36 w 110"/>
                <a:gd name="T71" fmla="*/ 27 h 204"/>
                <a:gd name="T72" fmla="*/ 38 w 110"/>
                <a:gd name="T73" fmla="*/ 25 h 204"/>
                <a:gd name="T74" fmla="*/ 87 w 110"/>
                <a:gd name="T75"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0" h="204">
                  <a:moveTo>
                    <a:pt x="87" y="0"/>
                  </a:moveTo>
                  <a:lnTo>
                    <a:pt x="110" y="32"/>
                  </a:lnTo>
                  <a:lnTo>
                    <a:pt x="110" y="32"/>
                  </a:lnTo>
                  <a:lnTo>
                    <a:pt x="108" y="34"/>
                  </a:lnTo>
                  <a:lnTo>
                    <a:pt x="108" y="36"/>
                  </a:lnTo>
                  <a:lnTo>
                    <a:pt x="106" y="38"/>
                  </a:lnTo>
                  <a:lnTo>
                    <a:pt x="104" y="42"/>
                  </a:lnTo>
                  <a:lnTo>
                    <a:pt x="104" y="44"/>
                  </a:lnTo>
                  <a:lnTo>
                    <a:pt x="103" y="46"/>
                  </a:lnTo>
                  <a:lnTo>
                    <a:pt x="101" y="50"/>
                  </a:lnTo>
                  <a:lnTo>
                    <a:pt x="101" y="53"/>
                  </a:lnTo>
                  <a:lnTo>
                    <a:pt x="99" y="57"/>
                  </a:lnTo>
                  <a:lnTo>
                    <a:pt x="97" y="61"/>
                  </a:lnTo>
                  <a:lnTo>
                    <a:pt x="95" y="65"/>
                  </a:lnTo>
                  <a:lnTo>
                    <a:pt x="93" y="70"/>
                  </a:lnTo>
                  <a:lnTo>
                    <a:pt x="91" y="76"/>
                  </a:lnTo>
                  <a:lnTo>
                    <a:pt x="87" y="80"/>
                  </a:lnTo>
                  <a:lnTo>
                    <a:pt x="87" y="84"/>
                  </a:lnTo>
                  <a:lnTo>
                    <a:pt x="85" y="89"/>
                  </a:lnTo>
                  <a:lnTo>
                    <a:pt x="84" y="95"/>
                  </a:lnTo>
                  <a:lnTo>
                    <a:pt x="80" y="101"/>
                  </a:lnTo>
                  <a:lnTo>
                    <a:pt x="78" y="105"/>
                  </a:lnTo>
                  <a:lnTo>
                    <a:pt x="78" y="107"/>
                  </a:lnTo>
                  <a:lnTo>
                    <a:pt x="76" y="110"/>
                  </a:lnTo>
                  <a:lnTo>
                    <a:pt x="76" y="114"/>
                  </a:lnTo>
                  <a:lnTo>
                    <a:pt x="76" y="118"/>
                  </a:lnTo>
                  <a:lnTo>
                    <a:pt x="74" y="120"/>
                  </a:lnTo>
                  <a:lnTo>
                    <a:pt x="74" y="122"/>
                  </a:lnTo>
                  <a:lnTo>
                    <a:pt x="72" y="124"/>
                  </a:lnTo>
                  <a:lnTo>
                    <a:pt x="70" y="128"/>
                  </a:lnTo>
                  <a:lnTo>
                    <a:pt x="70" y="131"/>
                  </a:lnTo>
                  <a:lnTo>
                    <a:pt x="70" y="135"/>
                  </a:lnTo>
                  <a:lnTo>
                    <a:pt x="68" y="137"/>
                  </a:lnTo>
                  <a:lnTo>
                    <a:pt x="68" y="139"/>
                  </a:lnTo>
                  <a:lnTo>
                    <a:pt x="66" y="143"/>
                  </a:lnTo>
                  <a:lnTo>
                    <a:pt x="66" y="147"/>
                  </a:lnTo>
                  <a:lnTo>
                    <a:pt x="66" y="148"/>
                  </a:lnTo>
                  <a:lnTo>
                    <a:pt x="65" y="152"/>
                  </a:lnTo>
                  <a:lnTo>
                    <a:pt x="63" y="154"/>
                  </a:lnTo>
                  <a:lnTo>
                    <a:pt x="63" y="158"/>
                  </a:lnTo>
                  <a:lnTo>
                    <a:pt x="63" y="162"/>
                  </a:lnTo>
                  <a:lnTo>
                    <a:pt x="63" y="164"/>
                  </a:lnTo>
                  <a:lnTo>
                    <a:pt x="11" y="204"/>
                  </a:lnTo>
                  <a:lnTo>
                    <a:pt x="0" y="135"/>
                  </a:lnTo>
                  <a:lnTo>
                    <a:pt x="0" y="133"/>
                  </a:lnTo>
                  <a:lnTo>
                    <a:pt x="2" y="129"/>
                  </a:lnTo>
                  <a:lnTo>
                    <a:pt x="2" y="128"/>
                  </a:lnTo>
                  <a:lnTo>
                    <a:pt x="2" y="124"/>
                  </a:lnTo>
                  <a:lnTo>
                    <a:pt x="4" y="122"/>
                  </a:lnTo>
                  <a:lnTo>
                    <a:pt x="4" y="120"/>
                  </a:lnTo>
                  <a:lnTo>
                    <a:pt x="6" y="114"/>
                  </a:lnTo>
                  <a:lnTo>
                    <a:pt x="8" y="112"/>
                  </a:lnTo>
                  <a:lnTo>
                    <a:pt x="9" y="107"/>
                  </a:lnTo>
                  <a:lnTo>
                    <a:pt x="9" y="103"/>
                  </a:lnTo>
                  <a:lnTo>
                    <a:pt x="11" y="97"/>
                  </a:lnTo>
                  <a:lnTo>
                    <a:pt x="13" y="93"/>
                  </a:lnTo>
                  <a:lnTo>
                    <a:pt x="15" y="88"/>
                  </a:lnTo>
                  <a:lnTo>
                    <a:pt x="17" y="84"/>
                  </a:lnTo>
                  <a:lnTo>
                    <a:pt x="19" y="78"/>
                  </a:lnTo>
                  <a:lnTo>
                    <a:pt x="19" y="74"/>
                  </a:lnTo>
                  <a:lnTo>
                    <a:pt x="21" y="69"/>
                  </a:lnTo>
                  <a:lnTo>
                    <a:pt x="25" y="65"/>
                  </a:lnTo>
                  <a:lnTo>
                    <a:pt x="25" y="61"/>
                  </a:lnTo>
                  <a:lnTo>
                    <a:pt x="27" y="55"/>
                  </a:lnTo>
                  <a:lnTo>
                    <a:pt x="28" y="51"/>
                  </a:lnTo>
                  <a:lnTo>
                    <a:pt x="28" y="46"/>
                  </a:lnTo>
                  <a:lnTo>
                    <a:pt x="30" y="42"/>
                  </a:lnTo>
                  <a:lnTo>
                    <a:pt x="32" y="38"/>
                  </a:lnTo>
                  <a:lnTo>
                    <a:pt x="34" y="36"/>
                  </a:lnTo>
                  <a:lnTo>
                    <a:pt x="34" y="32"/>
                  </a:lnTo>
                  <a:lnTo>
                    <a:pt x="36" y="29"/>
                  </a:lnTo>
                  <a:lnTo>
                    <a:pt x="36" y="27"/>
                  </a:lnTo>
                  <a:lnTo>
                    <a:pt x="38" y="25"/>
                  </a:lnTo>
                  <a:lnTo>
                    <a:pt x="38" y="25"/>
                  </a:lnTo>
                  <a:lnTo>
                    <a:pt x="87" y="0"/>
                  </a:lnTo>
                  <a:lnTo>
                    <a:pt x="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Freeform 9"/>
            <p:cNvSpPr>
              <a:spLocks/>
            </p:cNvSpPr>
            <p:nvPr/>
          </p:nvSpPr>
          <p:spPr bwMode="auto">
            <a:xfrm>
              <a:off x="7581900" y="2439988"/>
              <a:ext cx="358775" cy="317500"/>
            </a:xfrm>
            <a:custGeom>
              <a:avLst/>
              <a:gdLst>
                <a:gd name="T0" fmla="*/ 249 w 450"/>
                <a:gd name="T1" fmla="*/ 303 h 400"/>
                <a:gd name="T2" fmla="*/ 279 w 450"/>
                <a:gd name="T3" fmla="*/ 293 h 400"/>
                <a:gd name="T4" fmla="*/ 315 w 450"/>
                <a:gd name="T5" fmla="*/ 270 h 400"/>
                <a:gd name="T6" fmla="*/ 338 w 450"/>
                <a:gd name="T7" fmla="*/ 236 h 400"/>
                <a:gd name="T8" fmla="*/ 346 w 450"/>
                <a:gd name="T9" fmla="*/ 196 h 400"/>
                <a:gd name="T10" fmla="*/ 334 w 450"/>
                <a:gd name="T11" fmla="*/ 158 h 400"/>
                <a:gd name="T12" fmla="*/ 308 w 450"/>
                <a:gd name="T13" fmla="*/ 126 h 400"/>
                <a:gd name="T14" fmla="*/ 272 w 450"/>
                <a:gd name="T15" fmla="*/ 105 h 400"/>
                <a:gd name="T16" fmla="*/ 243 w 450"/>
                <a:gd name="T17" fmla="*/ 99 h 400"/>
                <a:gd name="T18" fmla="*/ 215 w 450"/>
                <a:gd name="T19" fmla="*/ 99 h 400"/>
                <a:gd name="T20" fmla="*/ 182 w 450"/>
                <a:gd name="T21" fmla="*/ 107 h 400"/>
                <a:gd name="T22" fmla="*/ 154 w 450"/>
                <a:gd name="T23" fmla="*/ 122 h 400"/>
                <a:gd name="T24" fmla="*/ 131 w 450"/>
                <a:gd name="T25" fmla="*/ 145 h 400"/>
                <a:gd name="T26" fmla="*/ 112 w 450"/>
                <a:gd name="T27" fmla="*/ 162 h 400"/>
                <a:gd name="T28" fmla="*/ 83 w 450"/>
                <a:gd name="T29" fmla="*/ 160 h 400"/>
                <a:gd name="T30" fmla="*/ 51 w 450"/>
                <a:gd name="T31" fmla="*/ 158 h 400"/>
                <a:gd name="T32" fmla="*/ 21 w 450"/>
                <a:gd name="T33" fmla="*/ 154 h 400"/>
                <a:gd name="T34" fmla="*/ 9 w 450"/>
                <a:gd name="T35" fmla="*/ 143 h 400"/>
                <a:gd name="T36" fmla="*/ 21 w 450"/>
                <a:gd name="T37" fmla="*/ 111 h 400"/>
                <a:gd name="T38" fmla="*/ 42 w 450"/>
                <a:gd name="T39" fmla="*/ 82 h 400"/>
                <a:gd name="T40" fmla="*/ 66 w 450"/>
                <a:gd name="T41" fmla="*/ 57 h 400"/>
                <a:gd name="T42" fmla="*/ 95 w 450"/>
                <a:gd name="T43" fmla="*/ 35 h 400"/>
                <a:gd name="T44" fmla="*/ 127 w 450"/>
                <a:gd name="T45" fmla="*/ 17 h 400"/>
                <a:gd name="T46" fmla="*/ 161 w 450"/>
                <a:gd name="T47" fmla="*/ 6 h 400"/>
                <a:gd name="T48" fmla="*/ 201 w 450"/>
                <a:gd name="T49" fmla="*/ 0 h 400"/>
                <a:gd name="T50" fmla="*/ 241 w 450"/>
                <a:gd name="T51" fmla="*/ 0 h 400"/>
                <a:gd name="T52" fmla="*/ 287 w 450"/>
                <a:gd name="T53" fmla="*/ 6 h 400"/>
                <a:gd name="T54" fmla="*/ 327 w 450"/>
                <a:gd name="T55" fmla="*/ 21 h 400"/>
                <a:gd name="T56" fmla="*/ 365 w 450"/>
                <a:gd name="T57" fmla="*/ 42 h 400"/>
                <a:gd name="T58" fmla="*/ 395 w 450"/>
                <a:gd name="T59" fmla="*/ 69 h 400"/>
                <a:gd name="T60" fmla="*/ 420 w 450"/>
                <a:gd name="T61" fmla="*/ 99 h 400"/>
                <a:gd name="T62" fmla="*/ 439 w 450"/>
                <a:gd name="T63" fmla="*/ 135 h 400"/>
                <a:gd name="T64" fmla="*/ 448 w 450"/>
                <a:gd name="T65" fmla="*/ 175 h 400"/>
                <a:gd name="T66" fmla="*/ 450 w 450"/>
                <a:gd name="T67" fmla="*/ 215 h 400"/>
                <a:gd name="T68" fmla="*/ 441 w 450"/>
                <a:gd name="T69" fmla="*/ 253 h 400"/>
                <a:gd name="T70" fmla="*/ 426 w 450"/>
                <a:gd name="T71" fmla="*/ 289 h 400"/>
                <a:gd name="T72" fmla="*/ 401 w 450"/>
                <a:gd name="T73" fmla="*/ 322 h 400"/>
                <a:gd name="T74" fmla="*/ 372 w 450"/>
                <a:gd name="T75" fmla="*/ 350 h 400"/>
                <a:gd name="T76" fmla="*/ 336 w 450"/>
                <a:gd name="T77" fmla="*/ 373 h 400"/>
                <a:gd name="T78" fmla="*/ 296 w 450"/>
                <a:gd name="T79" fmla="*/ 390 h 400"/>
                <a:gd name="T80" fmla="*/ 253 w 450"/>
                <a:gd name="T81" fmla="*/ 398 h 400"/>
                <a:gd name="T82" fmla="*/ 207 w 450"/>
                <a:gd name="T83" fmla="*/ 400 h 400"/>
                <a:gd name="T84" fmla="*/ 163 w 450"/>
                <a:gd name="T85" fmla="*/ 392 h 400"/>
                <a:gd name="T86" fmla="*/ 121 w 450"/>
                <a:gd name="T87" fmla="*/ 379 h 400"/>
                <a:gd name="T88" fmla="*/ 85 w 450"/>
                <a:gd name="T89" fmla="*/ 356 h 400"/>
                <a:gd name="T90" fmla="*/ 53 w 450"/>
                <a:gd name="T91" fmla="*/ 329 h 400"/>
                <a:gd name="T92" fmla="*/ 28 w 450"/>
                <a:gd name="T93" fmla="*/ 299 h 400"/>
                <a:gd name="T94" fmla="*/ 11 w 450"/>
                <a:gd name="T95" fmla="*/ 263 h 400"/>
                <a:gd name="T96" fmla="*/ 0 w 450"/>
                <a:gd name="T97" fmla="*/ 225 h 400"/>
                <a:gd name="T98" fmla="*/ 0 w 450"/>
                <a:gd name="T99" fmla="*/ 185 h 400"/>
                <a:gd name="T100" fmla="*/ 21 w 450"/>
                <a:gd name="T101" fmla="*/ 185 h 400"/>
                <a:gd name="T102" fmla="*/ 51 w 450"/>
                <a:gd name="T103" fmla="*/ 189 h 400"/>
                <a:gd name="T104" fmla="*/ 82 w 450"/>
                <a:gd name="T105" fmla="*/ 192 h 400"/>
                <a:gd name="T106" fmla="*/ 110 w 450"/>
                <a:gd name="T107" fmla="*/ 198 h 400"/>
                <a:gd name="T108" fmla="*/ 116 w 450"/>
                <a:gd name="T109" fmla="*/ 227 h 400"/>
                <a:gd name="T110" fmla="*/ 137 w 450"/>
                <a:gd name="T111" fmla="*/ 263 h 400"/>
                <a:gd name="T112" fmla="*/ 169 w 450"/>
                <a:gd name="T113" fmla="*/ 289 h 400"/>
                <a:gd name="T114" fmla="*/ 203 w 450"/>
                <a:gd name="T115" fmla="*/ 301 h 400"/>
                <a:gd name="T116" fmla="*/ 226 w 450"/>
                <a:gd name="T117" fmla="*/ 30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 h="400">
                  <a:moveTo>
                    <a:pt x="230" y="304"/>
                  </a:moveTo>
                  <a:lnTo>
                    <a:pt x="232" y="304"/>
                  </a:lnTo>
                  <a:lnTo>
                    <a:pt x="236" y="304"/>
                  </a:lnTo>
                  <a:lnTo>
                    <a:pt x="237" y="304"/>
                  </a:lnTo>
                  <a:lnTo>
                    <a:pt x="241" y="304"/>
                  </a:lnTo>
                  <a:lnTo>
                    <a:pt x="243" y="303"/>
                  </a:lnTo>
                  <a:lnTo>
                    <a:pt x="247" y="303"/>
                  </a:lnTo>
                  <a:lnTo>
                    <a:pt x="249" y="303"/>
                  </a:lnTo>
                  <a:lnTo>
                    <a:pt x="253" y="303"/>
                  </a:lnTo>
                  <a:lnTo>
                    <a:pt x="258" y="301"/>
                  </a:lnTo>
                  <a:lnTo>
                    <a:pt x="264" y="299"/>
                  </a:lnTo>
                  <a:lnTo>
                    <a:pt x="266" y="299"/>
                  </a:lnTo>
                  <a:lnTo>
                    <a:pt x="270" y="297"/>
                  </a:lnTo>
                  <a:lnTo>
                    <a:pt x="272" y="297"/>
                  </a:lnTo>
                  <a:lnTo>
                    <a:pt x="275" y="297"/>
                  </a:lnTo>
                  <a:lnTo>
                    <a:pt x="279" y="293"/>
                  </a:lnTo>
                  <a:lnTo>
                    <a:pt x="285" y="291"/>
                  </a:lnTo>
                  <a:lnTo>
                    <a:pt x="289" y="289"/>
                  </a:lnTo>
                  <a:lnTo>
                    <a:pt x="294" y="287"/>
                  </a:lnTo>
                  <a:lnTo>
                    <a:pt x="298" y="284"/>
                  </a:lnTo>
                  <a:lnTo>
                    <a:pt x="304" y="280"/>
                  </a:lnTo>
                  <a:lnTo>
                    <a:pt x="308" y="278"/>
                  </a:lnTo>
                  <a:lnTo>
                    <a:pt x="312" y="274"/>
                  </a:lnTo>
                  <a:lnTo>
                    <a:pt x="315" y="270"/>
                  </a:lnTo>
                  <a:lnTo>
                    <a:pt x="319" y="266"/>
                  </a:lnTo>
                  <a:lnTo>
                    <a:pt x="323" y="263"/>
                  </a:lnTo>
                  <a:lnTo>
                    <a:pt x="325" y="259"/>
                  </a:lnTo>
                  <a:lnTo>
                    <a:pt x="329" y="255"/>
                  </a:lnTo>
                  <a:lnTo>
                    <a:pt x="331" y="251"/>
                  </a:lnTo>
                  <a:lnTo>
                    <a:pt x="334" y="246"/>
                  </a:lnTo>
                  <a:lnTo>
                    <a:pt x="336" y="242"/>
                  </a:lnTo>
                  <a:lnTo>
                    <a:pt x="338" y="236"/>
                  </a:lnTo>
                  <a:lnTo>
                    <a:pt x="340" y="230"/>
                  </a:lnTo>
                  <a:lnTo>
                    <a:pt x="342" y="227"/>
                  </a:lnTo>
                  <a:lnTo>
                    <a:pt x="342" y="223"/>
                  </a:lnTo>
                  <a:lnTo>
                    <a:pt x="344" y="217"/>
                  </a:lnTo>
                  <a:lnTo>
                    <a:pt x="346" y="211"/>
                  </a:lnTo>
                  <a:lnTo>
                    <a:pt x="346" y="206"/>
                  </a:lnTo>
                  <a:lnTo>
                    <a:pt x="346" y="202"/>
                  </a:lnTo>
                  <a:lnTo>
                    <a:pt x="346" y="196"/>
                  </a:lnTo>
                  <a:lnTo>
                    <a:pt x="346" y="192"/>
                  </a:lnTo>
                  <a:lnTo>
                    <a:pt x="344" y="187"/>
                  </a:lnTo>
                  <a:lnTo>
                    <a:pt x="342" y="181"/>
                  </a:lnTo>
                  <a:lnTo>
                    <a:pt x="342" y="175"/>
                  </a:lnTo>
                  <a:lnTo>
                    <a:pt x="340" y="171"/>
                  </a:lnTo>
                  <a:lnTo>
                    <a:pt x="338" y="168"/>
                  </a:lnTo>
                  <a:lnTo>
                    <a:pt x="336" y="162"/>
                  </a:lnTo>
                  <a:lnTo>
                    <a:pt x="334" y="158"/>
                  </a:lnTo>
                  <a:lnTo>
                    <a:pt x="331" y="152"/>
                  </a:lnTo>
                  <a:lnTo>
                    <a:pt x="329" y="149"/>
                  </a:lnTo>
                  <a:lnTo>
                    <a:pt x="325" y="143"/>
                  </a:lnTo>
                  <a:lnTo>
                    <a:pt x="323" y="141"/>
                  </a:lnTo>
                  <a:lnTo>
                    <a:pt x="319" y="135"/>
                  </a:lnTo>
                  <a:lnTo>
                    <a:pt x="315" y="132"/>
                  </a:lnTo>
                  <a:lnTo>
                    <a:pt x="312" y="128"/>
                  </a:lnTo>
                  <a:lnTo>
                    <a:pt x="308" y="126"/>
                  </a:lnTo>
                  <a:lnTo>
                    <a:pt x="304" y="122"/>
                  </a:lnTo>
                  <a:lnTo>
                    <a:pt x="298" y="118"/>
                  </a:lnTo>
                  <a:lnTo>
                    <a:pt x="294" y="116"/>
                  </a:lnTo>
                  <a:lnTo>
                    <a:pt x="289" y="112"/>
                  </a:lnTo>
                  <a:lnTo>
                    <a:pt x="285" y="111"/>
                  </a:lnTo>
                  <a:lnTo>
                    <a:pt x="279" y="109"/>
                  </a:lnTo>
                  <a:lnTo>
                    <a:pt x="275" y="107"/>
                  </a:lnTo>
                  <a:lnTo>
                    <a:pt x="272" y="105"/>
                  </a:lnTo>
                  <a:lnTo>
                    <a:pt x="270" y="105"/>
                  </a:lnTo>
                  <a:lnTo>
                    <a:pt x="266" y="103"/>
                  </a:lnTo>
                  <a:lnTo>
                    <a:pt x="264" y="103"/>
                  </a:lnTo>
                  <a:lnTo>
                    <a:pt x="258" y="101"/>
                  </a:lnTo>
                  <a:lnTo>
                    <a:pt x="253" y="101"/>
                  </a:lnTo>
                  <a:lnTo>
                    <a:pt x="249" y="101"/>
                  </a:lnTo>
                  <a:lnTo>
                    <a:pt x="247" y="99"/>
                  </a:lnTo>
                  <a:lnTo>
                    <a:pt x="243" y="99"/>
                  </a:lnTo>
                  <a:lnTo>
                    <a:pt x="241" y="99"/>
                  </a:lnTo>
                  <a:lnTo>
                    <a:pt x="237" y="99"/>
                  </a:lnTo>
                  <a:lnTo>
                    <a:pt x="236" y="99"/>
                  </a:lnTo>
                  <a:lnTo>
                    <a:pt x="232" y="99"/>
                  </a:lnTo>
                  <a:lnTo>
                    <a:pt x="230" y="99"/>
                  </a:lnTo>
                  <a:lnTo>
                    <a:pt x="224" y="99"/>
                  </a:lnTo>
                  <a:lnTo>
                    <a:pt x="220" y="99"/>
                  </a:lnTo>
                  <a:lnTo>
                    <a:pt x="215" y="99"/>
                  </a:lnTo>
                  <a:lnTo>
                    <a:pt x="211" y="101"/>
                  </a:lnTo>
                  <a:lnTo>
                    <a:pt x="207" y="101"/>
                  </a:lnTo>
                  <a:lnTo>
                    <a:pt x="203" y="101"/>
                  </a:lnTo>
                  <a:lnTo>
                    <a:pt x="198" y="101"/>
                  </a:lnTo>
                  <a:lnTo>
                    <a:pt x="196" y="103"/>
                  </a:lnTo>
                  <a:lnTo>
                    <a:pt x="190" y="103"/>
                  </a:lnTo>
                  <a:lnTo>
                    <a:pt x="186" y="105"/>
                  </a:lnTo>
                  <a:lnTo>
                    <a:pt x="182" y="107"/>
                  </a:lnTo>
                  <a:lnTo>
                    <a:pt x="179" y="109"/>
                  </a:lnTo>
                  <a:lnTo>
                    <a:pt x="175" y="111"/>
                  </a:lnTo>
                  <a:lnTo>
                    <a:pt x="171" y="112"/>
                  </a:lnTo>
                  <a:lnTo>
                    <a:pt x="167" y="114"/>
                  </a:lnTo>
                  <a:lnTo>
                    <a:pt x="165" y="116"/>
                  </a:lnTo>
                  <a:lnTo>
                    <a:pt x="161" y="118"/>
                  </a:lnTo>
                  <a:lnTo>
                    <a:pt x="158" y="120"/>
                  </a:lnTo>
                  <a:lnTo>
                    <a:pt x="154" y="122"/>
                  </a:lnTo>
                  <a:lnTo>
                    <a:pt x="152" y="126"/>
                  </a:lnTo>
                  <a:lnTo>
                    <a:pt x="148" y="128"/>
                  </a:lnTo>
                  <a:lnTo>
                    <a:pt x="144" y="130"/>
                  </a:lnTo>
                  <a:lnTo>
                    <a:pt x="142" y="133"/>
                  </a:lnTo>
                  <a:lnTo>
                    <a:pt x="141" y="135"/>
                  </a:lnTo>
                  <a:lnTo>
                    <a:pt x="137" y="139"/>
                  </a:lnTo>
                  <a:lnTo>
                    <a:pt x="135" y="141"/>
                  </a:lnTo>
                  <a:lnTo>
                    <a:pt x="131" y="145"/>
                  </a:lnTo>
                  <a:lnTo>
                    <a:pt x="129" y="149"/>
                  </a:lnTo>
                  <a:lnTo>
                    <a:pt x="127" y="152"/>
                  </a:lnTo>
                  <a:lnTo>
                    <a:pt x="127" y="154"/>
                  </a:lnTo>
                  <a:lnTo>
                    <a:pt x="125" y="158"/>
                  </a:lnTo>
                  <a:lnTo>
                    <a:pt x="123" y="162"/>
                  </a:lnTo>
                  <a:lnTo>
                    <a:pt x="120" y="162"/>
                  </a:lnTo>
                  <a:lnTo>
                    <a:pt x="116" y="162"/>
                  </a:lnTo>
                  <a:lnTo>
                    <a:pt x="112" y="162"/>
                  </a:lnTo>
                  <a:lnTo>
                    <a:pt x="110" y="162"/>
                  </a:lnTo>
                  <a:lnTo>
                    <a:pt x="106" y="160"/>
                  </a:lnTo>
                  <a:lnTo>
                    <a:pt x="102" y="160"/>
                  </a:lnTo>
                  <a:lnTo>
                    <a:pt x="99" y="160"/>
                  </a:lnTo>
                  <a:lnTo>
                    <a:pt x="95" y="160"/>
                  </a:lnTo>
                  <a:lnTo>
                    <a:pt x="91" y="160"/>
                  </a:lnTo>
                  <a:lnTo>
                    <a:pt x="87" y="160"/>
                  </a:lnTo>
                  <a:lnTo>
                    <a:pt x="83" y="160"/>
                  </a:lnTo>
                  <a:lnTo>
                    <a:pt x="80" y="160"/>
                  </a:lnTo>
                  <a:lnTo>
                    <a:pt x="76" y="158"/>
                  </a:lnTo>
                  <a:lnTo>
                    <a:pt x="72" y="158"/>
                  </a:lnTo>
                  <a:lnTo>
                    <a:pt x="68" y="158"/>
                  </a:lnTo>
                  <a:lnTo>
                    <a:pt x="64" y="158"/>
                  </a:lnTo>
                  <a:lnTo>
                    <a:pt x="59" y="158"/>
                  </a:lnTo>
                  <a:lnTo>
                    <a:pt x="57" y="158"/>
                  </a:lnTo>
                  <a:lnTo>
                    <a:pt x="51" y="158"/>
                  </a:lnTo>
                  <a:lnTo>
                    <a:pt x="47" y="158"/>
                  </a:lnTo>
                  <a:lnTo>
                    <a:pt x="44" y="156"/>
                  </a:lnTo>
                  <a:lnTo>
                    <a:pt x="40" y="156"/>
                  </a:lnTo>
                  <a:lnTo>
                    <a:pt x="36" y="156"/>
                  </a:lnTo>
                  <a:lnTo>
                    <a:pt x="32" y="156"/>
                  </a:lnTo>
                  <a:lnTo>
                    <a:pt x="28" y="156"/>
                  </a:lnTo>
                  <a:lnTo>
                    <a:pt x="25" y="156"/>
                  </a:lnTo>
                  <a:lnTo>
                    <a:pt x="21" y="154"/>
                  </a:lnTo>
                  <a:lnTo>
                    <a:pt x="19" y="154"/>
                  </a:lnTo>
                  <a:lnTo>
                    <a:pt x="15" y="154"/>
                  </a:lnTo>
                  <a:lnTo>
                    <a:pt x="11" y="154"/>
                  </a:lnTo>
                  <a:lnTo>
                    <a:pt x="7" y="154"/>
                  </a:lnTo>
                  <a:lnTo>
                    <a:pt x="6" y="154"/>
                  </a:lnTo>
                  <a:lnTo>
                    <a:pt x="6" y="151"/>
                  </a:lnTo>
                  <a:lnTo>
                    <a:pt x="7" y="147"/>
                  </a:lnTo>
                  <a:lnTo>
                    <a:pt x="9" y="143"/>
                  </a:lnTo>
                  <a:lnTo>
                    <a:pt x="9" y="137"/>
                  </a:lnTo>
                  <a:lnTo>
                    <a:pt x="11" y="133"/>
                  </a:lnTo>
                  <a:lnTo>
                    <a:pt x="13" y="130"/>
                  </a:lnTo>
                  <a:lnTo>
                    <a:pt x="15" y="126"/>
                  </a:lnTo>
                  <a:lnTo>
                    <a:pt x="17" y="122"/>
                  </a:lnTo>
                  <a:lnTo>
                    <a:pt x="19" y="118"/>
                  </a:lnTo>
                  <a:lnTo>
                    <a:pt x="19" y="114"/>
                  </a:lnTo>
                  <a:lnTo>
                    <a:pt x="21" y="111"/>
                  </a:lnTo>
                  <a:lnTo>
                    <a:pt x="25" y="107"/>
                  </a:lnTo>
                  <a:lnTo>
                    <a:pt x="26" y="103"/>
                  </a:lnTo>
                  <a:lnTo>
                    <a:pt x="28" y="99"/>
                  </a:lnTo>
                  <a:lnTo>
                    <a:pt x="32" y="95"/>
                  </a:lnTo>
                  <a:lnTo>
                    <a:pt x="34" y="92"/>
                  </a:lnTo>
                  <a:lnTo>
                    <a:pt x="36" y="90"/>
                  </a:lnTo>
                  <a:lnTo>
                    <a:pt x="38" y="86"/>
                  </a:lnTo>
                  <a:lnTo>
                    <a:pt x="42" y="82"/>
                  </a:lnTo>
                  <a:lnTo>
                    <a:pt x="44" y="78"/>
                  </a:lnTo>
                  <a:lnTo>
                    <a:pt x="47" y="76"/>
                  </a:lnTo>
                  <a:lnTo>
                    <a:pt x="51" y="73"/>
                  </a:lnTo>
                  <a:lnTo>
                    <a:pt x="53" y="69"/>
                  </a:lnTo>
                  <a:lnTo>
                    <a:pt x="57" y="67"/>
                  </a:lnTo>
                  <a:lnTo>
                    <a:pt x="59" y="63"/>
                  </a:lnTo>
                  <a:lnTo>
                    <a:pt x="63" y="59"/>
                  </a:lnTo>
                  <a:lnTo>
                    <a:pt x="66" y="57"/>
                  </a:lnTo>
                  <a:lnTo>
                    <a:pt x="68" y="54"/>
                  </a:lnTo>
                  <a:lnTo>
                    <a:pt x="72" y="52"/>
                  </a:lnTo>
                  <a:lnTo>
                    <a:pt x="76" y="48"/>
                  </a:lnTo>
                  <a:lnTo>
                    <a:pt x="80" y="46"/>
                  </a:lnTo>
                  <a:lnTo>
                    <a:pt x="83" y="44"/>
                  </a:lnTo>
                  <a:lnTo>
                    <a:pt x="87" y="40"/>
                  </a:lnTo>
                  <a:lnTo>
                    <a:pt x="91" y="38"/>
                  </a:lnTo>
                  <a:lnTo>
                    <a:pt x="95" y="35"/>
                  </a:lnTo>
                  <a:lnTo>
                    <a:pt x="99" y="33"/>
                  </a:lnTo>
                  <a:lnTo>
                    <a:pt x="102" y="31"/>
                  </a:lnTo>
                  <a:lnTo>
                    <a:pt x="106" y="29"/>
                  </a:lnTo>
                  <a:lnTo>
                    <a:pt x="110" y="27"/>
                  </a:lnTo>
                  <a:lnTo>
                    <a:pt x="114" y="25"/>
                  </a:lnTo>
                  <a:lnTo>
                    <a:pt x="118" y="23"/>
                  </a:lnTo>
                  <a:lnTo>
                    <a:pt x="121" y="21"/>
                  </a:lnTo>
                  <a:lnTo>
                    <a:pt x="127" y="17"/>
                  </a:lnTo>
                  <a:lnTo>
                    <a:pt x="131" y="17"/>
                  </a:lnTo>
                  <a:lnTo>
                    <a:pt x="135" y="16"/>
                  </a:lnTo>
                  <a:lnTo>
                    <a:pt x="139" y="14"/>
                  </a:lnTo>
                  <a:lnTo>
                    <a:pt x="144" y="14"/>
                  </a:lnTo>
                  <a:lnTo>
                    <a:pt x="148" y="12"/>
                  </a:lnTo>
                  <a:lnTo>
                    <a:pt x="152" y="10"/>
                  </a:lnTo>
                  <a:lnTo>
                    <a:pt x="158" y="8"/>
                  </a:lnTo>
                  <a:lnTo>
                    <a:pt x="161" y="6"/>
                  </a:lnTo>
                  <a:lnTo>
                    <a:pt x="167" y="6"/>
                  </a:lnTo>
                  <a:lnTo>
                    <a:pt x="171" y="4"/>
                  </a:lnTo>
                  <a:lnTo>
                    <a:pt x="177" y="4"/>
                  </a:lnTo>
                  <a:lnTo>
                    <a:pt x="180" y="2"/>
                  </a:lnTo>
                  <a:lnTo>
                    <a:pt x="186" y="2"/>
                  </a:lnTo>
                  <a:lnTo>
                    <a:pt x="190" y="0"/>
                  </a:lnTo>
                  <a:lnTo>
                    <a:pt x="196" y="0"/>
                  </a:lnTo>
                  <a:lnTo>
                    <a:pt x="201" y="0"/>
                  </a:lnTo>
                  <a:lnTo>
                    <a:pt x="205" y="0"/>
                  </a:lnTo>
                  <a:lnTo>
                    <a:pt x="211" y="0"/>
                  </a:lnTo>
                  <a:lnTo>
                    <a:pt x="215" y="0"/>
                  </a:lnTo>
                  <a:lnTo>
                    <a:pt x="220" y="0"/>
                  </a:lnTo>
                  <a:lnTo>
                    <a:pt x="224" y="0"/>
                  </a:lnTo>
                  <a:lnTo>
                    <a:pt x="230" y="0"/>
                  </a:lnTo>
                  <a:lnTo>
                    <a:pt x="237" y="0"/>
                  </a:lnTo>
                  <a:lnTo>
                    <a:pt x="241" y="0"/>
                  </a:lnTo>
                  <a:lnTo>
                    <a:pt x="247" y="0"/>
                  </a:lnTo>
                  <a:lnTo>
                    <a:pt x="253" y="0"/>
                  </a:lnTo>
                  <a:lnTo>
                    <a:pt x="258" y="0"/>
                  </a:lnTo>
                  <a:lnTo>
                    <a:pt x="264" y="2"/>
                  </a:lnTo>
                  <a:lnTo>
                    <a:pt x="270" y="2"/>
                  </a:lnTo>
                  <a:lnTo>
                    <a:pt x="275" y="4"/>
                  </a:lnTo>
                  <a:lnTo>
                    <a:pt x="281" y="6"/>
                  </a:lnTo>
                  <a:lnTo>
                    <a:pt x="287" y="6"/>
                  </a:lnTo>
                  <a:lnTo>
                    <a:pt x="291" y="8"/>
                  </a:lnTo>
                  <a:lnTo>
                    <a:pt x="296" y="10"/>
                  </a:lnTo>
                  <a:lnTo>
                    <a:pt x="302" y="12"/>
                  </a:lnTo>
                  <a:lnTo>
                    <a:pt x="308" y="14"/>
                  </a:lnTo>
                  <a:lnTo>
                    <a:pt x="313" y="16"/>
                  </a:lnTo>
                  <a:lnTo>
                    <a:pt x="317" y="17"/>
                  </a:lnTo>
                  <a:lnTo>
                    <a:pt x="323" y="19"/>
                  </a:lnTo>
                  <a:lnTo>
                    <a:pt x="327" y="21"/>
                  </a:lnTo>
                  <a:lnTo>
                    <a:pt x="333" y="23"/>
                  </a:lnTo>
                  <a:lnTo>
                    <a:pt x="336" y="25"/>
                  </a:lnTo>
                  <a:lnTo>
                    <a:pt x="342" y="27"/>
                  </a:lnTo>
                  <a:lnTo>
                    <a:pt x="346" y="31"/>
                  </a:lnTo>
                  <a:lnTo>
                    <a:pt x="352" y="35"/>
                  </a:lnTo>
                  <a:lnTo>
                    <a:pt x="355" y="36"/>
                  </a:lnTo>
                  <a:lnTo>
                    <a:pt x="359" y="40"/>
                  </a:lnTo>
                  <a:lnTo>
                    <a:pt x="365" y="42"/>
                  </a:lnTo>
                  <a:lnTo>
                    <a:pt x="369" y="44"/>
                  </a:lnTo>
                  <a:lnTo>
                    <a:pt x="372" y="48"/>
                  </a:lnTo>
                  <a:lnTo>
                    <a:pt x="376" y="52"/>
                  </a:lnTo>
                  <a:lnTo>
                    <a:pt x="382" y="55"/>
                  </a:lnTo>
                  <a:lnTo>
                    <a:pt x="386" y="59"/>
                  </a:lnTo>
                  <a:lnTo>
                    <a:pt x="388" y="61"/>
                  </a:lnTo>
                  <a:lnTo>
                    <a:pt x="391" y="65"/>
                  </a:lnTo>
                  <a:lnTo>
                    <a:pt x="395" y="69"/>
                  </a:lnTo>
                  <a:lnTo>
                    <a:pt x="399" y="73"/>
                  </a:lnTo>
                  <a:lnTo>
                    <a:pt x="401" y="76"/>
                  </a:lnTo>
                  <a:lnTo>
                    <a:pt x="407" y="78"/>
                  </a:lnTo>
                  <a:lnTo>
                    <a:pt x="409" y="84"/>
                  </a:lnTo>
                  <a:lnTo>
                    <a:pt x="412" y="88"/>
                  </a:lnTo>
                  <a:lnTo>
                    <a:pt x="414" y="92"/>
                  </a:lnTo>
                  <a:lnTo>
                    <a:pt x="418" y="95"/>
                  </a:lnTo>
                  <a:lnTo>
                    <a:pt x="420" y="99"/>
                  </a:lnTo>
                  <a:lnTo>
                    <a:pt x="424" y="103"/>
                  </a:lnTo>
                  <a:lnTo>
                    <a:pt x="426" y="109"/>
                  </a:lnTo>
                  <a:lnTo>
                    <a:pt x="428" y="112"/>
                  </a:lnTo>
                  <a:lnTo>
                    <a:pt x="431" y="116"/>
                  </a:lnTo>
                  <a:lnTo>
                    <a:pt x="433" y="122"/>
                  </a:lnTo>
                  <a:lnTo>
                    <a:pt x="435" y="126"/>
                  </a:lnTo>
                  <a:lnTo>
                    <a:pt x="437" y="130"/>
                  </a:lnTo>
                  <a:lnTo>
                    <a:pt x="439" y="135"/>
                  </a:lnTo>
                  <a:lnTo>
                    <a:pt x="441" y="141"/>
                  </a:lnTo>
                  <a:lnTo>
                    <a:pt x="441" y="145"/>
                  </a:lnTo>
                  <a:lnTo>
                    <a:pt x="443" y="151"/>
                  </a:lnTo>
                  <a:lnTo>
                    <a:pt x="445" y="154"/>
                  </a:lnTo>
                  <a:lnTo>
                    <a:pt x="445" y="160"/>
                  </a:lnTo>
                  <a:lnTo>
                    <a:pt x="447" y="164"/>
                  </a:lnTo>
                  <a:lnTo>
                    <a:pt x="448" y="170"/>
                  </a:lnTo>
                  <a:lnTo>
                    <a:pt x="448" y="175"/>
                  </a:lnTo>
                  <a:lnTo>
                    <a:pt x="450" y="179"/>
                  </a:lnTo>
                  <a:lnTo>
                    <a:pt x="450" y="185"/>
                  </a:lnTo>
                  <a:lnTo>
                    <a:pt x="450" y="189"/>
                  </a:lnTo>
                  <a:lnTo>
                    <a:pt x="450" y="194"/>
                  </a:lnTo>
                  <a:lnTo>
                    <a:pt x="450" y="200"/>
                  </a:lnTo>
                  <a:lnTo>
                    <a:pt x="450" y="204"/>
                  </a:lnTo>
                  <a:lnTo>
                    <a:pt x="450" y="209"/>
                  </a:lnTo>
                  <a:lnTo>
                    <a:pt x="450" y="215"/>
                  </a:lnTo>
                  <a:lnTo>
                    <a:pt x="450" y="219"/>
                  </a:lnTo>
                  <a:lnTo>
                    <a:pt x="448" y="225"/>
                  </a:lnTo>
                  <a:lnTo>
                    <a:pt x="448" y="230"/>
                  </a:lnTo>
                  <a:lnTo>
                    <a:pt x="447" y="234"/>
                  </a:lnTo>
                  <a:lnTo>
                    <a:pt x="445" y="240"/>
                  </a:lnTo>
                  <a:lnTo>
                    <a:pt x="445" y="244"/>
                  </a:lnTo>
                  <a:lnTo>
                    <a:pt x="443" y="249"/>
                  </a:lnTo>
                  <a:lnTo>
                    <a:pt x="441" y="253"/>
                  </a:lnTo>
                  <a:lnTo>
                    <a:pt x="441" y="259"/>
                  </a:lnTo>
                  <a:lnTo>
                    <a:pt x="439" y="263"/>
                  </a:lnTo>
                  <a:lnTo>
                    <a:pt x="437" y="268"/>
                  </a:lnTo>
                  <a:lnTo>
                    <a:pt x="435" y="272"/>
                  </a:lnTo>
                  <a:lnTo>
                    <a:pt x="433" y="278"/>
                  </a:lnTo>
                  <a:lnTo>
                    <a:pt x="431" y="282"/>
                  </a:lnTo>
                  <a:lnTo>
                    <a:pt x="428" y="285"/>
                  </a:lnTo>
                  <a:lnTo>
                    <a:pt x="426" y="289"/>
                  </a:lnTo>
                  <a:lnTo>
                    <a:pt x="424" y="295"/>
                  </a:lnTo>
                  <a:lnTo>
                    <a:pt x="420" y="299"/>
                  </a:lnTo>
                  <a:lnTo>
                    <a:pt x="418" y="303"/>
                  </a:lnTo>
                  <a:lnTo>
                    <a:pt x="414" y="306"/>
                  </a:lnTo>
                  <a:lnTo>
                    <a:pt x="412" y="312"/>
                  </a:lnTo>
                  <a:lnTo>
                    <a:pt x="409" y="314"/>
                  </a:lnTo>
                  <a:lnTo>
                    <a:pt x="407" y="320"/>
                  </a:lnTo>
                  <a:lnTo>
                    <a:pt x="401" y="322"/>
                  </a:lnTo>
                  <a:lnTo>
                    <a:pt x="399" y="327"/>
                  </a:lnTo>
                  <a:lnTo>
                    <a:pt x="395" y="329"/>
                  </a:lnTo>
                  <a:lnTo>
                    <a:pt x="391" y="333"/>
                  </a:lnTo>
                  <a:lnTo>
                    <a:pt x="388" y="337"/>
                  </a:lnTo>
                  <a:lnTo>
                    <a:pt x="386" y="341"/>
                  </a:lnTo>
                  <a:lnTo>
                    <a:pt x="382" y="344"/>
                  </a:lnTo>
                  <a:lnTo>
                    <a:pt x="376" y="348"/>
                  </a:lnTo>
                  <a:lnTo>
                    <a:pt x="372" y="350"/>
                  </a:lnTo>
                  <a:lnTo>
                    <a:pt x="369" y="354"/>
                  </a:lnTo>
                  <a:lnTo>
                    <a:pt x="365" y="356"/>
                  </a:lnTo>
                  <a:lnTo>
                    <a:pt x="359" y="360"/>
                  </a:lnTo>
                  <a:lnTo>
                    <a:pt x="355" y="363"/>
                  </a:lnTo>
                  <a:lnTo>
                    <a:pt x="352" y="365"/>
                  </a:lnTo>
                  <a:lnTo>
                    <a:pt x="346" y="367"/>
                  </a:lnTo>
                  <a:lnTo>
                    <a:pt x="342" y="371"/>
                  </a:lnTo>
                  <a:lnTo>
                    <a:pt x="336" y="373"/>
                  </a:lnTo>
                  <a:lnTo>
                    <a:pt x="333" y="375"/>
                  </a:lnTo>
                  <a:lnTo>
                    <a:pt x="327" y="379"/>
                  </a:lnTo>
                  <a:lnTo>
                    <a:pt x="323" y="380"/>
                  </a:lnTo>
                  <a:lnTo>
                    <a:pt x="317" y="382"/>
                  </a:lnTo>
                  <a:lnTo>
                    <a:pt x="313" y="384"/>
                  </a:lnTo>
                  <a:lnTo>
                    <a:pt x="308" y="386"/>
                  </a:lnTo>
                  <a:lnTo>
                    <a:pt x="302" y="388"/>
                  </a:lnTo>
                  <a:lnTo>
                    <a:pt x="296" y="390"/>
                  </a:lnTo>
                  <a:lnTo>
                    <a:pt x="291" y="392"/>
                  </a:lnTo>
                  <a:lnTo>
                    <a:pt x="287" y="392"/>
                  </a:lnTo>
                  <a:lnTo>
                    <a:pt x="281" y="394"/>
                  </a:lnTo>
                  <a:lnTo>
                    <a:pt x="275" y="396"/>
                  </a:lnTo>
                  <a:lnTo>
                    <a:pt x="270" y="396"/>
                  </a:lnTo>
                  <a:lnTo>
                    <a:pt x="264" y="398"/>
                  </a:lnTo>
                  <a:lnTo>
                    <a:pt x="258" y="398"/>
                  </a:lnTo>
                  <a:lnTo>
                    <a:pt x="253" y="398"/>
                  </a:lnTo>
                  <a:lnTo>
                    <a:pt x="247" y="400"/>
                  </a:lnTo>
                  <a:lnTo>
                    <a:pt x="241" y="400"/>
                  </a:lnTo>
                  <a:lnTo>
                    <a:pt x="237" y="400"/>
                  </a:lnTo>
                  <a:lnTo>
                    <a:pt x="230" y="400"/>
                  </a:lnTo>
                  <a:lnTo>
                    <a:pt x="224" y="400"/>
                  </a:lnTo>
                  <a:lnTo>
                    <a:pt x="218" y="400"/>
                  </a:lnTo>
                  <a:lnTo>
                    <a:pt x="213" y="400"/>
                  </a:lnTo>
                  <a:lnTo>
                    <a:pt x="207" y="400"/>
                  </a:lnTo>
                  <a:lnTo>
                    <a:pt x="201" y="400"/>
                  </a:lnTo>
                  <a:lnTo>
                    <a:pt x="196" y="398"/>
                  </a:lnTo>
                  <a:lnTo>
                    <a:pt x="190" y="398"/>
                  </a:lnTo>
                  <a:lnTo>
                    <a:pt x="184" y="398"/>
                  </a:lnTo>
                  <a:lnTo>
                    <a:pt x="179" y="396"/>
                  </a:lnTo>
                  <a:lnTo>
                    <a:pt x="173" y="396"/>
                  </a:lnTo>
                  <a:lnTo>
                    <a:pt x="169" y="394"/>
                  </a:lnTo>
                  <a:lnTo>
                    <a:pt x="163" y="392"/>
                  </a:lnTo>
                  <a:lnTo>
                    <a:pt x="158" y="392"/>
                  </a:lnTo>
                  <a:lnTo>
                    <a:pt x="152" y="390"/>
                  </a:lnTo>
                  <a:lnTo>
                    <a:pt x="146" y="388"/>
                  </a:lnTo>
                  <a:lnTo>
                    <a:pt x="142" y="386"/>
                  </a:lnTo>
                  <a:lnTo>
                    <a:pt x="137" y="384"/>
                  </a:lnTo>
                  <a:lnTo>
                    <a:pt x="131" y="382"/>
                  </a:lnTo>
                  <a:lnTo>
                    <a:pt x="127" y="380"/>
                  </a:lnTo>
                  <a:lnTo>
                    <a:pt x="121" y="379"/>
                  </a:lnTo>
                  <a:lnTo>
                    <a:pt x="118" y="375"/>
                  </a:lnTo>
                  <a:lnTo>
                    <a:pt x="112" y="373"/>
                  </a:lnTo>
                  <a:lnTo>
                    <a:pt x="108" y="371"/>
                  </a:lnTo>
                  <a:lnTo>
                    <a:pt x="102" y="367"/>
                  </a:lnTo>
                  <a:lnTo>
                    <a:pt x="99" y="365"/>
                  </a:lnTo>
                  <a:lnTo>
                    <a:pt x="93" y="363"/>
                  </a:lnTo>
                  <a:lnTo>
                    <a:pt x="89" y="360"/>
                  </a:lnTo>
                  <a:lnTo>
                    <a:pt x="85" y="356"/>
                  </a:lnTo>
                  <a:lnTo>
                    <a:pt x="80" y="354"/>
                  </a:lnTo>
                  <a:lnTo>
                    <a:pt x="76" y="350"/>
                  </a:lnTo>
                  <a:lnTo>
                    <a:pt x="74" y="348"/>
                  </a:lnTo>
                  <a:lnTo>
                    <a:pt x="68" y="344"/>
                  </a:lnTo>
                  <a:lnTo>
                    <a:pt x="66" y="341"/>
                  </a:lnTo>
                  <a:lnTo>
                    <a:pt x="61" y="337"/>
                  </a:lnTo>
                  <a:lnTo>
                    <a:pt x="57" y="333"/>
                  </a:lnTo>
                  <a:lnTo>
                    <a:pt x="53" y="329"/>
                  </a:lnTo>
                  <a:lnTo>
                    <a:pt x="51" y="327"/>
                  </a:lnTo>
                  <a:lnTo>
                    <a:pt x="45" y="322"/>
                  </a:lnTo>
                  <a:lnTo>
                    <a:pt x="44" y="320"/>
                  </a:lnTo>
                  <a:lnTo>
                    <a:pt x="42" y="314"/>
                  </a:lnTo>
                  <a:lnTo>
                    <a:pt x="38" y="312"/>
                  </a:lnTo>
                  <a:lnTo>
                    <a:pt x="34" y="306"/>
                  </a:lnTo>
                  <a:lnTo>
                    <a:pt x="32" y="303"/>
                  </a:lnTo>
                  <a:lnTo>
                    <a:pt x="28" y="299"/>
                  </a:lnTo>
                  <a:lnTo>
                    <a:pt x="26" y="295"/>
                  </a:lnTo>
                  <a:lnTo>
                    <a:pt x="23" y="289"/>
                  </a:lnTo>
                  <a:lnTo>
                    <a:pt x="21" y="285"/>
                  </a:lnTo>
                  <a:lnTo>
                    <a:pt x="19" y="282"/>
                  </a:lnTo>
                  <a:lnTo>
                    <a:pt x="17" y="278"/>
                  </a:lnTo>
                  <a:lnTo>
                    <a:pt x="15" y="272"/>
                  </a:lnTo>
                  <a:lnTo>
                    <a:pt x="11" y="268"/>
                  </a:lnTo>
                  <a:lnTo>
                    <a:pt x="11" y="263"/>
                  </a:lnTo>
                  <a:lnTo>
                    <a:pt x="9" y="259"/>
                  </a:lnTo>
                  <a:lnTo>
                    <a:pt x="7" y="253"/>
                  </a:lnTo>
                  <a:lnTo>
                    <a:pt x="6" y="249"/>
                  </a:lnTo>
                  <a:lnTo>
                    <a:pt x="4" y="244"/>
                  </a:lnTo>
                  <a:lnTo>
                    <a:pt x="4" y="240"/>
                  </a:lnTo>
                  <a:lnTo>
                    <a:pt x="2" y="234"/>
                  </a:lnTo>
                  <a:lnTo>
                    <a:pt x="2" y="230"/>
                  </a:lnTo>
                  <a:lnTo>
                    <a:pt x="0" y="225"/>
                  </a:lnTo>
                  <a:lnTo>
                    <a:pt x="0" y="219"/>
                  </a:lnTo>
                  <a:lnTo>
                    <a:pt x="0" y="215"/>
                  </a:lnTo>
                  <a:lnTo>
                    <a:pt x="0" y="209"/>
                  </a:lnTo>
                  <a:lnTo>
                    <a:pt x="0" y="204"/>
                  </a:lnTo>
                  <a:lnTo>
                    <a:pt x="0" y="200"/>
                  </a:lnTo>
                  <a:lnTo>
                    <a:pt x="0" y="194"/>
                  </a:lnTo>
                  <a:lnTo>
                    <a:pt x="0" y="190"/>
                  </a:lnTo>
                  <a:lnTo>
                    <a:pt x="0" y="185"/>
                  </a:lnTo>
                  <a:lnTo>
                    <a:pt x="0" y="181"/>
                  </a:lnTo>
                  <a:lnTo>
                    <a:pt x="4" y="181"/>
                  </a:lnTo>
                  <a:lnTo>
                    <a:pt x="6" y="181"/>
                  </a:lnTo>
                  <a:lnTo>
                    <a:pt x="9" y="183"/>
                  </a:lnTo>
                  <a:lnTo>
                    <a:pt x="11" y="183"/>
                  </a:lnTo>
                  <a:lnTo>
                    <a:pt x="15" y="183"/>
                  </a:lnTo>
                  <a:lnTo>
                    <a:pt x="19" y="183"/>
                  </a:lnTo>
                  <a:lnTo>
                    <a:pt x="21" y="185"/>
                  </a:lnTo>
                  <a:lnTo>
                    <a:pt x="26" y="185"/>
                  </a:lnTo>
                  <a:lnTo>
                    <a:pt x="28" y="185"/>
                  </a:lnTo>
                  <a:lnTo>
                    <a:pt x="32" y="187"/>
                  </a:lnTo>
                  <a:lnTo>
                    <a:pt x="36" y="187"/>
                  </a:lnTo>
                  <a:lnTo>
                    <a:pt x="40" y="187"/>
                  </a:lnTo>
                  <a:lnTo>
                    <a:pt x="44" y="187"/>
                  </a:lnTo>
                  <a:lnTo>
                    <a:pt x="47" y="189"/>
                  </a:lnTo>
                  <a:lnTo>
                    <a:pt x="51" y="189"/>
                  </a:lnTo>
                  <a:lnTo>
                    <a:pt x="55" y="189"/>
                  </a:lnTo>
                  <a:lnTo>
                    <a:pt x="59" y="189"/>
                  </a:lnTo>
                  <a:lnTo>
                    <a:pt x="63" y="190"/>
                  </a:lnTo>
                  <a:lnTo>
                    <a:pt x="66" y="190"/>
                  </a:lnTo>
                  <a:lnTo>
                    <a:pt x="70" y="192"/>
                  </a:lnTo>
                  <a:lnTo>
                    <a:pt x="74" y="192"/>
                  </a:lnTo>
                  <a:lnTo>
                    <a:pt x="78" y="192"/>
                  </a:lnTo>
                  <a:lnTo>
                    <a:pt x="82" y="192"/>
                  </a:lnTo>
                  <a:lnTo>
                    <a:pt x="85" y="194"/>
                  </a:lnTo>
                  <a:lnTo>
                    <a:pt x="89" y="194"/>
                  </a:lnTo>
                  <a:lnTo>
                    <a:pt x="93" y="194"/>
                  </a:lnTo>
                  <a:lnTo>
                    <a:pt x="95" y="196"/>
                  </a:lnTo>
                  <a:lnTo>
                    <a:pt x="101" y="196"/>
                  </a:lnTo>
                  <a:lnTo>
                    <a:pt x="102" y="196"/>
                  </a:lnTo>
                  <a:lnTo>
                    <a:pt x="106" y="198"/>
                  </a:lnTo>
                  <a:lnTo>
                    <a:pt x="110" y="198"/>
                  </a:lnTo>
                  <a:lnTo>
                    <a:pt x="114" y="200"/>
                  </a:lnTo>
                  <a:lnTo>
                    <a:pt x="114" y="202"/>
                  </a:lnTo>
                  <a:lnTo>
                    <a:pt x="114" y="202"/>
                  </a:lnTo>
                  <a:lnTo>
                    <a:pt x="114" y="206"/>
                  </a:lnTo>
                  <a:lnTo>
                    <a:pt x="114" y="211"/>
                  </a:lnTo>
                  <a:lnTo>
                    <a:pt x="114" y="217"/>
                  </a:lnTo>
                  <a:lnTo>
                    <a:pt x="116" y="223"/>
                  </a:lnTo>
                  <a:lnTo>
                    <a:pt x="116" y="227"/>
                  </a:lnTo>
                  <a:lnTo>
                    <a:pt x="118" y="230"/>
                  </a:lnTo>
                  <a:lnTo>
                    <a:pt x="120" y="236"/>
                  </a:lnTo>
                  <a:lnTo>
                    <a:pt x="121" y="242"/>
                  </a:lnTo>
                  <a:lnTo>
                    <a:pt x="125" y="246"/>
                  </a:lnTo>
                  <a:lnTo>
                    <a:pt x="127" y="251"/>
                  </a:lnTo>
                  <a:lnTo>
                    <a:pt x="129" y="255"/>
                  </a:lnTo>
                  <a:lnTo>
                    <a:pt x="133" y="259"/>
                  </a:lnTo>
                  <a:lnTo>
                    <a:pt x="137" y="263"/>
                  </a:lnTo>
                  <a:lnTo>
                    <a:pt x="139" y="266"/>
                  </a:lnTo>
                  <a:lnTo>
                    <a:pt x="142" y="270"/>
                  </a:lnTo>
                  <a:lnTo>
                    <a:pt x="148" y="274"/>
                  </a:lnTo>
                  <a:lnTo>
                    <a:pt x="152" y="278"/>
                  </a:lnTo>
                  <a:lnTo>
                    <a:pt x="156" y="280"/>
                  </a:lnTo>
                  <a:lnTo>
                    <a:pt x="160" y="284"/>
                  </a:lnTo>
                  <a:lnTo>
                    <a:pt x="165" y="287"/>
                  </a:lnTo>
                  <a:lnTo>
                    <a:pt x="169" y="289"/>
                  </a:lnTo>
                  <a:lnTo>
                    <a:pt x="173" y="291"/>
                  </a:lnTo>
                  <a:lnTo>
                    <a:pt x="179" y="293"/>
                  </a:lnTo>
                  <a:lnTo>
                    <a:pt x="184" y="297"/>
                  </a:lnTo>
                  <a:lnTo>
                    <a:pt x="188" y="297"/>
                  </a:lnTo>
                  <a:lnTo>
                    <a:pt x="196" y="299"/>
                  </a:lnTo>
                  <a:lnTo>
                    <a:pt x="198" y="299"/>
                  </a:lnTo>
                  <a:lnTo>
                    <a:pt x="201" y="301"/>
                  </a:lnTo>
                  <a:lnTo>
                    <a:pt x="203" y="301"/>
                  </a:lnTo>
                  <a:lnTo>
                    <a:pt x="205" y="303"/>
                  </a:lnTo>
                  <a:lnTo>
                    <a:pt x="209" y="303"/>
                  </a:lnTo>
                  <a:lnTo>
                    <a:pt x="213" y="303"/>
                  </a:lnTo>
                  <a:lnTo>
                    <a:pt x="215" y="303"/>
                  </a:lnTo>
                  <a:lnTo>
                    <a:pt x="218" y="304"/>
                  </a:lnTo>
                  <a:lnTo>
                    <a:pt x="220" y="304"/>
                  </a:lnTo>
                  <a:lnTo>
                    <a:pt x="224" y="304"/>
                  </a:lnTo>
                  <a:lnTo>
                    <a:pt x="226" y="304"/>
                  </a:lnTo>
                  <a:lnTo>
                    <a:pt x="230" y="304"/>
                  </a:lnTo>
                  <a:lnTo>
                    <a:pt x="230"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Freeform 10"/>
            <p:cNvSpPr>
              <a:spLocks/>
            </p:cNvSpPr>
            <p:nvPr/>
          </p:nvSpPr>
          <p:spPr bwMode="auto">
            <a:xfrm>
              <a:off x="7583488" y="2520950"/>
              <a:ext cx="119063" cy="122238"/>
            </a:xfrm>
            <a:custGeom>
              <a:avLst/>
              <a:gdLst>
                <a:gd name="T0" fmla="*/ 148 w 148"/>
                <a:gd name="T1" fmla="*/ 21 h 154"/>
                <a:gd name="T2" fmla="*/ 146 w 148"/>
                <a:gd name="T3" fmla="*/ 23 h 154"/>
                <a:gd name="T4" fmla="*/ 140 w 148"/>
                <a:gd name="T5" fmla="*/ 27 h 154"/>
                <a:gd name="T6" fmla="*/ 133 w 148"/>
                <a:gd name="T7" fmla="*/ 36 h 154"/>
                <a:gd name="T8" fmla="*/ 127 w 148"/>
                <a:gd name="T9" fmla="*/ 42 h 154"/>
                <a:gd name="T10" fmla="*/ 125 w 148"/>
                <a:gd name="T11" fmla="*/ 49 h 154"/>
                <a:gd name="T12" fmla="*/ 119 w 148"/>
                <a:gd name="T13" fmla="*/ 57 h 154"/>
                <a:gd name="T14" fmla="*/ 116 w 148"/>
                <a:gd name="T15" fmla="*/ 65 h 154"/>
                <a:gd name="T16" fmla="*/ 114 w 148"/>
                <a:gd name="T17" fmla="*/ 74 h 154"/>
                <a:gd name="T18" fmla="*/ 112 w 148"/>
                <a:gd name="T19" fmla="*/ 84 h 154"/>
                <a:gd name="T20" fmla="*/ 110 w 148"/>
                <a:gd name="T21" fmla="*/ 93 h 154"/>
                <a:gd name="T22" fmla="*/ 110 w 148"/>
                <a:gd name="T23" fmla="*/ 101 h 154"/>
                <a:gd name="T24" fmla="*/ 110 w 148"/>
                <a:gd name="T25" fmla="*/ 106 h 154"/>
                <a:gd name="T26" fmla="*/ 110 w 148"/>
                <a:gd name="T27" fmla="*/ 114 h 154"/>
                <a:gd name="T28" fmla="*/ 112 w 148"/>
                <a:gd name="T29" fmla="*/ 118 h 154"/>
                <a:gd name="T30" fmla="*/ 112 w 148"/>
                <a:gd name="T31" fmla="*/ 125 h 154"/>
                <a:gd name="T32" fmla="*/ 114 w 148"/>
                <a:gd name="T33" fmla="*/ 133 h 154"/>
                <a:gd name="T34" fmla="*/ 0 w 148"/>
                <a:gd name="T35" fmla="*/ 106 h 154"/>
                <a:gd name="T36" fmla="*/ 0 w 148"/>
                <a:gd name="T37" fmla="*/ 105 h 154"/>
                <a:gd name="T38" fmla="*/ 0 w 148"/>
                <a:gd name="T39" fmla="*/ 99 h 154"/>
                <a:gd name="T40" fmla="*/ 0 w 148"/>
                <a:gd name="T41" fmla="*/ 91 h 154"/>
                <a:gd name="T42" fmla="*/ 0 w 148"/>
                <a:gd name="T43" fmla="*/ 86 h 154"/>
                <a:gd name="T44" fmla="*/ 0 w 148"/>
                <a:gd name="T45" fmla="*/ 80 h 154"/>
                <a:gd name="T46" fmla="*/ 0 w 148"/>
                <a:gd name="T47" fmla="*/ 74 h 154"/>
                <a:gd name="T48" fmla="*/ 2 w 148"/>
                <a:gd name="T49" fmla="*/ 67 h 154"/>
                <a:gd name="T50" fmla="*/ 2 w 148"/>
                <a:gd name="T51" fmla="*/ 59 h 154"/>
                <a:gd name="T52" fmla="*/ 5 w 148"/>
                <a:gd name="T53" fmla="*/ 51 h 154"/>
                <a:gd name="T54" fmla="*/ 5 w 148"/>
                <a:gd name="T55" fmla="*/ 42 h 154"/>
                <a:gd name="T56" fmla="*/ 9 w 148"/>
                <a:gd name="T57" fmla="*/ 34 h 154"/>
                <a:gd name="T58" fmla="*/ 13 w 148"/>
                <a:gd name="T59" fmla="*/ 25 h 154"/>
                <a:gd name="T60" fmla="*/ 17 w 148"/>
                <a:gd name="T61" fmla="*/ 17 h 154"/>
                <a:gd name="T62" fmla="*/ 95 w 148"/>
                <a:gd name="T6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8" h="154">
                  <a:moveTo>
                    <a:pt x="95" y="0"/>
                  </a:moveTo>
                  <a:lnTo>
                    <a:pt x="148" y="21"/>
                  </a:lnTo>
                  <a:lnTo>
                    <a:pt x="146" y="21"/>
                  </a:lnTo>
                  <a:lnTo>
                    <a:pt x="146" y="23"/>
                  </a:lnTo>
                  <a:lnTo>
                    <a:pt x="142" y="25"/>
                  </a:lnTo>
                  <a:lnTo>
                    <a:pt x="140" y="27"/>
                  </a:lnTo>
                  <a:lnTo>
                    <a:pt x="137" y="30"/>
                  </a:lnTo>
                  <a:lnTo>
                    <a:pt x="133" y="36"/>
                  </a:lnTo>
                  <a:lnTo>
                    <a:pt x="129" y="38"/>
                  </a:lnTo>
                  <a:lnTo>
                    <a:pt x="127" y="42"/>
                  </a:lnTo>
                  <a:lnTo>
                    <a:pt x="125" y="46"/>
                  </a:lnTo>
                  <a:lnTo>
                    <a:pt x="125" y="49"/>
                  </a:lnTo>
                  <a:lnTo>
                    <a:pt x="123" y="51"/>
                  </a:lnTo>
                  <a:lnTo>
                    <a:pt x="119" y="57"/>
                  </a:lnTo>
                  <a:lnTo>
                    <a:pt x="118" y="59"/>
                  </a:lnTo>
                  <a:lnTo>
                    <a:pt x="116" y="65"/>
                  </a:lnTo>
                  <a:lnTo>
                    <a:pt x="116" y="68"/>
                  </a:lnTo>
                  <a:lnTo>
                    <a:pt x="114" y="74"/>
                  </a:lnTo>
                  <a:lnTo>
                    <a:pt x="112" y="78"/>
                  </a:lnTo>
                  <a:lnTo>
                    <a:pt x="112" y="84"/>
                  </a:lnTo>
                  <a:lnTo>
                    <a:pt x="110" y="89"/>
                  </a:lnTo>
                  <a:lnTo>
                    <a:pt x="110" y="93"/>
                  </a:lnTo>
                  <a:lnTo>
                    <a:pt x="110" y="97"/>
                  </a:lnTo>
                  <a:lnTo>
                    <a:pt x="110" y="101"/>
                  </a:lnTo>
                  <a:lnTo>
                    <a:pt x="110" y="103"/>
                  </a:lnTo>
                  <a:lnTo>
                    <a:pt x="110" y="106"/>
                  </a:lnTo>
                  <a:lnTo>
                    <a:pt x="110" y="110"/>
                  </a:lnTo>
                  <a:lnTo>
                    <a:pt x="110" y="114"/>
                  </a:lnTo>
                  <a:lnTo>
                    <a:pt x="110" y="116"/>
                  </a:lnTo>
                  <a:lnTo>
                    <a:pt x="112" y="118"/>
                  </a:lnTo>
                  <a:lnTo>
                    <a:pt x="112" y="122"/>
                  </a:lnTo>
                  <a:lnTo>
                    <a:pt x="112" y="125"/>
                  </a:lnTo>
                  <a:lnTo>
                    <a:pt x="112" y="129"/>
                  </a:lnTo>
                  <a:lnTo>
                    <a:pt x="114" y="133"/>
                  </a:lnTo>
                  <a:lnTo>
                    <a:pt x="76" y="154"/>
                  </a:lnTo>
                  <a:lnTo>
                    <a:pt x="0" y="106"/>
                  </a:lnTo>
                  <a:lnTo>
                    <a:pt x="0" y="106"/>
                  </a:lnTo>
                  <a:lnTo>
                    <a:pt x="0" y="105"/>
                  </a:lnTo>
                  <a:lnTo>
                    <a:pt x="0" y="101"/>
                  </a:lnTo>
                  <a:lnTo>
                    <a:pt x="0" y="99"/>
                  </a:lnTo>
                  <a:lnTo>
                    <a:pt x="0" y="95"/>
                  </a:lnTo>
                  <a:lnTo>
                    <a:pt x="0" y="91"/>
                  </a:lnTo>
                  <a:lnTo>
                    <a:pt x="0" y="89"/>
                  </a:lnTo>
                  <a:lnTo>
                    <a:pt x="0" y="86"/>
                  </a:lnTo>
                  <a:lnTo>
                    <a:pt x="0" y="82"/>
                  </a:lnTo>
                  <a:lnTo>
                    <a:pt x="0" y="80"/>
                  </a:lnTo>
                  <a:lnTo>
                    <a:pt x="0" y="76"/>
                  </a:lnTo>
                  <a:lnTo>
                    <a:pt x="0" y="74"/>
                  </a:lnTo>
                  <a:lnTo>
                    <a:pt x="0" y="68"/>
                  </a:lnTo>
                  <a:lnTo>
                    <a:pt x="2" y="67"/>
                  </a:lnTo>
                  <a:lnTo>
                    <a:pt x="2" y="63"/>
                  </a:lnTo>
                  <a:lnTo>
                    <a:pt x="2" y="59"/>
                  </a:lnTo>
                  <a:lnTo>
                    <a:pt x="4" y="55"/>
                  </a:lnTo>
                  <a:lnTo>
                    <a:pt x="5" y="51"/>
                  </a:lnTo>
                  <a:lnTo>
                    <a:pt x="5" y="48"/>
                  </a:lnTo>
                  <a:lnTo>
                    <a:pt x="5" y="42"/>
                  </a:lnTo>
                  <a:lnTo>
                    <a:pt x="7" y="38"/>
                  </a:lnTo>
                  <a:lnTo>
                    <a:pt x="9" y="34"/>
                  </a:lnTo>
                  <a:lnTo>
                    <a:pt x="11" y="30"/>
                  </a:lnTo>
                  <a:lnTo>
                    <a:pt x="13" y="25"/>
                  </a:lnTo>
                  <a:lnTo>
                    <a:pt x="15" y="21"/>
                  </a:lnTo>
                  <a:lnTo>
                    <a:pt x="17" y="17"/>
                  </a:lnTo>
                  <a:lnTo>
                    <a:pt x="95" y="0"/>
                  </a:lnTo>
                  <a:lnTo>
                    <a:pt x="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1"/>
            <p:cNvSpPr>
              <a:spLocks/>
            </p:cNvSpPr>
            <p:nvPr/>
          </p:nvSpPr>
          <p:spPr bwMode="auto">
            <a:xfrm>
              <a:off x="7229475" y="1639888"/>
              <a:ext cx="427038" cy="1033463"/>
            </a:xfrm>
            <a:custGeom>
              <a:avLst/>
              <a:gdLst>
                <a:gd name="T0" fmla="*/ 411 w 538"/>
                <a:gd name="T1" fmla="*/ 1215 h 1302"/>
                <a:gd name="T2" fmla="*/ 411 w 538"/>
                <a:gd name="T3" fmla="*/ 1239 h 1302"/>
                <a:gd name="T4" fmla="*/ 414 w 538"/>
                <a:gd name="T5" fmla="*/ 1264 h 1302"/>
                <a:gd name="T6" fmla="*/ 420 w 538"/>
                <a:gd name="T7" fmla="*/ 1287 h 1302"/>
                <a:gd name="T8" fmla="*/ 401 w 538"/>
                <a:gd name="T9" fmla="*/ 1296 h 1302"/>
                <a:gd name="T10" fmla="*/ 327 w 538"/>
                <a:gd name="T11" fmla="*/ 1283 h 1302"/>
                <a:gd name="T12" fmla="*/ 259 w 538"/>
                <a:gd name="T13" fmla="*/ 1272 h 1302"/>
                <a:gd name="T14" fmla="*/ 194 w 538"/>
                <a:gd name="T15" fmla="*/ 1260 h 1302"/>
                <a:gd name="T16" fmla="*/ 137 w 538"/>
                <a:gd name="T17" fmla="*/ 1249 h 1302"/>
                <a:gd name="T18" fmla="*/ 89 w 538"/>
                <a:gd name="T19" fmla="*/ 1241 h 1302"/>
                <a:gd name="T20" fmla="*/ 49 w 538"/>
                <a:gd name="T21" fmla="*/ 1236 h 1302"/>
                <a:gd name="T22" fmla="*/ 19 w 538"/>
                <a:gd name="T23" fmla="*/ 1230 h 1302"/>
                <a:gd name="T24" fmla="*/ 0 w 538"/>
                <a:gd name="T25" fmla="*/ 1226 h 1302"/>
                <a:gd name="T26" fmla="*/ 15 w 538"/>
                <a:gd name="T27" fmla="*/ 1211 h 1302"/>
                <a:gd name="T28" fmla="*/ 57 w 538"/>
                <a:gd name="T29" fmla="*/ 1175 h 1302"/>
                <a:gd name="T30" fmla="*/ 116 w 538"/>
                <a:gd name="T31" fmla="*/ 1118 h 1302"/>
                <a:gd name="T32" fmla="*/ 182 w 538"/>
                <a:gd name="T33" fmla="*/ 1044 h 1302"/>
                <a:gd name="T34" fmla="*/ 251 w 538"/>
                <a:gd name="T35" fmla="*/ 956 h 1302"/>
                <a:gd name="T36" fmla="*/ 316 w 538"/>
                <a:gd name="T37" fmla="*/ 854 h 1302"/>
                <a:gd name="T38" fmla="*/ 367 w 538"/>
                <a:gd name="T39" fmla="*/ 743 h 1302"/>
                <a:gd name="T40" fmla="*/ 401 w 538"/>
                <a:gd name="T41" fmla="*/ 624 h 1302"/>
                <a:gd name="T42" fmla="*/ 409 w 538"/>
                <a:gd name="T43" fmla="*/ 498 h 1302"/>
                <a:gd name="T44" fmla="*/ 405 w 538"/>
                <a:gd name="T45" fmla="*/ 439 h 1302"/>
                <a:gd name="T46" fmla="*/ 405 w 538"/>
                <a:gd name="T47" fmla="*/ 382 h 1302"/>
                <a:gd name="T48" fmla="*/ 409 w 538"/>
                <a:gd name="T49" fmla="*/ 323 h 1302"/>
                <a:gd name="T50" fmla="*/ 414 w 538"/>
                <a:gd name="T51" fmla="*/ 268 h 1302"/>
                <a:gd name="T52" fmla="*/ 424 w 538"/>
                <a:gd name="T53" fmla="*/ 211 h 1302"/>
                <a:gd name="T54" fmla="*/ 433 w 538"/>
                <a:gd name="T55" fmla="*/ 158 h 1302"/>
                <a:gd name="T56" fmla="*/ 447 w 538"/>
                <a:gd name="T57" fmla="*/ 105 h 1302"/>
                <a:gd name="T58" fmla="*/ 460 w 538"/>
                <a:gd name="T59" fmla="*/ 55 h 1302"/>
                <a:gd name="T60" fmla="*/ 473 w 538"/>
                <a:gd name="T61" fmla="*/ 6 h 1302"/>
                <a:gd name="T62" fmla="*/ 498 w 538"/>
                <a:gd name="T63" fmla="*/ 8 h 1302"/>
                <a:gd name="T64" fmla="*/ 527 w 538"/>
                <a:gd name="T65" fmla="*/ 15 h 1302"/>
                <a:gd name="T66" fmla="*/ 532 w 538"/>
                <a:gd name="T67" fmla="*/ 38 h 1302"/>
                <a:gd name="T68" fmla="*/ 523 w 538"/>
                <a:gd name="T69" fmla="*/ 72 h 1302"/>
                <a:gd name="T70" fmla="*/ 513 w 538"/>
                <a:gd name="T71" fmla="*/ 112 h 1302"/>
                <a:gd name="T72" fmla="*/ 504 w 538"/>
                <a:gd name="T73" fmla="*/ 154 h 1302"/>
                <a:gd name="T74" fmla="*/ 498 w 538"/>
                <a:gd name="T75" fmla="*/ 202 h 1302"/>
                <a:gd name="T76" fmla="*/ 490 w 538"/>
                <a:gd name="T77" fmla="*/ 253 h 1302"/>
                <a:gd name="T78" fmla="*/ 487 w 538"/>
                <a:gd name="T79" fmla="*/ 306 h 1302"/>
                <a:gd name="T80" fmla="*/ 485 w 538"/>
                <a:gd name="T81" fmla="*/ 365 h 1302"/>
                <a:gd name="T82" fmla="*/ 485 w 538"/>
                <a:gd name="T83" fmla="*/ 432 h 1302"/>
                <a:gd name="T84" fmla="*/ 483 w 538"/>
                <a:gd name="T85" fmla="*/ 542 h 1302"/>
                <a:gd name="T86" fmla="*/ 470 w 538"/>
                <a:gd name="T87" fmla="*/ 690 h 1302"/>
                <a:gd name="T88" fmla="*/ 439 w 538"/>
                <a:gd name="T89" fmla="*/ 815 h 1302"/>
                <a:gd name="T90" fmla="*/ 401 w 538"/>
                <a:gd name="T91" fmla="*/ 918 h 1302"/>
                <a:gd name="T92" fmla="*/ 357 w 538"/>
                <a:gd name="T93" fmla="*/ 1000 h 1302"/>
                <a:gd name="T94" fmla="*/ 312 w 538"/>
                <a:gd name="T95" fmla="*/ 1061 h 1302"/>
                <a:gd name="T96" fmla="*/ 270 w 538"/>
                <a:gd name="T97" fmla="*/ 1106 h 1302"/>
                <a:gd name="T98" fmla="*/ 238 w 538"/>
                <a:gd name="T99" fmla="*/ 1135 h 1302"/>
                <a:gd name="T100" fmla="*/ 217 w 538"/>
                <a:gd name="T101" fmla="*/ 1150 h 1302"/>
                <a:gd name="T102" fmla="*/ 219 w 538"/>
                <a:gd name="T103" fmla="*/ 1154 h 1302"/>
                <a:gd name="T104" fmla="*/ 245 w 538"/>
                <a:gd name="T105" fmla="*/ 1160 h 1302"/>
                <a:gd name="T106" fmla="*/ 266 w 538"/>
                <a:gd name="T107" fmla="*/ 1163 h 1302"/>
                <a:gd name="T108" fmla="*/ 291 w 538"/>
                <a:gd name="T109" fmla="*/ 1169 h 1302"/>
                <a:gd name="T110" fmla="*/ 319 w 538"/>
                <a:gd name="T111" fmla="*/ 1175 h 1302"/>
                <a:gd name="T112" fmla="*/ 352 w 538"/>
                <a:gd name="T113" fmla="*/ 1179 h 1302"/>
                <a:gd name="T114" fmla="*/ 388 w 538"/>
                <a:gd name="T115" fmla="*/ 1188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8" h="1302">
                  <a:moveTo>
                    <a:pt x="411" y="1192"/>
                  </a:moveTo>
                  <a:lnTo>
                    <a:pt x="411" y="1196"/>
                  </a:lnTo>
                  <a:lnTo>
                    <a:pt x="411" y="1199"/>
                  </a:lnTo>
                  <a:lnTo>
                    <a:pt x="411" y="1203"/>
                  </a:lnTo>
                  <a:lnTo>
                    <a:pt x="411" y="1207"/>
                  </a:lnTo>
                  <a:lnTo>
                    <a:pt x="411" y="1211"/>
                  </a:lnTo>
                  <a:lnTo>
                    <a:pt x="411" y="1215"/>
                  </a:lnTo>
                  <a:lnTo>
                    <a:pt x="411" y="1218"/>
                  </a:lnTo>
                  <a:lnTo>
                    <a:pt x="411" y="1222"/>
                  </a:lnTo>
                  <a:lnTo>
                    <a:pt x="411" y="1226"/>
                  </a:lnTo>
                  <a:lnTo>
                    <a:pt x="411" y="1230"/>
                  </a:lnTo>
                  <a:lnTo>
                    <a:pt x="411" y="1232"/>
                  </a:lnTo>
                  <a:lnTo>
                    <a:pt x="411" y="1237"/>
                  </a:lnTo>
                  <a:lnTo>
                    <a:pt x="411" y="1239"/>
                  </a:lnTo>
                  <a:lnTo>
                    <a:pt x="411" y="1245"/>
                  </a:lnTo>
                  <a:lnTo>
                    <a:pt x="413" y="1247"/>
                  </a:lnTo>
                  <a:lnTo>
                    <a:pt x="413" y="1251"/>
                  </a:lnTo>
                  <a:lnTo>
                    <a:pt x="413" y="1255"/>
                  </a:lnTo>
                  <a:lnTo>
                    <a:pt x="413" y="1258"/>
                  </a:lnTo>
                  <a:lnTo>
                    <a:pt x="413" y="1262"/>
                  </a:lnTo>
                  <a:lnTo>
                    <a:pt x="414" y="1264"/>
                  </a:lnTo>
                  <a:lnTo>
                    <a:pt x="414" y="1268"/>
                  </a:lnTo>
                  <a:lnTo>
                    <a:pt x="414" y="1272"/>
                  </a:lnTo>
                  <a:lnTo>
                    <a:pt x="416" y="1274"/>
                  </a:lnTo>
                  <a:lnTo>
                    <a:pt x="418" y="1277"/>
                  </a:lnTo>
                  <a:lnTo>
                    <a:pt x="418" y="1279"/>
                  </a:lnTo>
                  <a:lnTo>
                    <a:pt x="418" y="1283"/>
                  </a:lnTo>
                  <a:lnTo>
                    <a:pt x="420" y="1287"/>
                  </a:lnTo>
                  <a:lnTo>
                    <a:pt x="420" y="1289"/>
                  </a:lnTo>
                  <a:lnTo>
                    <a:pt x="420" y="1291"/>
                  </a:lnTo>
                  <a:lnTo>
                    <a:pt x="422" y="1294"/>
                  </a:lnTo>
                  <a:lnTo>
                    <a:pt x="422" y="1298"/>
                  </a:lnTo>
                  <a:lnTo>
                    <a:pt x="424" y="1302"/>
                  </a:lnTo>
                  <a:lnTo>
                    <a:pt x="413" y="1298"/>
                  </a:lnTo>
                  <a:lnTo>
                    <a:pt x="401" y="1296"/>
                  </a:lnTo>
                  <a:lnTo>
                    <a:pt x="392" y="1294"/>
                  </a:lnTo>
                  <a:lnTo>
                    <a:pt x="380" y="1293"/>
                  </a:lnTo>
                  <a:lnTo>
                    <a:pt x="369" y="1291"/>
                  </a:lnTo>
                  <a:lnTo>
                    <a:pt x="359" y="1289"/>
                  </a:lnTo>
                  <a:lnTo>
                    <a:pt x="350" y="1287"/>
                  </a:lnTo>
                  <a:lnTo>
                    <a:pt x="338" y="1285"/>
                  </a:lnTo>
                  <a:lnTo>
                    <a:pt x="327" y="1283"/>
                  </a:lnTo>
                  <a:lnTo>
                    <a:pt x="317" y="1281"/>
                  </a:lnTo>
                  <a:lnTo>
                    <a:pt x="308" y="1279"/>
                  </a:lnTo>
                  <a:lnTo>
                    <a:pt x="298" y="1277"/>
                  </a:lnTo>
                  <a:lnTo>
                    <a:pt x="287" y="1275"/>
                  </a:lnTo>
                  <a:lnTo>
                    <a:pt x="278" y="1274"/>
                  </a:lnTo>
                  <a:lnTo>
                    <a:pt x="268" y="1274"/>
                  </a:lnTo>
                  <a:lnTo>
                    <a:pt x="259" y="1272"/>
                  </a:lnTo>
                  <a:lnTo>
                    <a:pt x="249" y="1270"/>
                  </a:lnTo>
                  <a:lnTo>
                    <a:pt x="240" y="1268"/>
                  </a:lnTo>
                  <a:lnTo>
                    <a:pt x="230" y="1266"/>
                  </a:lnTo>
                  <a:lnTo>
                    <a:pt x="221" y="1264"/>
                  </a:lnTo>
                  <a:lnTo>
                    <a:pt x="211" y="1262"/>
                  </a:lnTo>
                  <a:lnTo>
                    <a:pt x="203" y="1262"/>
                  </a:lnTo>
                  <a:lnTo>
                    <a:pt x="194" y="1260"/>
                  </a:lnTo>
                  <a:lnTo>
                    <a:pt x="186" y="1258"/>
                  </a:lnTo>
                  <a:lnTo>
                    <a:pt x="177" y="1256"/>
                  </a:lnTo>
                  <a:lnTo>
                    <a:pt x="169" y="1255"/>
                  </a:lnTo>
                  <a:lnTo>
                    <a:pt x="160" y="1255"/>
                  </a:lnTo>
                  <a:lnTo>
                    <a:pt x="154" y="1253"/>
                  </a:lnTo>
                  <a:lnTo>
                    <a:pt x="144" y="1251"/>
                  </a:lnTo>
                  <a:lnTo>
                    <a:pt x="137" y="1249"/>
                  </a:lnTo>
                  <a:lnTo>
                    <a:pt x="129" y="1249"/>
                  </a:lnTo>
                  <a:lnTo>
                    <a:pt x="124" y="1247"/>
                  </a:lnTo>
                  <a:lnTo>
                    <a:pt x="116" y="1247"/>
                  </a:lnTo>
                  <a:lnTo>
                    <a:pt x="108" y="1245"/>
                  </a:lnTo>
                  <a:lnTo>
                    <a:pt x="101" y="1243"/>
                  </a:lnTo>
                  <a:lnTo>
                    <a:pt x="95" y="1243"/>
                  </a:lnTo>
                  <a:lnTo>
                    <a:pt x="89" y="1241"/>
                  </a:lnTo>
                  <a:lnTo>
                    <a:pt x="82" y="1239"/>
                  </a:lnTo>
                  <a:lnTo>
                    <a:pt x="76" y="1239"/>
                  </a:lnTo>
                  <a:lnTo>
                    <a:pt x="70" y="1239"/>
                  </a:lnTo>
                  <a:lnTo>
                    <a:pt x="65" y="1237"/>
                  </a:lnTo>
                  <a:lnTo>
                    <a:pt x="61" y="1237"/>
                  </a:lnTo>
                  <a:lnTo>
                    <a:pt x="53" y="1236"/>
                  </a:lnTo>
                  <a:lnTo>
                    <a:pt x="49" y="1236"/>
                  </a:lnTo>
                  <a:lnTo>
                    <a:pt x="44" y="1234"/>
                  </a:lnTo>
                  <a:lnTo>
                    <a:pt x="40" y="1232"/>
                  </a:lnTo>
                  <a:lnTo>
                    <a:pt x="34" y="1232"/>
                  </a:lnTo>
                  <a:lnTo>
                    <a:pt x="30" y="1232"/>
                  </a:lnTo>
                  <a:lnTo>
                    <a:pt x="27" y="1230"/>
                  </a:lnTo>
                  <a:lnTo>
                    <a:pt x="23" y="1230"/>
                  </a:lnTo>
                  <a:lnTo>
                    <a:pt x="19" y="1230"/>
                  </a:lnTo>
                  <a:lnTo>
                    <a:pt x="15" y="1228"/>
                  </a:lnTo>
                  <a:lnTo>
                    <a:pt x="13" y="1228"/>
                  </a:lnTo>
                  <a:lnTo>
                    <a:pt x="11" y="1228"/>
                  </a:lnTo>
                  <a:lnTo>
                    <a:pt x="8" y="1228"/>
                  </a:lnTo>
                  <a:lnTo>
                    <a:pt x="6" y="1228"/>
                  </a:lnTo>
                  <a:lnTo>
                    <a:pt x="2" y="1226"/>
                  </a:lnTo>
                  <a:lnTo>
                    <a:pt x="0" y="1226"/>
                  </a:lnTo>
                  <a:lnTo>
                    <a:pt x="0" y="1226"/>
                  </a:lnTo>
                  <a:lnTo>
                    <a:pt x="0" y="1226"/>
                  </a:lnTo>
                  <a:lnTo>
                    <a:pt x="2" y="1222"/>
                  </a:lnTo>
                  <a:lnTo>
                    <a:pt x="4" y="1220"/>
                  </a:lnTo>
                  <a:lnTo>
                    <a:pt x="10" y="1217"/>
                  </a:lnTo>
                  <a:lnTo>
                    <a:pt x="11" y="1213"/>
                  </a:lnTo>
                  <a:lnTo>
                    <a:pt x="15" y="1211"/>
                  </a:lnTo>
                  <a:lnTo>
                    <a:pt x="21" y="1205"/>
                  </a:lnTo>
                  <a:lnTo>
                    <a:pt x="27" y="1201"/>
                  </a:lnTo>
                  <a:lnTo>
                    <a:pt x="30" y="1196"/>
                  </a:lnTo>
                  <a:lnTo>
                    <a:pt x="38" y="1192"/>
                  </a:lnTo>
                  <a:lnTo>
                    <a:pt x="44" y="1186"/>
                  </a:lnTo>
                  <a:lnTo>
                    <a:pt x="49" y="1180"/>
                  </a:lnTo>
                  <a:lnTo>
                    <a:pt x="57" y="1175"/>
                  </a:lnTo>
                  <a:lnTo>
                    <a:pt x="65" y="1167"/>
                  </a:lnTo>
                  <a:lnTo>
                    <a:pt x="72" y="1160"/>
                  </a:lnTo>
                  <a:lnTo>
                    <a:pt x="82" y="1152"/>
                  </a:lnTo>
                  <a:lnTo>
                    <a:pt x="89" y="1142"/>
                  </a:lnTo>
                  <a:lnTo>
                    <a:pt x="97" y="1135"/>
                  </a:lnTo>
                  <a:lnTo>
                    <a:pt x="106" y="1125"/>
                  </a:lnTo>
                  <a:lnTo>
                    <a:pt x="116" y="1118"/>
                  </a:lnTo>
                  <a:lnTo>
                    <a:pt x="124" y="1108"/>
                  </a:lnTo>
                  <a:lnTo>
                    <a:pt x="133" y="1099"/>
                  </a:lnTo>
                  <a:lnTo>
                    <a:pt x="143" y="1087"/>
                  </a:lnTo>
                  <a:lnTo>
                    <a:pt x="154" y="1076"/>
                  </a:lnTo>
                  <a:lnTo>
                    <a:pt x="163" y="1066"/>
                  </a:lnTo>
                  <a:lnTo>
                    <a:pt x="173" y="1055"/>
                  </a:lnTo>
                  <a:lnTo>
                    <a:pt x="182" y="1044"/>
                  </a:lnTo>
                  <a:lnTo>
                    <a:pt x="192" y="1032"/>
                  </a:lnTo>
                  <a:lnTo>
                    <a:pt x="202" y="1019"/>
                  </a:lnTo>
                  <a:lnTo>
                    <a:pt x="213" y="1007"/>
                  </a:lnTo>
                  <a:lnTo>
                    <a:pt x="222" y="994"/>
                  </a:lnTo>
                  <a:lnTo>
                    <a:pt x="232" y="981"/>
                  </a:lnTo>
                  <a:lnTo>
                    <a:pt x="241" y="968"/>
                  </a:lnTo>
                  <a:lnTo>
                    <a:pt x="251" y="956"/>
                  </a:lnTo>
                  <a:lnTo>
                    <a:pt x="260" y="941"/>
                  </a:lnTo>
                  <a:lnTo>
                    <a:pt x="270" y="926"/>
                  </a:lnTo>
                  <a:lnTo>
                    <a:pt x="281" y="912"/>
                  </a:lnTo>
                  <a:lnTo>
                    <a:pt x="291" y="899"/>
                  </a:lnTo>
                  <a:lnTo>
                    <a:pt x="298" y="884"/>
                  </a:lnTo>
                  <a:lnTo>
                    <a:pt x="308" y="869"/>
                  </a:lnTo>
                  <a:lnTo>
                    <a:pt x="316" y="854"/>
                  </a:lnTo>
                  <a:lnTo>
                    <a:pt x="325" y="838"/>
                  </a:lnTo>
                  <a:lnTo>
                    <a:pt x="333" y="821"/>
                  </a:lnTo>
                  <a:lnTo>
                    <a:pt x="340" y="806"/>
                  </a:lnTo>
                  <a:lnTo>
                    <a:pt x="346" y="791"/>
                  </a:lnTo>
                  <a:lnTo>
                    <a:pt x="354" y="774"/>
                  </a:lnTo>
                  <a:lnTo>
                    <a:pt x="361" y="758"/>
                  </a:lnTo>
                  <a:lnTo>
                    <a:pt x="367" y="743"/>
                  </a:lnTo>
                  <a:lnTo>
                    <a:pt x="374" y="726"/>
                  </a:lnTo>
                  <a:lnTo>
                    <a:pt x="378" y="709"/>
                  </a:lnTo>
                  <a:lnTo>
                    <a:pt x="384" y="692"/>
                  </a:lnTo>
                  <a:lnTo>
                    <a:pt x="390" y="675"/>
                  </a:lnTo>
                  <a:lnTo>
                    <a:pt x="394" y="658"/>
                  </a:lnTo>
                  <a:lnTo>
                    <a:pt x="397" y="641"/>
                  </a:lnTo>
                  <a:lnTo>
                    <a:pt x="401" y="624"/>
                  </a:lnTo>
                  <a:lnTo>
                    <a:pt x="403" y="606"/>
                  </a:lnTo>
                  <a:lnTo>
                    <a:pt x="405" y="587"/>
                  </a:lnTo>
                  <a:lnTo>
                    <a:pt x="409" y="570"/>
                  </a:lnTo>
                  <a:lnTo>
                    <a:pt x="409" y="551"/>
                  </a:lnTo>
                  <a:lnTo>
                    <a:pt x="409" y="534"/>
                  </a:lnTo>
                  <a:lnTo>
                    <a:pt x="409" y="515"/>
                  </a:lnTo>
                  <a:lnTo>
                    <a:pt x="409" y="498"/>
                  </a:lnTo>
                  <a:lnTo>
                    <a:pt x="407" y="490"/>
                  </a:lnTo>
                  <a:lnTo>
                    <a:pt x="407" y="481"/>
                  </a:lnTo>
                  <a:lnTo>
                    <a:pt x="405" y="473"/>
                  </a:lnTo>
                  <a:lnTo>
                    <a:pt x="405" y="464"/>
                  </a:lnTo>
                  <a:lnTo>
                    <a:pt x="405" y="456"/>
                  </a:lnTo>
                  <a:lnTo>
                    <a:pt x="405" y="447"/>
                  </a:lnTo>
                  <a:lnTo>
                    <a:pt x="405" y="439"/>
                  </a:lnTo>
                  <a:lnTo>
                    <a:pt x="405" y="432"/>
                  </a:lnTo>
                  <a:lnTo>
                    <a:pt x="405" y="422"/>
                  </a:lnTo>
                  <a:lnTo>
                    <a:pt x="405" y="414"/>
                  </a:lnTo>
                  <a:lnTo>
                    <a:pt x="405" y="407"/>
                  </a:lnTo>
                  <a:lnTo>
                    <a:pt x="405" y="397"/>
                  </a:lnTo>
                  <a:lnTo>
                    <a:pt x="405" y="390"/>
                  </a:lnTo>
                  <a:lnTo>
                    <a:pt x="405" y="382"/>
                  </a:lnTo>
                  <a:lnTo>
                    <a:pt x="405" y="373"/>
                  </a:lnTo>
                  <a:lnTo>
                    <a:pt x="407" y="365"/>
                  </a:lnTo>
                  <a:lnTo>
                    <a:pt x="407" y="356"/>
                  </a:lnTo>
                  <a:lnTo>
                    <a:pt x="407" y="348"/>
                  </a:lnTo>
                  <a:lnTo>
                    <a:pt x="409" y="340"/>
                  </a:lnTo>
                  <a:lnTo>
                    <a:pt x="409" y="331"/>
                  </a:lnTo>
                  <a:lnTo>
                    <a:pt x="409" y="323"/>
                  </a:lnTo>
                  <a:lnTo>
                    <a:pt x="411" y="316"/>
                  </a:lnTo>
                  <a:lnTo>
                    <a:pt x="411" y="306"/>
                  </a:lnTo>
                  <a:lnTo>
                    <a:pt x="413" y="300"/>
                  </a:lnTo>
                  <a:lnTo>
                    <a:pt x="413" y="291"/>
                  </a:lnTo>
                  <a:lnTo>
                    <a:pt x="413" y="281"/>
                  </a:lnTo>
                  <a:lnTo>
                    <a:pt x="413" y="276"/>
                  </a:lnTo>
                  <a:lnTo>
                    <a:pt x="414" y="268"/>
                  </a:lnTo>
                  <a:lnTo>
                    <a:pt x="416" y="259"/>
                  </a:lnTo>
                  <a:lnTo>
                    <a:pt x="418" y="251"/>
                  </a:lnTo>
                  <a:lnTo>
                    <a:pt x="418" y="243"/>
                  </a:lnTo>
                  <a:lnTo>
                    <a:pt x="420" y="236"/>
                  </a:lnTo>
                  <a:lnTo>
                    <a:pt x="422" y="228"/>
                  </a:lnTo>
                  <a:lnTo>
                    <a:pt x="422" y="219"/>
                  </a:lnTo>
                  <a:lnTo>
                    <a:pt x="424" y="211"/>
                  </a:lnTo>
                  <a:lnTo>
                    <a:pt x="426" y="203"/>
                  </a:lnTo>
                  <a:lnTo>
                    <a:pt x="426" y="196"/>
                  </a:lnTo>
                  <a:lnTo>
                    <a:pt x="428" y="188"/>
                  </a:lnTo>
                  <a:lnTo>
                    <a:pt x="430" y="179"/>
                  </a:lnTo>
                  <a:lnTo>
                    <a:pt x="430" y="171"/>
                  </a:lnTo>
                  <a:lnTo>
                    <a:pt x="432" y="165"/>
                  </a:lnTo>
                  <a:lnTo>
                    <a:pt x="433" y="158"/>
                  </a:lnTo>
                  <a:lnTo>
                    <a:pt x="435" y="150"/>
                  </a:lnTo>
                  <a:lnTo>
                    <a:pt x="437" y="141"/>
                  </a:lnTo>
                  <a:lnTo>
                    <a:pt x="439" y="133"/>
                  </a:lnTo>
                  <a:lnTo>
                    <a:pt x="439" y="127"/>
                  </a:lnTo>
                  <a:lnTo>
                    <a:pt x="443" y="120"/>
                  </a:lnTo>
                  <a:lnTo>
                    <a:pt x="445" y="112"/>
                  </a:lnTo>
                  <a:lnTo>
                    <a:pt x="447" y="105"/>
                  </a:lnTo>
                  <a:lnTo>
                    <a:pt x="447" y="97"/>
                  </a:lnTo>
                  <a:lnTo>
                    <a:pt x="449" y="89"/>
                  </a:lnTo>
                  <a:lnTo>
                    <a:pt x="451" y="82"/>
                  </a:lnTo>
                  <a:lnTo>
                    <a:pt x="452" y="76"/>
                  </a:lnTo>
                  <a:lnTo>
                    <a:pt x="454" y="69"/>
                  </a:lnTo>
                  <a:lnTo>
                    <a:pt x="456" y="61"/>
                  </a:lnTo>
                  <a:lnTo>
                    <a:pt x="460" y="55"/>
                  </a:lnTo>
                  <a:lnTo>
                    <a:pt x="462" y="48"/>
                  </a:lnTo>
                  <a:lnTo>
                    <a:pt x="464" y="40"/>
                  </a:lnTo>
                  <a:lnTo>
                    <a:pt x="464" y="32"/>
                  </a:lnTo>
                  <a:lnTo>
                    <a:pt x="466" y="27"/>
                  </a:lnTo>
                  <a:lnTo>
                    <a:pt x="470" y="19"/>
                  </a:lnTo>
                  <a:lnTo>
                    <a:pt x="471" y="13"/>
                  </a:lnTo>
                  <a:lnTo>
                    <a:pt x="473" y="6"/>
                  </a:lnTo>
                  <a:lnTo>
                    <a:pt x="475" y="0"/>
                  </a:lnTo>
                  <a:lnTo>
                    <a:pt x="479" y="0"/>
                  </a:lnTo>
                  <a:lnTo>
                    <a:pt x="483" y="2"/>
                  </a:lnTo>
                  <a:lnTo>
                    <a:pt x="487" y="4"/>
                  </a:lnTo>
                  <a:lnTo>
                    <a:pt x="490" y="6"/>
                  </a:lnTo>
                  <a:lnTo>
                    <a:pt x="494" y="6"/>
                  </a:lnTo>
                  <a:lnTo>
                    <a:pt x="498" y="8"/>
                  </a:lnTo>
                  <a:lnTo>
                    <a:pt x="504" y="8"/>
                  </a:lnTo>
                  <a:lnTo>
                    <a:pt x="508" y="10"/>
                  </a:lnTo>
                  <a:lnTo>
                    <a:pt x="511" y="10"/>
                  </a:lnTo>
                  <a:lnTo>
                    <a:pt x="515" y="12"/>
                  </a:lnTo>
                  <a:lnTo>
                    <a:pt x="519" y="13"/>
                  </a:lnTo>
                  <a:lnTo>
                    <a:pt x="523" y="15"/>
                  </a:lnTo>
                  <a:lnTo>
                    <a:pt x="527" y="15"/>
                  </a:lnTo>
                  <a:lnTo>
                    <a:pt x="530" y="17"/>
                  </a:lnTo>
                  <a:lnTo>
                    <a:pt x="536" y="17"/>
                  </a:lnTo>
                  <a:lnTo>
                    <a:pt x="538" y="19"/>
                  </a:lnTo>
                  <a:lnTo>
                    <a:pt x="538" y="23"/>
                  </a:lnTo>
                  <a:lnTo>
                    <a:pt x="536" y="27"/>
                  </a:lnTo>
                  <a:lnTo>
                    <a:pt x="534" y="32"/>
                  </a:lnTo>
                  <a:lnTo>
                    <a:pt x="532" y="38"/>
                  </a:lnTo>
                  <a:lnTo>
                    <a:pt x="530" y="42"/>
                  </a:lnTo>
                  <a:lnTo>
                    <a:pt x="530" y="48"/>
                  </a:lnTo>
                  <a:lnTo>
                    <a:pt x="528" y="51"/>
                  </a:lnTo>
                  <a:lnTo>
                    <a:pt x="527" y="57"/>
                  </a:lnTo>
                  <a:lnTo>
                    <a:pt x="525" y="63"/>
                  </a:lnTo>
                  <a:lnTo>
                    <a:pt x="523" y="67"/>
                  </a:lnTo>
                  <a:lnTo>
                    <a:pt x="523" y="72"/>
                  </a:lnTo>
                  <a:lnTo>
                    <a:pt x="521" y="78"/>
                  </a:lnTo>
                  <a:lnTo>
                    <a:pt x="519" y="84"/>
                  </a:lnTo>
                  <a:lnTo>
                    <a:pt x="519" y="89"/>
                  </a:lnTo>
                  <a:lnTo>
                    <a:pt x="517" y="93"/>
                  </a:lnTo>
                  <a:lnTo>
                    <a:pt x="515" y="101"/>
                  </a:lnTo>
                  <a:lnTo>
                    <a:pt x="513" y="107"/>
                  </a:lnTo>
                  <a:lnTo>
                    <a:pt x="513" y="112"/>
                  </a:lnTo>
                  <a:lnTo>
                    <a:pt x="511" y="118"/>
                  </a:lnTo>
                  <a:lnTo>
                    <a:pt x="511" y="124"/>
                  </a:lnTo>
                  <a:lnTo>
                    <a:pt x="509" y="129"/>
                  </a:lnTo>
                  <a:lnTo>
                    <a:pt x="508" y="135"/>
                  </a:lnTo>
                  <a:lnTo>
                    <a:pt x="508" y="143"/>
                  </a:lnTo>
                  <a:lnTo>
                    <a:pt x="506" y="148"/>
                  </a:lnTo>
                  <a:lnTo>
                    <a:pt x="504" y="154"/>
                  </a:lnTo>
                  <a:lnTo>
                    <a:pt x="504" y="162"/>
                  </a:lnTo>
                  <a:lnTo>
                    <a:pt x="502" y="167"/>
                  </a:lnTo>
                  <a:lnTo>
                    <a:pt x="502" y="175"/>
                  </a:lnTo>
                  <a:lnTo>
                    <a:pt x="500" y="181"/>
                  </a:lnTo>
                  <a:lnTo>
                    <a:pt x="500" y="188"/>
                  </a:lnTo>
                  <a:lnTo>
                    <a:pt x="498" y="194"/>
                  </a:lnTo>
                  <a:lnTo>
                    <a:pt x="498" y="202"/>
                  </a:lnTo>
                  <a:lnTo>
                    <a:pt x="496" y="209"/>
                  </a:lnTo>
                  <a:lnTo>
                    <a:pt x="496" y="217"/>
                  </a:lnTo>
                  <a:lnTo>
                    <a:pt x="494" y="222"/>
                  </a:lnTo>
                  <a:lnTo>
                    <a:pt x="494" y="230"/>
                  </a:lnTo>
                  <a:lnTo>
                    <a:pt x="494" y="238"/>
                  </a:lnTo>
                  <a:lnTo>
                    <a:pt x="492" y="245"/>
                  </a:lnTo>
                  <a:lnTo>
                    <a:pt x="490" y="253"/>
                  </a:lnTo>
                  <a:lnTo>
                    <a:pt x="490" y="260"/>
                  </a:lnTo>
                  <a:lnTo>
                    <a:pt x="490" y="268"/>
                  </a:lnTo>
                  <a:lnTo>
                    <a:pt x="489" y="276"/>
                  </a:lnTo>
                  <a:lnTo>
                    <a:pt x="489" y="281"/>
                  </a:lnTo>
                  <a:lnTo>
                    <a:pt x="489" y="291"/>
                  </a:lnTo>
                  <a:lnTo>
                    <a:pt x="489" y="299"/>
                  </a:lnTo>
                  <a:lnTo>
                    <a:pt x="487" y="306"/>
                  </a:lnTo>
                  <a:lnTo>
                    <a:pt x="487" y="316"/>
                  </a:lnTo>
                  <a:lnTo>
                    <a:pt x="487" y="323"/>
                  </a:lnTo>
                  <a:lnTo>
                    <a:pt x="487" y="331"/>
                  </a:lnTo>
                  <a:lnTo>
                    <a:pt x="487" y="340"/>
                  </a:lnTo>
                  <a:lnTo>
                    <a:pt x="485" y="348"/>
                  </a:lnTo>
                  <a:lnTo>
                    <a:pt x="485" y="357"/>
                  </a:lnTo>
                  <a:lnTo>
                    <a:pt x="485" y="365"/>
                  </a:lnTo>
                  <a:lnTo>
                    <a:pt x="485" y="375"/>
                  </a:lnTo>
                  <a:lnTo>
                    <a:pt x="485" y="384"/>
                  </a:lnTo>
                  <a:lnTo>
                    <a:pt x="485" y="394"/>
                  </a:lnTo>
                  <a:lnTo>
                    <a:pt x="485" y="403"/>
                  </a:lnTo>
                  <a:lnTo>
                    <a:pt x="485" y="413"/>
                  </a:lnTo>
                  <a:lnTo>
                    <a:pt x="485" y="420"/>
                  </a:lnTo>
                  <a:lnTo>
                    <a:pt x="485" y="432"/>
                  </a:lnTo>
                  <a:lnTo>
                    <a:pt x="485" y="439"/>
                  </a:lnTo>
                  <a:lnTo>
                    <a:pt x="485" y="449"/>
                  </a:lnTo>
                  <a:lnTo>
                    <a:pt x="485" y="458"/>
                  </a:lnTo>
                  <a:lnTo>
                    <a:pt x="487" y="470"/>
                  </a:lnTo>
                  <a:lnTo>
                    <a:pt x="485" y="494"/>
                  </a:lnTo>
                  <a:lnTo>
                    <a:pt x="485" y="517"/>
                  </a:lnTo>
                  <a:lnTo>
                    <a:pt x="483" y="542"/>
                  </a:lnTo>
                  <a:lnTo>
                    <a:pt x="483" y="565"/>
                  </a:lnTo>
                  <a:lnTo>
                    <a:pt x="481" y="586"/>
                  </a:lnTo>
                  <a:lnTo>
                    <a:pt x="481" y="608"/>
                  </a:lnTo>
                  <a:lnTo>
                    <a:pt x="477" y="629"/>
                  </a:lnTo>
                  <a:lnTo>
                    <a:pt x="475" y="650"/>
                  </a:lnTo>
                  <a:lnTo>
                    <a:pt x="473" y="669"/>
                  </a:lnTo>
                  <a:lnTo>
                    <a:pt x="470" y="690"/>
                  </a:lnTo>
                  <a:lnTo>
                    <a:pt x="466" y="711"/>
                  </a:lnTo>
                  <a:lnTo>
                    <a:pt x="462" y="728"/>
                  </a:lnTo>
                  <a:lnTo>
                    <a:pt x="458" y="747"/>
                  </a:lnTo>
                  <a:lnTo>
                    <a:pt x="454" y="764"/>
                  </a:lnTo>
                  <a:lnTo>
                    <a:pt x="451" y="781"/>
                  </a:lnTo>
                  <a:lnTo>
                    <a:pt x="447" y="798"/>
                  </a:lnTo>
                  <a:lnTo>
                    <a:pt x="439" y="815"/>
                  </a:lnTo>
                  <a:lnTo>
                    <a:pt x="435" y="831"/>
                  </a:lnTo>
                  <a:lnTo>
                    <a:pt x="430" y="848"/>
                  </a:lnTo>
                  <a:lnTo>
                    <a:pt x="426" y="863"/>
                  </a:lnTo>
                  <a:lnTo>
                    <a:pt x="418" y="876"/>
                  </a:lnTo>
                  <a:lnTo>
                    <a:pt x="413" y="892"/>
                  </a:lnTo>
                  <a:lnTo>
                    <a:pt x="409" y="905"/>
                  </a:lnTo>
                  <a:lnTo>
                    <a:pt x="401" y="918"/>
                  </a:lnTo>
                  <a:lnTo>
                    <a:pt x="395" y="931"/>
                  </a:lnTo>
                  <a:lnTo>
                    <a:pt x="390" y="943"/>
                  </a:lnTo>
                  <a:lnTo>
                    <a:pt x="384" y="956"/>
                  </a:lnTo>
                  <a:lnTo>
                    <a:pt x="376" y="968"/>
                  </a:lnTo>
                  <a:lnTo>
                    <a:pt x="371" y="977"/>
                  </a:lnTo>
                  <a:lnTo>
                    <a:pt x="363" y="988"/>
                  </a:lnTo>
                  <a:lnTo>
                    <a:pt x="357" y="1000"/>
                  </a:lnTo>
                  <a:lnTo>
                    <a:pt x="352" y="1009"/>
                  </a:lnTo>
                  <a:lnTo>
                    <a:pt x="344" y="1019"/>
                  </a:lnTo>
                  <a:lnTo>
                    <a:pt x="338" y="1028"/>
                  </a:lnTo>
                  <a:lnTo>
                    <a:pt x="333" y="1036"/>
                  </a:lnTo>
                  <a:lnTo>
                    <a:pt x="325" y="1047"/>
                  </a:lnTo>
                  <a:lnTo>
                    <a:pt x="319" y="1053"/>
                  </a:lnTo>
                  <a:lnTo>
                    <a:pt x="312" y="1061"/>
                  </a:lnTo>
                  <a:lnTo>
                    <a:pt x="306" y="1068"/>
                  </a:lnTo>
                  <a:lnTo>
                    <a:pt x="300" y="1076"/>
                  </a:lnTo>
                  <a:lnTo>
                    <a:pt x="295" y="1083"/>
                  </a:lnTo>
                  <a:lnTo>
                    <a:pt x="287" y="1089"/>
                  </a:lnTo>
                  <a:lnTo>
                    <a:pt x="281" y="1095"/>
                  </a:lnTo>
                  <a:lnTo>
                    <a:pt x="276" y="1101"/>
                  </a:lnTo>
                  <a:lnTo>
                    <a:pt x="270" y="1106"/>
                  </a:lnTo>
                  <a:lnTo>
                    <a:pt x="266" y="1112"/>
                  </a:lnTo>
                  <a:lnTo>
                    <a:pt x="260" y="1116"/>
                  </a:lnTo>
                  <a:lnTo>
                    <a:pt x="257" y="1121"/>
                  </a:lnTo>
                  <a:lnTo>
                    <a:pt x="251" y="1125"/>
                  </a:lnTo>
                  <a:lnTo>
                    <a:pt x="247" y="1129"/>
                  </a:lnTo>
                  <a:lnTo>
                    <a:pt x="241" y="1133"/>
                  </a:lnTo>
                  <a:lnTo>
                    <a:pt x="238" y="1135"/>
                  </a:lnTo>
                  <a:lnTo>
                    <a:pt x="234" y="1137"/>
                  </a:lnTo>
                  <a:lnTo>
                    <a:pt x="230" y="1141"/>
                  </a:lnTo>
                  <a:lnTo>
                    <a:pt x="226" y="1142"/>
                  </a:lnTo>
                  <a:lnTo>
                    <a:pt x="224" y="1146"/>
                  </a:lnTo>
                  <a:lnTo>
                    <a:pt x="221" y="1146"/>
                  </a:lnTo>
                  <a:lnTo>
                    <a:pt x="219" y="1150"/>
                  </a:lnTo>
                  <a:lnTo>
                    <a:pt x="217" y="1150"/>
                  </a:lnTo>
                  <a:lnTo>
                    <a:pt x="215" y="1152"/>
                  </a:lnTo>
                  <a:lnTo>
                    <a:pt x="213" y="1152"/>
                  </a:lnTo>
                  <a:lnTo>
                    <a:pt x="211" y="1154"/>
                  </a:lnTo>
                  <a:lnTo>
                    <a:pt x="213" y="1154"/>
                  </a:lnTo>
                  <a:lnTo>
                    <a:pt x="215" y="1154"/>
                  </a:lnTo>
                  <a:lnTo>
                    <a:pt x="217" y="1154"/>
                  </a:lnTo>
                  <a:lnTo>
                    <a:pt x="219" y="1154"/>
                  </a:lnTo>
                  <a:lnTo>
                    <a:pt x="222" y="1154"/>
                  </a:lnTo>
                  <a:lnTo>
                    <a:pt x="226" y="1156"/>
                  </a:lnTo>
                  <a:lnTo>
                    <a:pt x="230" y="1156"/>
                  </a:lnTo>
                  <a:lnTo>
                    <a:pt x="234" y="1158"/>
                  </a:lnTo>
                  <a:lnTo>
                    <a:pt x="240" y="1158"/>
                  </a:lnTo>
                  <a:lnTo>
                    <a:pt x="243" y="1160"/>
                  </a:lnTo>
                  <a:lnTo>
                    <a:pt x="245" y="1160"/>
                  </a:lnTo>
                  <a:lnTo>
                    <a:pt x="249" y="1160"/>
                  </a:lnTo>
                  <a:lnTo>
                    <a:pt x="251" y="1160"/>
                  </a:lnTo>
                  <a:lnTo>
                    <a:pt x="255" y="1161"/>
                  </a:lnTo>
                  <a:lnTo>
                    <a:pt x="257" y="1161"/>
                  </a:lnTo>
                  <a:lnTo>
                    <a:pt x="260" y="1161"/>
                  </a:lnTo>
                  <a:lnTo>
                    <a:pt x="264" y="1163"/>
                  </a:lnTo>
                  <a:lnTo>
                    <a:pt x="266" y="1163"/>
                  </a:lnTo>
                  <a:lnTo>
                    <a:pt x="270" y="1163"/>
                  </a:lnTo>
                  <a:lnTo>
                    <a:pt x="274" y="1165"/>
                  </a:lnTo>
                  <a:lnTo>
                    <a:pt x="278" y="1165"/>
                  </a:lnTo>
                  <a:lnTo>
                    <a:pt x="281" y="1167"/>
                  </a:lnTo>
                  <a:lnTo>
                    <a:pt x="283" y="1167"/>
                  </a:lnTo>
                  <a:lnTo>
                    <a:pt x="287" y="1167"/>
                  </a:lnTo>
                  <a:lnTo>
                    <a:pt x="291" y="1169"/>
                  </a:lnTo>
                  <a:lnTo>
                    <a:pt x="295" y="1169"/>
                  </a:lnTo>
                  <a:lnTo>
                    <a:pt x="300" y="1169"/>
                  </a:lnTo>
                  <a:lnTo>
                    <a:pt x="302" y="1171"/>
                  </a:lnTo>
                  <a:lnTo>
                    <a:pt x="308" y="1171"/>
                  </a:lnTo>
                  <a:lnTo>
                    <a:pt x="312" y="1173"/>
                  </a:lnTo>
                  <a:lnTo>
                    <a:pt x="316" y="1173"/>
                  </a:lnTo>
                  <a:lnTo>
                    <a:pt x="319" y="1175"/>
                  </a:lnTo>
                  <a:lnTo>
                    <a:pt x="325" y="1175"/>
                  </a:lnTo>
                  <a:lnTo>
                    <a:pt x="329" y="1177"/>
                  </a:lnTo>
                  <a:lnTo>
                    <a:pt x="335" y="1177"/>
                  </a:lnTo>
                  <a:lnTo>
                    <a:pt x="338" y="1177"/>
                  </a:lnTo>
                  <a:lnTo>
                    <a:pt x="342" y="1179"/>
                  </a:lnTo>
                  <a:lnTo>
                    <a:pt x="348" y="1179"/>
                  </a:lnTo>
                  <a:lnTo>
                    <a:pt x="352" y="1179"/>
                  </a:lnTo>
                  <a:lnTo>
                    <a:pt x="357" y="1180"/>
                  </a:lnTo>
                  <a:lnTo>
                    <a:pt x="363" y="1180"/>
                  </a:lnTo>
                  <a:lnTo>
                    <a:pt x="367" y="1184"/>
                  </a:lnTo>
                  <a:lnTo>
                    <a:pt x="373" y="1184"/>
                  </a:lnTo>
                  <a:lnTo>
                    <a:pt x="378" y="1186"/>
                  </a:lnTo>
                  <a:lnTo>
                    <a:pt x="382" y="1186"/>
                  </a:lnTo>
                  <a:lnTo>
                    <a:pt x="388" y="1188"/>
                  </a:lnTo>
                  <a:lnTo>
                    <a:pt x="394" y="1188"/>
                  </a:lnTo>
                  <a:lnTo>
                    <a:pt x="399" y="1188"/>
                  </a:lnTo>
                  <a:lnTo>
                    <a:pt x="403" y="1190"/>
                  </a:lnTo>
                  <a:lnTo>
                    <a:pt x="411" y="1192"/>
                  </a:lnTo>
                  <a:lnTo>
                    <a:pt x="411" y="11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Freeform 12"/>
            <p:cNvSpPr>
              <a:spLocks/>
            </p:cNvSpPr>
            <p:nvPr/>
          </p:nvSpPr>
          <p:spPr bwMode="auto">
            <a:xfrm>
              <a:off x="7618413" y="1412875"/>
              <a:ext cx="830263" cy="1371600"/>
            </a:xfrm>
            <a:custGeom>
              <a:avLst/>
              <a:gdLst>
                <a:gd name="T0" fmla="*/ 141 w 1046"/>
                <a:gd name="T1" fmla="*/ 137 h 1728"/>
                <a:gd name="T2" fmla="*/ 116 w 1046"/>
                <a:gd name="T3" fmla="*/ 165 h 1728"/>
                <a:gd name="T4" fmla="*/ 99 w 1046"/>
                <a:gd name="T5" fmla="*/ 190 h 1728"/>
                <a:gd name="T6" fmla="*/ 84 w 1046"/>
                <a:gd name="T7" fmla="*/ 220 h 1728"/>
                <a:gd name="T8" fmla="*/ 65 w 1046"/>
                <a:gd name="T9" fmla="*/ 251 h 1728"/>
                <a:gd name="T10" fmla="*/ 31 w 1046"/>
                <a:gd name="T11" fmla="*/ 243 h 1728"/>
                <a:gd name="T12" fmla="*/ 2 w 1046"/>
                <a:gd name="T13" fmla="*/ 232 h 1728"/>
                <a:gd name="T14" fmla="*/ 21 w 1046"/>
                <a:gd name="T15" fmla="*/ 181 h 1728"/>
                <a:gd name="T16" fmla="*/ 38 w 1046"/>
                <a:gd name="T17" fmla="*/ 133 h 1728"/>
                <a:gd name="T18" fmla="*/ 54 w 1046"/>
                <a:gd name="T19" fmla="*/ 95 h 1728"/>
                <a:gd name="T20" fmla="*/ 69 w 1046"/>
                <a:gd name="T21" fmla="*/ 61 h 1728"/>
                <a:gd name="T22" fmla="*/ 82 w 1046"/>
                <a:gd name="T23" fmla="*/ 34 h 1728"/>
                <a:gd name="T24" fmla="*/ 96 w 1046"/>
                <a:gd name="T25" fmla="*/ 4 h 1728"/>
                <a:gd name="T26" fmla="*/ 1040 w 1046"/>
                <a:gd name="T27" fmla="*/ 306 h 1728"/>
                <a:gd name="T28" fmla="*/ 1016 w 1046"/>
                <a:gd name="T29" fmla="*/ 340 h 1728"/>
                <a:gd name="T30" fmla="*/ 979 w 1046"/>
                <a:gd name="T31" fmla="*/ 395 h 1728"/>
                <a:gd name="T32" fmla="*/ 938 w 1046"/>
                <a:gd name="T33" fmla="*/ 471 h 1728"/>
                <a:gd name="T34" fmla="*/ 894 w 1046"/>
                <a:gd name="T35" fmla="*/ 561 h 1728"/>
                <a:gd name="T36" fmla="*/ 858 w 1046"/>
                <a:gd name="T37" fmla="*/ 663 h 1728"/>
                <a:gd name="T38" fmla="*/ 831 w 1046"/>
                <a:gd name="T39" fmla="*/ 772 h 1728"/>
                <a:gd name="T40" fmla="*/ 825 w 1046"/>
                <a:gd name="T41" fmla="*/ 884 h 1728"/>
                <a:gd name="T42" fmla="*/ 835 w 1046"/>
                <a:gd name="T43" fmla="*/ 996 h 1728"/>
                <a:gd name="T44" fmla="*/ 846 w 1046"/>
                <a:gd name="T45" fmla="*/ 1104 h 1728"/>
                <a:gd name="T46" fmla="*/ 856 w 1046"/>
                <a:gd name="T47" fmla="*/ 1209 h 1728"/>
                <a:gd name="T48" fmla="*/ 860 w 1046"/>
                <a:gd name="T49" fmla="*/ 1313 h 1728"/>
                <a:gd name="T50" fmla="*/ 856 w 1046"/>
                <a:gd name="T51" fmla="*/ 1414 h 1728"/>
                <a:gd name="T52" fmla="*/ 841 w 1046"/>
                <a:gd name="T53" fmla="*/ 1513 h 1728"/>
                <a:gd name="T54" fmla="*/ 812 w 1046"/>
                <a:gd name="T55" fmla="*/ 1610 h 1728"/>
                <a:gd name="T56" fmla="*/ 768 w 1046"/>
                <a:gd name="T57" fmla="*/ 1705 h 1728"/>
                <a:gd name="T58" fmla="*/ 744 w 1046"/>
                <a:gd name="T59" fmla="*/ 1726 h 1728"/>
                <a:gd name="T60" fmla="*/ 717 w 1046"/>
                <a:gd name="T61" fmla="*/ 1720 h 1728"/>
                <a:gd name="T62" fmla="*/ 677 w 1046"/>
                <a:gd name="T63" fmla="*/ 1714 h 1728"/>
                <a:gd name="T64" fmla="*/ 626 w 1046"/>
                <a:gd name="T65" fmla="*/ 1707 h 1728"/>
                <a:gd name="T66" fmla="*/ 565 w 1046"/>
                <a:gd name="T67" fmla="*/ 1695 h 1728"/>
                <a:gd name="T68" fmla="*/ 497 w 1046"/>
                <a:gd name="T69" fmla="*/ 1684 h 1728"/>
                <a:gd name="T70" fmla="*/ 422 w 1046"/>
                <a:gd name="T71" fmla="*/ 1671 h 1728"/>
                <a:gd name="T72" fmla="*/ 369 w 1046"/>
                <a:gd name="T73" fmla="*/ 1655 h 1728"/>
                <a:gd name="T74" fmla="*/ 392 w 1046"/>
                <a:gd name="T75" fmla="*/ 1631 h 1728"/>
                <a:gd name="T76" fmla="*/ 419 w 1046"/>
                <a:gd name="T77" fmla="*/ 1595 h 1728"/>
                <a:gd name="T78" fmla="*/ 453 w 1046"/>
                <a:gd name="T79" fmla="*/ 1583 h 1728"/>
                <a:gd name="T80" fmla="*/ 504 w 1046"/>
                <a:gd name="T81" fmla="*/ 1593 h 1728"/>
                <a:gd name="T82" fmla="*/ 550 w 1046"/>
                <a:gd name="T83" fmla="*/ 1600 h 1728"/>
                <a:gd name="T84" fmla="*/ 590 w 1046"/>
                <a:gd name="T85" fmla="*/ 1610 h 1728"/>
                <a:gd name="T86" fmla="*/ 624 w 1046"/>
                <a:gd name="T87" fmla="*/ 1617 h 1728"/>
                <a:gd name="T88" fmla="*/ 652 w 1046"/>
                <a:gd name="T89" fmla="*/ 1623 h 1728"/>
                <a:gd name="T90" fmla="*/ 677 w 1046"/>
                <a:gd name="T91" fmla="*/ 1627 h 1728"/>
                <a:gd name="T92" fmla="*/ 687 w 1046"/>
                <a:gd name="T93" fmla="*/ 1614 h 1728"/>
                <a:gd name="T94" fmla="*/ 700 w 1046"/>
                <a:gd name="T95" fmla="*/ 1574 h 1728"/>
                <a:gd name="T96" fmla="*/ 719 w 1046"/>
                <a:gd name="T97" fmla="*/ 1507 h 1728"/>
                <a:gd name="T98" fmla="*/ 738 w 1046"/>
                <a:gd name="T99" fmla="*/ 1422 h 1728"/>
                <a:gd name="T100" fmla="*/ 755 w 1046"/>
                <a:gd name="T101" fmla="*/ 1317 h 1728"/>
                <a:gd name="T102" fmla="*/ 770 w 1046"/>
                <a:gd name="T103" fmla="*/ 1196 h 1728"/>
                <a:gd name="T104" fmla="*/ 776 w 1046"/>
                <a:gd name="T105" fmla="*/ 1062 h 1728"/>
                <a:gd name="T106" fmla="*/ 772 w 1046"/>
                <a:gd name="T107" fmla="*/ 920 h 1728"/>
                <a:gd name="T108" fmla="*/ 770 w 1046"/>
                <a:gd name="T109" fmla="*/ 781 h 1728"/>
                <a:gd name="T110" fmla="*/ 780 w 1046"/>
                <a:gd name="T111" fmla="*/ 660 h 1728"/>
                <a:gd name="T112" fmla="*/ 799 w 1046"/>
                <a:gd name="T113" fmla="*/ 557 h 1728"/>
                <a:gd name="T114" fmla="*/ 824 w 1046"/>
                <a:gd name="T115" fmla="*/ 471 h 1728"/>
                <a:gd name="T116" fmla="*/ 850 w 1046"/>
                <a:gd name="T117" fmla="*/ 405 h 1728"/>
                <a:gd name="T118" fmla="*/ 873 w 1046"/>
                <a:gd name="T119" fmla="*/ 357 h 1728"/>
                <a:gd name="T120" fmla="*/ 890 w 1046"/>
                <a:gd name="T121" fmla="*/ 327 h 1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46" h="1728">
                  <a:moveTo>
                    <a:pt x="162" y="120"/>
                  </a:moveTo>
                  <a:lnTo>
                    <a:pt x="162" y="120"/>
                  </a:lnTo>
                  <a:lnTo>
                    <a:pt x="160" y="122"/>
                  </a:lnTo>
                  <a:lnTo>
                    <a:pt x="158" y="124"/>
                  </a:lnTo>
                  <a:lnTo>
                    <a:pt x="154" y="125"/>
                  </a:lnTo>
                  <a:lnTo>
                    <a:pt x="151" y="129"/>
                  </a:lnTo>
                  <a:lnTo>
                    <a:pt x="145" y="133"/>
                  </a:lnTo>
                  <a:lnTo>
                    <a:pt x="141" y="137"/>
                  </a:lnTo>
                  <a:lnTo>
                    <a:pt x="139" y="139"/>
                  </a:lnTo>
                  <a:lnTo>
                    <a:pt x="135" y="143"/>
                  </a:lnTo>
                  <a:lnTo>
                    <a:pt x="134" y="146"/>
                  </a:lnTo>
                  <a:lnTo>
                    <a:pt x="128" y="150"/>
                  </a:lnTo>
                  <a:lnTo>
                    <a:pt x="126" y="154"/>
                  </a:lnTo>
                  <a:lnTo>
                    <a:pt x="122" y="160"/>
                  </a:lnTo>
                  <a:lnTo>
                    <a:pt x="118" y="163"/>
                  </a:lnTo>
                  <a:lnTo>
                    <a:pt x="116" y="165"/>
                  </a:lnTo>
                  <a:lnTo>
                    <a:pt x="115" y="169"/>
                  </a:lnTo>
                  <a:lnTo>
                    <a:pt x="111" y="173"/>
                  </a:lnTo>
                  <a:lnTo>
                    <a:pt x="111" y="175"/>
                  </a:lnTo>
                  <a:lnTo>
                    <a:pt x="109" y="179"/>
                  </a:lnTo>
                  <a:lnTo>
                    <a:pt x="107" y="181"/>
                  </a:lnTo>
                  <a:lnTo>
                    <a:pt x="103" y="184"/>
                  </a:lnTo>
                  <a:lnTo>
                    <a:pt x="103" y="188"/>
                  </a:lnTo>
                  <a:lnTo>
                    <a:pt x="99" y="190"/>
                  </a:lnTo>
                  <a:lnTo>
                    <a:pt x="97" y="194"/>
                  </a:lnTo>
                  <a:lnTo>
                    <a:pt x="96" y="198"/>
                  </a:lnTo>
                  <a:lnTo>
                    <a:pt x="94" y="201"/>
                  </a:lnTo>
                  <a:lnTo>
                    <a:pt x="92" y="205"/>
                  </a:lnTo>
                  <a:lnTo>
                    <a:pt x="90" y="209"/>
                  </a:lnTo>
                  <a:lnTo>
                    <a:pt x="86" y="213"/>
                  </a:lnTo>
                  <a:lnTo>
                    <a:pt x="86" y="217"/>
                  </a:lnTo>
                  <a:lnTo>
                    <a:pt x="84" y="220"/>
                  </a:lnTo>
                  <a:lnTo>
                    <a:pt x="82" y="224"/>
                  </a:lnTo>
                  <a:lnTo>
                    <a:pt x="80" y="230"/>
                  </a:lnTo>
                  <a:lnTo>
                    <a:pt x="76" y="234"/>
                  </a:lnTo>
                  <a:lnTo>
                    <a:pt x="75" y="238"/>
                  </a:lnTo>
                  <a:lnTo>
                    <a:pt x="73" y="241"/>
                  </a:lnTo>
                  <a:lnTo>
                    <a:pt x="71" y="247"/>
                  </a:lnTo>
                  <a:lnTo>
                    <a:pt x="69" y="253"/>
                  </a:lnTo>
                  <a:lnTo>
                    <a:pt x="65" y="251"/>
                  </a:lnTo>
                  <a:lnTo>
                    <a:pt x="61" y="251"/>
                  </a:lnTo>
                  <a:lnTo>
                    <a:pt x="57" y="249"/>
                  </a:lnTo>
                  <a:lnTo>
                    <a:pt x="52" y="249"/>
                  </a:lnTo>
                  <a:lnTo>
                    <a:pt x="48" y="249"/>
                  </a:lnTo>
                  <a:lnTo>
                    <a:pt x="44" y="247"/>
                  </a:lnTo>
                  <a:lnTo>
                    <a:pt x="38" y="247"/>
                  </a:lnTo>
                  <a:lnTo>
                    <a:pt x="35" y="245"/>
                  </a:lnTo>
                  <a:lnTo>
                    <a:pt x="31" y="243"/>
                  </a:lnTo>
                  <a:lnTo>
                    <a:pt x="25" y="243"/>
                  </a:lnTo>
                  <a:lnTo>
                    <a:pt x="21" y="243"/>
                  </a:lnTo>
                  <a:lnTo>
                    <a:pt x="18" y="241"/>
                  </a:lnTo>
                  <a:lnTo>
                    <a:pt x="12" y="241"/>
                  </a:lnTo>
                  <a:lnTo>
                    <a:pt x="8" y="241"/>
                  </a:lnTo>
                  <a:lnTo>
                    <a:pt x="4" y="239"/>
                  </a:lnTo>
                  <a:lnTo>
                    <a:pt x="0" y="239"/>
                  </a:lnTo>
                  <a:lnTo>
                    <a:pt x="2" y="232"/>
                  </a:lnTo>
                  <a:lnTo>
                    <a:pt x="4" y="226"/>
                  </a:lnTo>
                  <a:lnTo>
                    <a:pt x="6" y="219"/>
                  </a:lnTo>
                  <a:lnTo>
                    <a:pt x="10" y="213"/>
                  </a:lnTo>
                  <a:lnTo>
                    <a:pt x="12" y="205"/>
                  </a:lnTo>
                  <a:lnTo>
                    <a:pt x="14" y="200"/>
                  </a:lnTo>
                  <a:lnTo>
                    <a:pt x="16" y="194"/>
                  </a:lnTo>
                  <a:lnTo>
                    <a:pt x="18" y="188"/>
                  </a:lnTo>
                  <a:lnTo>
                    <a:pt x="21" y="181"/>
                  </a:lnTo>
                  <a:lnTo>
                    <a:pt x="21" y="175"/>
                  </a:lnTo>
                  <a:lnTo>
                    <a:pt x="23" y="167"/>
                  </a:lnTo>
                  <a:lnTo>
                    <a:pt x="27" y="163"/>
                  </a:lnTo>
                  <a:lnTo>
                    <a:pt x="29" y="156"/>
                  </a:lnTo>
                  <a:lnTo>
                    <a:pt x="31" y="150"/>
                  </a:lnTo>
                  <a:lnTo>
                    <a:pt x="33" y="146"/>
                  </a:lnTo>
                  <a:lnTo>
                    <a:pt x="35" y="141"/>
                  </a:lnTo>
                  <a:lnTo>
                    <a:pt x="38" y="133"/>
                  </a:lnTo>
                  <a:lnTo>
                    <a:pt x="40" y="129"/>
                  </a:lnTo>
                  <a:lnTo>
                    <a:pt x="42" y="124"/>
                  </a:lnTo>
                  <a:lnTo>
                    <a:pt x="44" y="120"/>
                  </a:lnTo>
                  <a:lnTo>
                    <a:pt x="46" y="112"/>
                  </a:lnTo>
                  <a:lnTo>
                    <a:pt x="48" y="108"/>
                  </a:lnTo>
                  <a:lnTo>
                    <a:pt x="50" y="105"/>
                  </a:lnTo>
                  <a:lnTo>
                    <a:pt x="52" y="99"/>
                  </a:lnTo>
                  <a:lnTo>
                    <a:pt x="54" y="95"/>
                  </a:lnTo>
                  <a:lnTo>
                    <a:pt x="56" y="89"/>
                  </a:lnTo>
                  <a:lnTo>
                    <a:pt x="57" y="86"/>
                  </a:lnTo>
                  <a:lnTo>
                    <a:pt x="59" y="80"/>
                  </a:lnTo>
                  <a:lnTo>
                    <a:pt x="61" y="76"/>
                  </a:lnTo>
                  <a:lnTo>
                    <a:pt x="63" y="72"/>
                  </a:lnTo>
                  <a:lnTo>
                    <a:pt x="65" y="68"/>
                  </a:lnTo>
                  <a:lnTo>
                    <a:pt x="67" y="65"/>
                  </a:lnTo>
                  <a:lnTo>
                    <a:pt x="69" y="61"/>
                  </a:lnTo>
                  <a:lnTo>
                    <a:pt x="71" y="55"/>
                  </a:lnTo>
                  <a:lnTo>
                    <a:pt x="73" y="51"/>
                  </a:lnTo>
                  <a:lnTo>
                    <a:pt x="75" y="49"/>
                  </a:lnTo>
                  <a:lnTo>
                    <a:pt x="75" y="46"/>
                  </a:lnTo>
                  <a:lnTo>
                    <a:pt x="76" y="42"/>
                  </a:lnTo>
                  <a:lnTo>
                    <a:pt x="78" y="38"/>
                  </a:lnTo>
                  <a:lnTo>
                    <a:pt x="80" y="36"/>
                  </a:lnTo>
                  <a:lnTo>
                    <a:pt x="82" y="34"/>
                  </a:lnTo>
                  <a:lnTo>
                    <a:pt x="84" y="30"/>
                  </a:lnTo>
                  <a:lnTo>
                    <a:pt x="84" y="27"/>
                  </a:lnTo>
                  <a:lnTo>
                    <a:pt x="86" y="25"/>
                  </a:lnTo>
                  <a:lnTo>
                    <a:pt x="88" y="19"/>
                  </a:lnTo>
                  <a:lnTo>
                    <a:pt x="90" y="15"/>
                  </a:lnTo>
                  <a:lnTo>
                    <a:pt x="92" y="11"/>
                  </a:lnTo>
                  <a:lnTo>
                    <a:pt x="94" y="8"/>
                  </a:lnTo>
                  <a:lnTo>
                    <a:pt x="96" y="4"/>
                  </a:lnTo>
                  <a:lnTo>
                    <a:pt x="97" y="2"/>
                  </a:lnTo>
                  <a:lnTo>
                    <a:pt x="99" y="0"/>
                  </a:lnTo>
                  <a:lnTo>
                    <a:pt x="99" y="0"/>
                  </a:lnTo>
                  <a:lnTo>
                    <a:pt x="1046" y="298"/>
                  </a:lnTo>
                  <a:lnTo>
                    <a:pt x="1044" y="298"/>
                  </a:lnTo>
                  <a:lnTo>
                    <a:pt x="1042" y="300"/>
                  </a:lnTo>
                  <a:lnTo>
                    <a:pt x="1040" y="302"/>
                  </a:lnTo>
                  <a:lnTo>
                    <a:pt x="1040" y="306"/>
                  </a:lnTo>
                  <a:lnTo>
                    <a:pt x="1036" y="308"/>
                  </a:lnTo>
                  <a:lnTo>
                    <a:pt x="1035" y="312"/>
                  </a:lnTo>
                  <a:lnTo>
                    <a:pt x="1033" y="316"/>
                  </a:lnTo>
                  <a:lnTo>
                    <a:pt x="1029" y="319"/>
                  </a:lnTo>
                  <a:lnTo>
                    <a:pt x="1025" y="323"/>
                  </a:lnTo>
                  <a:lnTo>
                    <a:pt x="1023" y="327"/>
                  </a:lnTo>
                  <a:lnTo>
                    <a:pt x="1019" y="333"/>
                  </a:lnTo>
                  <a:lnTo>
                    <a:pt x="1016" y="340"/>
                  </a:lnTo>
                  <a:lnTo>
                    <a:pt x="1012" y="344"/>
                  </a:lnTo>
                  <a:lnTo>
                    <a:pt x="1008" y="352"/>
                  </a:lnTo>
                  <a:lnTo>
                    <a:pt x="1002" y="357"/>
                  </a:lnTo>
                  <a:lnTo>
                    <a:pt x="998" y="365"/>
                  </a:lnTo>
                  <a:lnTo>
                    <a:pt x="993" y="371"/>
                  </a:lnTo>
                  <a:lnTo>
                    <a:pt x="989" y="378"/>
                  </a:lnTo>
                  <a:lnTo>
                    <a:pt x="983" y="388"/>
                  </a:lnTo>
                  <a:lnTo>
                    <a:pt x="979" y="395"/>
                  </a:lnTo>
                  <a:lnTo>
                    <a:pt x="974" y="403"/>
                  </a:lnTo>
                  <a:lnTo>
                    <a:pt x="968" y="412"/>
                  </a:lnTo>
                  <a:lnTo>
                    <a:pt x="964" y="422"/>
                  </a:lnTo>
                  <a:lnTo>
                    <a:pt x="959" y="430"/>
                  </a:lnTo>
                  <a:lnTo>
                    <a:pt x="953" y="439"/>
                  </a:lnTo>
                  <a:lnTo>
                    <a:pt x="947" y="450"/>
                  </a:lnTo>
                  <a:lnTo>
                    <a:pt x="941" y="460"/>
                  </a:lnTo>
                  <a:lnTo>
                    <a:pt x="938" y="471"/>
                  </a:lnTo>
                  <a:lnTo>
                    <a:pt x="932" y="481"/>
                  </a:lnTo>
                  <a:lnTo>
                    <a:pt x="926" y="492"/>
                  </a:lnTo>
                  <a:lnTo>
                    <a:pt x="921" y="504"/>
                  </a:lnTo>
                  <a:lnTo>
                    <a:pt x="915" y="515"/>
                  </a:lnTo>
                  <a:lnTo>
                    <a:pt x="909" y="526"/>
                  </a:lnTo>
                  <a:lnTo>
                    <a:pt x="905" y="538"/>
                  </a:lnTo>
                  <a:lnTo>
                    <a:pt x="900" y="549"/>
                  </a:lnTo>
                  <a:lnTo>
                    <a:pt x="894" y="561"/>
                  </a:lnTo>
                  <a:lnTo>
                    <a:pt x="890" y="574"/>
                  </a:lnTo>
                  <a:lnTo>
                    <a:pt x="884" y="587"/>
                  </a:lnTo>
                  <a:lnTo>
                    <a:pt x="879" y="599"/>
                  </a:lnTo>
                  <a:lnTo>
                    <a:pt x="875" y="612"/>
                  </a:lnTo>
                  <a:lnTo>
                    <a:pt x="869" y="623"/>
                  </a:lnTo>
                  <a:lnTo>
                    <a:pt x="865" y="637"/>
                  </a:lnTo>
                  <a:lnTo>
                    <a:pt x="862" y="650"/>
                  </a:lnTo>
                  <a:lnTo>
                    <a:pt x="858" y="663"/>
                  </a:lnTo>
                  <a:lnTo>
                    <a:pt x="854" y="677"/>
                  </a:lnTo>
                  <a:lnTo>
                    <a:pt x="850" y="690"/>
                  </a:lnTo>
                  <a:lnTo>
                    <a:pt x="846" y="703"/>
                  </a:lnTo>
                  <a:lnTo>
                    <a:pt x="843" y="717"/>
                  </a:lnTo>
                  <a:lnTo>
                    <a:pt x="841" y="730"/>
                  </a:lnTo>
                  <a:lnTo>
                    <a:pt x="837" y="743"/>
                  </a:lnTo>
                  <a:lnTo>
                    <a:pt x="833" y="758"/>
                  </a:lnTo>
                  <a:lnTo>
                    <a:pt x="831" y="772"/>
                  </a:lnTo>
                  <a:lnTo>
                    <a:pt x="831" y="785"/>
                  </a:lnTo>
                  <a:lnTo>
                    <a:pt x="829" y="800"/>
                  </a:lnTo>
                  <a:lnTo>
                    <a:pt x="827" y="813"/>
                  </a:lnTo>
                  <a:lnTo>
                    <a:pt x="827" y="827"/>
                  </a:lnTo>
                  <a:lnTo>
                    <a:pt x="825" y="842"/>
                  </a:lnTo>
                  <a:lnTo>
                    <a:pt x="825" y="857"/>
                  </a:lnTo>
                  <a:lnTo>
                    <a:pt x="825" y="871"/>
                  </a:lnTo>
                  <a:lnTo>
                    <a:pt x="825" y="884"/>
                  </a:lnTo>
                  <a:lnTo>
                    <a:pt x="827" y="897"/>
                  </a:lnTo>
                  <a:lnTo>
                    <a:pt x="827" y="912"/>
                  </a:lnTo>
                  <a:lnTo>
                    <a:pt x="829" y="926"/>
                  </a:lnTo>
                  <a:lnTo>
                    <a:pt x="829" y="939"/>
                  </a:lnTo>
                  <a:lnTo>
                    <a:pt x="831" y="954"/>
                  </a:lnTo>
                  <a:lnTo>
                    <a:pt x="833" y="967"/>
                  </a:lnTo>
                  <a:lnTo>
                    <a:pt x="833" y="981"/>
                  </a:lnTo>
                  <a:lnTo>
                    <a:pt x="835" y="996"/>
                  </a:lnTo>
                  <a:lnTo>
                    <a:pt x="837" y="1009"/>
                  </a:lnTo>
                  <a:lnTo>
                    <a:pt x="839" y="1023"/>
                  </a:lnTo>
                  <a:lnTo>
                    <a:pt x="839" y="1036"/>
                  </a:lnTo>
                  <a:lnTo>
                    <a:pt x="841" y="1049"/>
                  </a:lnTo>
                  <a:lnTo>
                    <a:pt x="843" y="1062"/>
                  </a:lnTo>
                  <a:lnTo>
                    <a:pt x="844" y="1078"/>
                  </a:lnTo>
                  <a:lnTo>
                    <a:pt x="844" y="1091"/>
                  </a:lnTo>
                  <a:lnTo>
                    <a:pt x="846" y="1104"/>
                  </a:lnTo>
                  <a:lnTo>
                    <a:pt x="848" y="1118"/>
                  </a:lnTo>
                  <a:lnTo>
                    <a:pt x="850" y="1131"/>
                  </a:lnTo>
                  <a:lnTo>
                    <a:pt x="852" y="1144"/>
                  </a:lnTo>
                  <a:lnTo>
                    <a:pt x="852" y="1158"/>
                  </a:lnTo>
                  <a:lnTo>
                    <a:pt x="854" y="1169"/>
                  </a:lnTo>
                  <a:lnTo>
                    <a:pt x="854" y="1184"/>
                  </a:lnTo>
                  <a:lnTo>
                    <a:pt x="854" y="1197"/>
                  </a:lnTo>
                  <a:lnTo>
                    <a:pt x="856" y="1209"/>
                  </a:lnTo>
                  <a:lnTo>
                    <a:pt x="856" y="1222"/>
                  </a:lnTo>
                  <a:lnTo>
                    <a:pt x="858" y="1235"/>
                  </a:lnTo>
                  <a:lnTo>
                    <a:pt x="858" y="1249"/>
                  </a:lnTo>
                  <a:lnTo>
                    <a:pt x="858" y="1262"/>
                  </a:lnTo>
                  <a:lnTo>
                    <a:pt x="858" y="1275"/>
                  </a:lnTo>
                  <a:lnTo>
                    <a:pt x="860" y="1287"/>
                  </a:lnTo>
                  <a:lnTo>
                    <a:pt x="860" y="1300"/>
                  </a:lnTo>
                  <a:lnTo>
                    <a:pt x="860" y="1313"/>
                  </a:lnTo>
                  <a:lnTo>
                    <a:pt x="860" y="1327"/>
                  </a:lnTo>
                  <a:lnTo>
                    <a:pt x="860" y="1338"/>
                  </a:lnTo>
                  <a:lnTo>
                    <a:pt x="858" y="1351"/>
                  </a:lnTo>
                  <a:lnTo>
                    <a:pt x="858" y="1363"/>
                  </a:lnTo>
                  <a:lnTo>
                    <a:pt x="858" y="1376"/>
                  </a:lnTo>
                  <a:lnTo>
                    <a:pt x="858" y="1389"/>
                  </a:lnTo>
                  <a:lnTo>
                    <a:pt x="856" y="1401"/>
                  </a:lnTo>
                  <a:lnTo>
                    <a:pt x="856" y="1414"/>
                  </a:lnTo>
                  <a:lnTo>
                    <a:pt x="854" y="1426"/>
                  </a:lnTo>
                  <a:lnTo>
                    <a:pt x="854" y="1439"/>
                  </a:lnTo>
                  <a:lnTo>
                    <a:pt x="852" y="1452"/>
                  </a:lnTo>
                  <a:lnTo>
                    <a:pt x="848" y="1464"/>
                  </a:lnTo>
                  <a:lnTo>
                    <a:pt x="846" y="1477"/>
                  </a:lnTo>
                  <a:lnTo>
                    <a:pt x="846" y="1488"/>
                  </a:lnTo>
                  <a:lnTo>
                    <a:pt x="843" y="1500"/>
                  </a:lnTo>
                  <a:lnTo>
                    <a:pt x="841" y="1513"/>
                  </a:lnTo>
                  <a:lnTo>
                    <a:pt x="839" y="1524"/>
                  </a:lnTo>
                  <a:lnTo>
                    <a:pt x="835" y="1538"/>
                  </a:lnTo>
                  <a:lnTo>
                    <a:pt x="831" y="1549"/>
                  </a:lnTo>
                  <a:lnTo>
                    <a:pt x="829" y="1562"/>
                  </a:lnTo>
                  <a:lnTo>
                    <a:pt x="824" y="1574"/>
                  </a:lnTo>
                  <a:lnTo>
                    <a:pt x="822" y="1587"/>
                  </a:lnTo>
                  <a:lnTo>
                    <a:pt x="816" y="1598"/>
                  </a:lnTo>
                  <a:lnTo>
                    <a:pt x="812" y="1610"/>
                  </a:lnTo>
                  <a:lnTo>
                    <a:pt x="808" y="1621"/>
                  </a:lnTo>
                  <a:lnTo>
                    <a:pt x="805" y="1635"/>
                  </a:lnTo>
                  <a:lnTo>
                    <a:pt x="799" y="1646"/>
                  </a:lnTo>
                  <a:lnTo>
                    <a:pt x="793" y="1657"/>
                  </a:lnTo>
                  <a:lnTo>
                    <a:pt x="787" y="1669"/>
                  </a:lnTo>
                  <a:lnTo>
                    <a:pt x="782" y="1682"/>
                  </a:lnTo>
                  <a:lnTo>
                    <a:pt x="776" y="1694"/>
                  </a:lnTo>
                  <a:lnTo>
                    <a:pt x="768" y="1705"/>
                  </a:lnTo>
                  <a:lnTo>
                    <a:pt x="763" y="1716"/>
                  </a:lnTo>
                  <a:lnTo>
                    <a:pt x="755" y="1728"/>
                  </a:lnTo>
                  <a:lnTo>
                    <a:pt x="755" y="1728"/>
                  </a:lnTo>
                  <a:lnTo>
                    <a:pt x="753" y="1728"/>
                  </a:lnTo>
                  <a:lnTo>
                    <a:pt x="751" y="1728"/>
                  </a:lnTo>
                  <a:lnTo>
                    <a:pt x="748" y="1728"/>
                  </a:lnTo>
                  <a:lnTo>
                    <a:pt x="746" y="1726"/>
                  </a:lnTo>
                  <a:lnTo>
                    <a:pt x="744" y="1726"/>
                  </a:lnTo>
                  <a:lnTo>
                    <a:pt x="740" y="1726"/>
                  </a:lnTo>
                  <a:lnTo>
                    <a:pt x="738" y="1726"/>
                  </a:lnTo>
                  <a:lnTo>
                    <a:pt x="734" y="1724"/>
                  </a:lnTo>
                  <a:lnTo>
                    <a:pt x="730" y="1724"/>
                  </a:lnTo>
                  <a:lnTo>
                    <a:pt x="729" y="1724"/>
                  </a:lnTo>
                  <a:lnTo>
                    <a:pt x="725" y="1724"/>
                  </a:lnTo>
                  <a:lnTo>
                    <a:pt x="721" y="1722"/>
                  </a:lnTo>
                  <a:lnTo>
                    <a:pt x="717" y="1720"/>
                  </a:lnTo>
                  <a:lnTo>
                    <a:pt x="711" y="1720"/>
                  </a:lnTo>
                  <a:lnTo>
                    <a:pt x="708" y="1720"/>
                  </a:lnTo>
                  <a:lnTo>
                    <a:pt x="702" y="1718"/>
                  </a:lnTo>
                  <a:lnTo>
                    <a:pt x="698" y="1718"/>
                  </a:lnTo>
                  <a:lnTo>
                    <a:pt x="692" y="1716"/>
                  </a:lnTo>
                  <a:lnTo>
                    <a:pt x="689" y="1716"/>
                  </a:lnTo>
                  <a:lnTo>
                    <a:pt x="683" y="1716"/>
                  </a:lnTo>
                  <a:lnTo>
                    <a:pt x="677" y="1714"/>
                  </a:lnTo>
                  <a:lnTo>
                    <a:pt x="670" y="1714"/>
                  </a:lnTo>
                  <a:lnTo>
                    <a:pt x="666" y="1713"/>
                  </a:lnTo>
                  <a:lnTo>
                    <a:pt x="658" y="1711"/>
                  </a:lnTo>
                  <a:lnTo>
                    <a:pt x="652" y="1711"/>
                  </a:lnTo>
                  <a:lnTo>
                    <a:pt x="647" y="1709"/>
                  </a:lnTo>
                  <a:lnTo>
                    <a:pt x="641" y="1709"/>
                  </a:lnTo>
                  <a:lnTo>
                    <a:pt x="633" y="1707"/>
                  </a:lnTo>
                  <a:lnTo>
                    <a:pt x="626" y="1707"/>
                  </a:lnTo>
                  <a:lnTo>
                    <a:pt x="618" y="1705"/>
                  </a:lnTo>
                  <a:lnTo>
                    <a:pt x="613" y="1703"/>
                  </a:lnTo>
                  <a:lnTo>
                    <a:pt x="605" y="1701"/>
                  </a:lnTo>
                  <a:lnTo>
                    <a:pt x="595" y="1701"/>
                  </a:lnTo>
                  <a:lnTo>
                    <a:pt x="590" y="1699"/>
                  </a:lnTo>
                  <a:lnTo>
                    <a:pt x="582" y="1699"/>
                  </a:lnTo>
                  <a:lnTo>
                    <a:pt x="575" y="1697"/>
                  </a:lnTo>
                  <a:lnTo>
                    <a:pt x="565" y="1695"/>
                  </a:lnTo>
                  <a:lnTo>
                    <a:pt x="557" y="1694"/>
                  </a:lnTo>
                  <a:lnTo>
                    <a:pt x="550" y="1694"/>
                  </a:lnTo>
                  <a:lnTo>
                    <a:pt x="540" y="1692"/>
                  </a:lnTo>
                  <a:lnTo>
                    <a:pt x="533" y="1690"/>
                  </a:lnTo>
                  <a:lnTo>
                    <a:pt x="523" y="1688"/>
                  </a:lnTo>
                  <a:lnTo>
                    <a:pt x="516" y="1688"/>
                  </a:lnTo>
                  <a:lnTo>
                    <a:pt x="506" y="1686"/>
                  </a:lnTo>
                  <a:lnTo>
                    <a:pt x="497" y="1684"/>
                  </a:lnTo>
                  <a:lnTo>
                    <a:pt x="487" y="1682"/>
                  </a:lnTo>
                  <a:lnTo>
                    <a:pt x="480" y="1680"/>
                  </a:lnTo>
                  <a:lnTo>
                    <a:pt x="468" y="1680"/>
                  </a:lnTo>
                  <a:lnTo>
                    <a:pt x="460" y="1676"/>
                  </a:lnTo>
                  <a:lnTo>
                    <a:pt x="449" y="1676"/>
                  </a:lnTo>
                  <a:lnTo>
                    <a:pt x="441" y="1674"/>
                  </a:lnTo>
                  <a:lnTo>
                    <a:pt x="430" y="1673"/>
                  </a:lnTo>
                  <a:lnTo>
                    <a:pt x="422" y="1671"/>
                  </a:lnTo>
                  <a:lnTo>
                    <a:pt x="411" y="1669"/>
                  </a:lnTo>
                  <a:lnTo>
                    <a:pt x="402" y="1667"/>
                  </a:lnTo>
                  <a:lnTo>
                    <a:pt x="392" y="1665"/>
                  </a:lnTo>
                  <a:lnTo>
                    <a:pt x="383" y="1665"/>
                  </a:lnTo>
                  <a:lnTo>
                    <a:pt x="371" y="1661"/>
                  </a:lnTo>
                  <a:lnTo>
                    <a:pt x="362" y="1661"/>
                  </a:lnTo>
                  <a:lnTo>
                    <a:pt x="365" y="1657"/>
                  </a:lnTo>
                  <a:lnTo>
                    <a:pt x="369" y="1655"/>
                  </a:lnTo>
                  <a:lnTo>
                    <a:pt x="371" y="1652"/>
                  </a:lnTo>
                  <a:lnTo>
                    <a:pt x="377" y="1648"/>
                  </a:lnTo>
                  <a:lnTo>
                    <a:pt x="379" y="1644"/>
                  </a:lnTo>
                  <a:lnTo>
                    <a:pt x="381" y="1642"/>
                  </a:lnTo>
                  <a:lnTo>
                    <a:pt x="384" y="1638"/>
                  </a:lnTo>
                  <a:lnTo>
                    <a:pt x="388" y="1636"/>
                  </a:lnTo>
                  <a:lnTo>
                    <a:pt x="390" y="1633"/>
                  </a:lnTo>
                  <a:lnTo>
                    <a:pt x="392" y="1631"/>
                  </a:lnTo>
                  <a:lnTo>
                    <a:pt x="396" y="1627"/>
                  </a:lnTo>
                  <a:lnTo>
                    <a:pt x="398" y="1625"/>
                  </a:lnTo>
                  <a:lnTo>
                    <a:pt x="402" y="1619"/>
                  </a:lnTo>
                  <a:lnTo>
                    <a:pt x="405" y="1614"/>
                  </a:lnTo>
                  <a:lnTo>
                    <a:pt x="409" y="1608"/>
                  </a:lnTo>
                  <a:lnTo>
                    <a:pt x="413" y="1604"/>
                  </a:lnTo>
                  <a:lnTo>
                    <a:pt x="415" y="1598"/>
                  </a:lnTo>
                  <a:lnTo>
                    <a:pt x="419" y="1595"/>
                  </a:lnTo>
                  <a:lnTo>
                    <a:pt x="421" y="1589"/>
                  </a:lnTo>
                  <a:lnTo>
                    <a:pt x="422" y="1587"/>
                  </a:lnTo>
                  <a:lnTo>
                    <a:pt x="424" y="1581"/>
                  </a:lnTo>
                  <a:lnTo>
                    <a:pt x="426" y="1578"/>
                  </a:lnTo>
                  <a:lnTo>
                    <a:pt x="432" y="1579"/>
                  </a:lnTo>
                  <a:lnTo>
                    <a:pt x="440" y="1579"/>
                  </a:lnTo>
                  <a:lnTo>
                    <a:pt x="447" y="1581"/>
                  </a:lnTo>
                  <a:lnTo>
                    <a:pt x="453" y="1583"/>
                  </a:lnTo>
                  <a:lnTo>
                    <a:pt x="459" y="1583"/>
                  </a:lnTo>
                  <a:lnTo>
                    <a:pt x="466" y="1585"/>
                  </a:lnTo>
                  <a:lnTo>
                    <a:pt x="472" y="1587"/>
                  </a:lnTo>
                  <a:lnTo>
                    <a:pt x="480" y="1587"/>
                  </a:lnTo>
                  <a:lnTo>
                    <a:pt x="485" y="1589"/>
                  </a:lnTo>
                  <a:lnTo>
                    <a:pt x="491" y="1589"/>
                  </a:lnTo>
                  <a:lnTo>
                    <a:pt x="499" y="1591"/>
                  </a:lnTo>
                  <a:lnTo>
                    <a:pt x="504" y="1593"/>
                  </a:lnTo>
                  <a:lnTo>
                    <a:pt x="510" y="1593"/>
                  </a:lnTo>
                  <a:lnTo>
                    <a:pt x="516" y="1595"/>
                  </a:lnTo>
                  <a:lnTo>
                    <a:pt x="521" y="1597"/>
                  </a:lnTo>
                  <a:lnTo>
                    <a:pt x="527" y="1598"/>
                  </a:lnTo>
                  <a:lnTo>
                    <a:pt x="533" y="1598"/>
                  </a:lnTo>
                  <a:lnTo>
                    <a:pt x="538" y="1598"/>
                  </a:lnTo>
                  <a:lnTo>
                    <a:pt x="544" y="1600"/>
                  </a:lnTo>
                  <a:lnTo>
                    <a:pt x="550" y="1600"/>
                  </a:lnTo>
                  <a:lnTo>
                    <a:pt x="556" y="1602"/>
                  </a:lnTo>
                  <a:lnTo>
                    <a:pt x="559" y="1604"/>
                  </a:lnTo>
                  <a:lnTo>
                    <a:pt x="565" y="1604"/>
                  </a:lnTo>
                  <a:lnTo>
                    <a:pt x="571" y="1606"/>
                  </a:lnTo>
                  <a:lnTo>
                    <a:pt x="575" y="1606"/>
                  </a:lnTo>
                  <a:lnTo>
                    <a:pt x="580" y="1608"/>
                  </a:lnTo>
                  <a:lnTo>
                    <a:pt x="584" y="1608"/>
                  </a:lnTo>
                  <a:lnTo>
                    <a:pt x="590" y="1610"/>
                  </a:lnTo>
                  <a:lnTo>
                    <a:pt x="595" y="1610"/>
                  </a:lnTo>
                  <a:lnTo>
                    <a:pt x="599" y="1612"/>
                  </a:lnTo>
                  <a:lnTo>
                    <a:pt x="603" y="1612"/>
                  </a:lnTo>
                  <a:lnTo>
                    <a:pt x="609" y="1614"/>
                  </a:lnTo>
                  <a:lnTo>
                    <a:pt x="613" y="1614"/>
                  </a:lnTo>
                  <a:lnTo>
                    <a:pt x="616" y="1616"/>
                  </a:lnTo>
                  <a:lnTo>
                    <a:pt x="620" y="1616"/>
                  </a:lnTo>
                  <a:lnTo>
                    <a:pt x="624" y="1617"/>
                  </a:lnTo>
                  <a:lnTo>
                    <a:pt x="628" y="1617"/>
                  </a:lnTo>
                  <a:lnTo>
                    <a:pt x="632" y="1617"/>
                  </a:lnTo>
                  <a:lnTo>
                    <a:pt x="635" y="1619"/>
                  </a:lnTo>
                  <a:lnTo>
                    <a:pt x="639" y="1621"/>
                  </a:lnTo>
                  <a:lnTo>
                    <a:pt x="643" y="1621"/>
                  </a:lnTo>
                  <a:lnTo>
                    <a:pt x="645" y="1621"/>
                  </a:lnTo>
                  <a:lnTo>
                    <a:pt x="649" y="1621"/>
                  </a:lnTo>
                  <a:lnTo>
                    <a:pt x="652" y="1623"/>
                  </a:lnTo>
                  <a:lnTo>
                    <a:pt x="654" y="1623"/>
                  </a:lnTo>
                  <a:lnTo>
                    <a:pt x="658" y="1623"/>
                  </a:lnTo>
                  <a:lnTo>
                    <a:pt x="660" y="1623"/>
                  </a:lnTo>
                  <a:lnTo>
                    <a:pt x="662" y="1625"/>
                  </a:lnTo>
                  <a:lnTo>
                    <a:pt x="668" y="1625"/>
                  </a:lnTo>
                  <a:lnTo>
                    <a:pt x="670" y="1625"/>
                  </a:lnTo>
                  <a:lnTo>
                    <a:pt x="673" y="1625"/>
                  </a:lnTo>
                  <a:lnTo>
                    <a:pt x="677" y="1627"/>
                  </a:lnTo>
                  <a:lnTo>
                    <a:pt x="681" y="1627"/>
                  </a:lnTo>
                  <a:lnTo>
                    <a:pt x="683" y="1629"/>
                  </a:lnTo>
                  <a:lnTo>
                    <a:pt x="683" y="1627"/>
                  </a:lnTo>
                  <a:lnTo>
                    <a:pt x="683" y="1625"/>
                  </a:lnTo>
                  <a:lnTo>
                    <a:pt x="683" y="1623"/>
                  </a:lnTo>
                  <a:lnTo>
                    <a:pt x="685" y="1621"/>
                  </a:lnTo>
                  <a:lnTo>
                    <a:pt x="685" y="1617"/>
                  </a:lnTo>
                  <a:lnTo>
                    <a:pt x="687" y="1614"/>
                  </a:lnTo>
                  <a:lnTo>
                    <a:pt x="689" y="1610"/>
                  </a:lnTo>
                  <a:lnTo>
                    <a:pt x="689" y="1606"/>
                  </a:lnTo>
                  <a:lnTo>
                    <a:pt x="691" y="1600"/>
                  </a:lnTo>
                  <a:lnTo>
                    <a:pt x="692" y="1597"/>
                  </a:lnTo>
                  <a:lnTo>
                    <a:pt x="694" y="1591"/>
                  </a:lnTo>
                  <a:lnTo>
                    <a:pt x="696" y="1585"/>
                  </a:lnTo>
                  <a:lnTo>
                    <a:pt x="698" y="1579"/>
                  </a:lnTo>
                  <a:lnTo>
                    <a:pt x="700" y="1574"/>
                  </a:lnTo>
                  <a:lnTo>
                    <a:pt x="702" y="1566"/>
                  </a:lnTo>
                  <a:lnTo>
                    <a:pt x="704" y="1559"/>
                  </a:lnTo>
                  <a:lnTo>
                    <a:pt x="706" y="1551"/>
                  </a:lnTo>
                  <a:lnTo>
                    <a:pt x="708" y="1543"/>
                  </a:lnTo>
                  <a:lnTo>
                    <a:pt x="710" y="1534"/>
                  </a:lnTo>
                  <a:lnTo>
                    <a:pt x="713" y="1526"/>
                  </a:lnTo>
                  <a:lnTo>
                    <a:pt x="715" y="1517"/>
                  </a:lnTo>
                  <a:lnTo>
                    <a:pt x="719" y="1507"/>
                  </a:lnTo>
                  <a:lnTo>
                    <a:pt x="719" y="1498"/>
                  </a:lnTo>
                  <a:lnTo>
                    <a:pt x="723" y="1488"/>
                  </a:lnTo>
                  <a:lnTo>
                    <a:pt x="725" y="1477"/>
                  </a:lnTo>
                  <a:lnTo>
                    <a:pt x="729" y="1465"/>
                  </a:lnTo>
                  <a:lnTo>
                    <a:pt x="730" y="1456"/>
                  </a:lnTo>
                  <a:lnTo>
                    <a:pt x="732" y="1445"/>
                  </a:lnTo>
                  <a:lnTo>
                    <a:pt x="734" y="1433"/>
                  </a:lnTo>
                  <a:lnTo>
                    <a:pt x="738" y="1422"/>
                  </a:lnTo>
                  <a:lnTo>
                    <a:pt x="740" y="1408"/>
                  </a:lnTo>
                  <a:lnTo>
                    <a:pt x="742" y="1397"/>
                  </a:lnTo>
                  <a:lnTo>
                    <a:pt x="744" y="1384"/>
                  </a:lnTo>
                  <a:lnTo>
                    <a:pt x="746" y="1370"/>
                  </a:lnTo>
                  <a:lnTo>
                    <a:pt x="748" y="1357"/>
                  </a:lnTo>
                  <a:lnTo>
                    <a:pt x="751" y="1344"/>
                  </a:lnTo>
                  <a:lnTo>
                    <a:pt x="753" y="1330"/>
                  </a:lnTo>
                  <a:lnTo>
                    <a:pt x="755" y="1317"/>
                  </a:lnTo>
                  <a:lnTo>
                    <a:pt x="757" y="1302"/>
                  </a:lnTo>
                  <a:lnTo>
                    <a:pt x="759" y="1287"/>
                  </a:lnTo>
                  <a:lnTo>
                    <a:pt x="761" y="1273"/>
                  </a:lnTo>
                  <a:lnTo>
                    <a:pt x="763" y="1258"/>
                  </a:lnTo>
                  <a:lnTo>
                    <a:pt x="765" y="1243"/>
                  </a:lnTo>
                  <a:lnTo>
                    <a:pt x="767" y="1226"/>
                  </a:lnTo>
                  <a:lnTo>
                    <a:pt x="768" y="1211"/>
                  </a:lnTo>
                  <a:lnTo>
                    <a:pt x="770" y="1196"/>
                  </a:lnTo>
                  <a:lnTo>
                    <a:pt x="770" y="1180"/>
                  </a:lnTo>
                  <a:lnTo>
                    <a:pt x="772" y="1163"/>
                  </a:lnTo>
                  <a:lnTo>
                    <a:pt x="772" y="1146"/>
                  </a:lnTo>
                  <a:lnTo>
                    <a:pt x="774" y="1131"/>
                  </a:lnTo>
                  <a:lnTo>
                    <a:pt x="776" y="1114"/>
                  </a:lnTo>
                  <a:lnTo>
                    <a:pt x="776" y="1097"/>
                  </a:lnTo>
                  <a:lnTo>
                    <a:pt x="776" y="1080"/>
                  </a:lnTo>
                  <a:lnTo>
                    <a:pt x="776" y="1062"/>
                  </a:lnTo>
                  <a:lnTo>
                    <a:pt x="776" y="1045"/>
                  </a:lnTo>
                  <a:lnTo>
                    <a:pt x="776" y="1028"/>
                  </a:lnTo>
                  <a:lnTo>
                    <a:pt x="776" y="1009"/>
                  </a:lnTo>
                  <a:lnTo>
                    <a:pt x="776" y="992"/>
                  </a:lnTo>
                  <a:lnTo>
                    <a:pt x="776" y="973"/>
                  </a:lnTo>
                  <a:lnTo>
                    <a:pt x="774" y="956"/>
                  </a:lnTo>
                  <a:lnTo>
                    <a:pt x="772" y="939"/>
                  </a:lnTo>
                  <a:lnTo>
                    <a:pt x="772" y="920"/>
                  </a:lnTo>
                  <a:lnTo>
                    <a:pt x="770" y="903"/>
                  </a:lnTo>
                  <a:lnTo>
                    <a:pt x="770" y="884"/>
                  </a:lnTo>
                  <a:lnTo>
                    <a:pt x="768" y="867"/>
                  </a:lnTo>
                  <a:lnTo>
                    <a:pt x="768" y="850"/>
                  </a:lnTo>
                  <a:lnTo>
                    <a:pt x="768" y="831"/>
                  </a:lnTo>
                  <a:lnTo>
                    <a:pt x="768" y="815"/>
                  </a:lnTo>
                  <a:lnTo>
                    <a:pt x="768" y="798"/>
                  </a:lnTo>
                  <a:lnTo>
                    <a:pt x="770" y="781"/>
                  </a:lnTo>
                  <a:lnTo>
                    <a:pt x="770" y="766"/>
                  </a:lnTo>
                  <a:lnTo>
                    <a:pt x="770" y="749"/>
                  </a:lnTo>
                  <a:lnTo>
                    <a:pt x="772" y="734"/>
                  </a:lnTo>
                  <a:lnTo>
                    <a:pt x="774" y="718"/>
                  </a:lnTo>
                  <a:lnTo>
                    <a:pt x="776" y="703"/>
                  </a:lnTo>
                  <a:lnTo>
                    <a:pt x="776" y="690"/>
                  </a:lnTo>
                  <a:lnTo>
                    <a:pt x="778" y="675"/>
                  </a:lnTo>
                  <a:lnTo>
                    <a:pt x="780" y="660"/>
                  </a:lnTo>
                  <a:lnTo>
                    <a:pt x="782" y="646"/>
                  </a:lnTo>
                  <a:lnTo>
                    <a:pt x="784" y="633"/>
                  </a:lnTo>
                  <a:lnTo>
                    <a:pt x="786" y="620"/>
                  </a:lnTo>
                  <a:lnTo>
                    <a:pt x="789" y="606"/>
                  </a:lnTo>
                  <a:lnTo>
                    <a:pt x="791" y="593"/>
                  </a:lnTo>
                  <a:lnTo>
                    <a:pt x="793" y="580"/>
                  </a:lnTo>
                  <a:lnTo>
                    <a:pt x="797" y="568"/>
                  </a:lnTo>
                  <a:lnTo>
                    <a:pt x="799" y="557"/>
                  </a:lnTo>
                  <a:lnTo>
                    <a:pt x="803" y="545"/>
                  </a:lnTo>
                  <a:lnTo>
                    <a:pt x="805" y="534"/>
                  </a:lnTo>
                  <a:lnTo>
                    <a:pt x="808" y="523"/>
                  </a:lnTo>
                  <a:lnTo>
                    <a:pt x="812" y="513"/>
                  </a:lnTo>
                  <a:lnTo>
                    <a:pt x="814" y="502"/>
                  </a:lnTo>
                  <a:lnTo>
                    <a:pt x="818" y="492"/>
                  </a:lnTo>
                  <a:lnTo>
                    <a:pt x="822" y="481"/>
                  </a:lnTo>
                  <a:lnTo>
                    <a:pt x="824" y="471"/>
                  </a:lnTo>
                  <a:lnTo>
                    <a:pt x="827" y="462"/>
                  </a:lnTo>
                  <a:lnTo>
                    <a:pt x="831" y="452"/>
                  </a:lnTo>
                  <a:lnTo>
                    <a:pt x="833" y="445"/>
                  </a:lnTo>
                  <a:lnTo>
                    <a:pt x="837" y="437"/>
                  </a:lnTo>
                  <a:lnTo>
                    <a:pt x="841" y="428"/>
                  </a:lnTo>
                  <a:lnTo>
                    <a:pt x="843" y="420"/>
                  </a:lnTo>
                  <a:lnTo>
                    <a:pt x="846" y="412"/>
                  </a:lnTo>
                  <a:lnTo>
                    <a:pt x="850" y="405"/>
                  </a:lnTo>
                  <a:lnTo>
                    <a:pt x="852" y="397"/>
                  </a:lnTo>
                  <a:lnTo>
                    <a:pt x="856" y="392"/>
                  </a:lnTo>
                  <a:lnTo>
                    <a:pt x="858" y="384"/>
                  </a:lnTo>
                  <a:lnTo>
                    <a:pt x="862" y="378"/>
                  </a:lnTo>
                  <a:lnTo>
                    <a:pt x="864" y="373"/>
                  </a:lnTo>
                  <a:lnTo>
                    <a:pt x="867" y="367"/>
                  </a:lnTo>
                  <a:lnTo>
                    <a:pt x="869" y="361"/>
                  </a:lnTo>
                  <a:lnTo>
                    <a:pt x="873" y="357"/>
                  </a:lnTo>
                  <a:lnTo>
                    <a:pt x="875" y="352"/>
                  </a:lnTo>
                  <a:lnTo>
                    <a:pt x="879" y="348"/>
                  </a:lnTo>
                  <a:lnTo>
                    <a:pt x="879" y="342"/>
                  </a:lnTo>
                  <a:lnTo>
                    <a:pt x="883" y="340"/>
                  </a:lnTo>
                  <a:lnTo>
                    <a:pt x="884" y="336"/>
                  </a:lnTo>
                  <a:lnTo>
                    <a:pt x="886" y="333"/>
                  </a:lnTo>
                  <a:lnTo>
                    <a:pt x="888" y="329"/>
                  </a:lnTo>
                  <a:lnTo>
                    <a:pt x="890" y="327"/>
                  </a:lnTo>
                  <a:lnTo>
                    <a:pt x="892" y="323"/>
                  </a:lnTo>
                  <a:lnTo>
                    <a:pt x="894" y="319"/>
                  </a:lnTo>
                  <a:lnTo>
                    <a:pt x="896" y="317"/>
                  </a:lnTo>
                  <a:lnTo>
                    <a:pt x="896" y="317"/>
                  </a:lnTo>
                  <a:lnTo>
                    <a:pt x="162" y="120"/>
                  </a:lnTo>
                  <a:lnTo>
                    <a:pt x="162"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3"/>
            <p:cNvSpPr>
              <a:spLocks/>
            </p:cNvSpPr>
            <p:nvPr/>
          </p:nvSpPr>
          <p:spPr bwMode="auto">
            <a:xfrm>
              <a:off x="7396163" y="2689225"/>
              <a:ext cx="209550" cy="287338"/>
            </a:xfrm>
            <a:custGeom>
              <a:avLst/>
              <a:gdLst>
                <a:gd name="T0" fmla="*/ 238 w 264"/>
                <a:gd name="T1" fmla="*/ 0 h 363"/>
                <a:gd name="T2" fmla="*/ 264 w 264"/>
                <a:gd name="T3" fmla="*/ 40 h 363"/>
                <a:gd name="T4" fmla="*/ 95 w 264"/>
                <a:gd name="T5" fmla="*/ 363 h 363"/>
                <a:gd name="T6" fmla="*/ 0 w 264"/>
                <a:gd name="T7" fmla="*/ 135 h 363"/>
                <a:gd name="T8" fmla="*/ 192 w 264"/>
                <a:gd name="T9" fmla="*/ 23 h 363"/>
                <a:gd name="T10" fmla="*/ 238 w 264"/>
                <a:gd name="T11" fmla="*/ 0 h 363"/>
                <a:gd name="T12" fmla="*/ 238 w 264"/>
                <a:gd name="T13" fmla="*/ 0 h 363"/>
              </a:gdLst>
              <a:ahLst/>
              <a:cxnLst>
                <a:cxn ang="0">
                  <a:pos x="T0" y="T1"/>
                </a:cxn>
                <a:cxn ang="0">
                  <a:pos x="T2" y="T3"/>
                </a:cxn>
                <a:cxn ang="0">
                  <a:pos x="T4" y="T5"/>
                </a:cxn>
                <a:cxn ang="0">
                  <a:pos x="T6" y="T7"/>
                </a:cxn>
                <a:cxn ang="0">
                  <a:pos x="T8" y="T9"/>
                </a:cxn>
                <a:cxn ang="0">
                  <a:pos x="T10" y="T11"/>
                </a:cxn>
                <a:cxn ang="0">
                  <a:pos x="T12" y="T13"/>
                </a:cxn>
              </a:cxnLst>
              <a:rect l="0" t="0" r="r" b="b"/>
              <a:pathLst>
                <a:path w="264" h="363">
                  <a:moveTo>
                    <a:pt x="238" y="0"/>
                  </a:moveTo>
                  <a:lnTo>
                    <a:pt x="264" y="40"/>
                  </a:lnTo>
                  <a:lnTo>
                    <a:pt x="95" y="363"/>
                  </a:lnTo>
                  <a:lnTo>
                    <a:pt x="0" y="135"/>
                  </a:lnTo>
                  <a:lnTo>
                    <a:pt x="192" y="23"/>
                  </a:lnTo>
                  <a:lnTo>
                    <a:pt x="238" y="0"/>
                  </a:lnTo>
                  <a:lnTo>
                    <a:pt x="2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Freeform 14"/>
            <p:cNvSpPr>
              <a:spLocks/>
            </p:cNvSpPr>
            <p:nvPr/>
          </p:nvSpPr>
          <p:spPr bwMode="auto">
            <a:xfrm>
              <a:off x="7405688" y="2759075"/>
              <a:ext cx="307975" cy="446088"/>
            </a:xfrm>
            <a:custGeom>
              <a:avLst/>
              <a:gdLst>
                <a:gd name="T0" fmla="*/ 388 w 388"/>
                <a:gd name="T1" fmla="*/ 16 h 563"/>
                <a:gd name="T2" fmla="*/ 0 w 388"/>
                <a:gd name="T3" fmla="*/ 563 h 563"/>
                <a:gd name="T4" fmla="*/ 2 w 388"/>
                <a:gd name="T5" fmla="*/ 559 h 563"/>
                <a:gd name="T6" fmla="*/ 10 w 388"/>
                <a:gd name="T7" fmla="*/ 552 h 563"/>
                <a:gd name="T8" fmla="*/ 16 w 388"/>
                <a:gd name="T9" fmla="*/ 546 h 563"/>
                <a:gd name="T10" fmla="*/ 21 w 388"/>
                <a:gd name="T11" fmla="*/ 538 h 563"/>
                <a:gd name="T12" fmla="*/ 29 w 388"/>
                <a:gd name="T13" fmla="*/ 531 h 563"/>
                <a:gd name="T14" fmla="*/ 37 w 388"/>
                <a:gd name="T15" fmla="*/ 521 h 563"/>
                <a:gd name="T16" fmla="*/ 46 w 388"/>
                <a:gd name="T17" fmla="*/ 508 h 563"/>
                <a:gd name="T18" fmla="*/ 56 w 388"/>
                <a:gd name="T19" fmla="*/ 496 h 563"/>
                <a:gd name="T20" fmla="*/ 65 w 388"/>
                <a:gd name="T21" fmla="*/ 483 h 563"/>
                <a:gd name="T22" fmla="*/ 76 w 388"/>
                <a:gd name="T23" fmla="*/ 472 h 563"/>
                <a:gd name="T24" fmla="*/ 86 w 388"/>
                <a:gd name="T25" fmla="*/ 457 h 563"/>
                <a:gd name="T26" fmla="*/ 97 w 388"/>
                <a:gd name="T27" fmla="*/ 441 h 563"/>
                <a:gd name="T28" fmla="*/ 111 w 388"/>
                <a:gd name="T29" fmla="*/ 424 h 563"/>
                <a:gd name="T30" fmla="*/ 122 w 388"/>
                <a:gd name="T31" fmla="*/ 407 h 563"/>
                <a:gd name="T32" fmla="*/ 133 w 388"/>
                <a:gd name="T33" fmla="*/ 390 h 563"/>
                <a:gd name="T34" fmla="*/ 147 w 388"/>
                <a:gd name="T35" fmla="*/ 371 h 563"/>
                <a:gd name="T36" fmla="*/ 158 w 388"/>
                <a:gd name="T37" fmla="*/ 352 h 563"/>
                <a:gd name="T38" fmla="*/ 172 w 388"/>
                <a:gd name="T39" fmla="*/ 331 h 563"/>
                <a:gd name="T40" fmla="*/ 183 w 388"/>
                <a:gd name="T41" fmla="*/ 310 h 563"/>
                <a:gd name="T42" fmla="*/ 196 w 388"/>
                <a:gd name="T43" fmla="*/ 289 h 563"/>
                <a:gd name="T44" fmla="*/ 208 w 388"/>
                <a:gd name="T45" fmla="*/ 266 h 563"/>
                <a:gd name="T46" fmla="*/ 219 w 388"/>
                <a:gd name="T47" fmla="*/ 246 h 563"/>
                <a:gd name="T48" fmla="*/ 230 w 388"/>
                <a:gd name="T49" fmla="*/ 221 h 563"/>
                <a:gd name="T50" fmla="*/ 242 w 388"/>
                <a:gd name="T51" fmla="*/ 200 h 563"/>
                <a:gd name="T52" fmla="*/ 251 w 388"/>
                <a:gd name="T53" fmla="*/ 175 h 563"/>
                <a:gd name="T54" fmla="*/ 261 w 388"/>
                <a:gd name="T55" fmla="*/ 151 h 563"/>
                <a:gd name="T56" fmla="*/ 268 w 388"/>
                <a:gd name="T57" fmla="*/ 126 h 563"/>
                <a:gd name="T58" fmla="*/ 278 w 388"/>
                <a:gd name="T59" fmla="*/ 103 h 563"/>
                <a:gd name="T60" fmla="*/ 286 w 388"/>
                <a:gd name="T61" fmla="*/ 78 h 563"/>
                <a:gd name="T62" fmla="*/ 291 w 388"/>
                <a:gd name="T63" fmla="*/ 54 h 563"/>
                <a:gd name="T64" fmla="*/ 316 w 388"/>
                <a:gd name="T65" fmla="*/ 0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8" h="563">
                  <a:moveTo>
                    <a:pt x="316" y="0"/>
                  </a:moveTo>
                  <a:lnTo>
                    <a:pt x="388" y="16"/>
                  </a:lnTo>
                  <a:lnTo>
                    <a:pt x="265" y="555"/>
                  </a:lnTo>
                  <a:lnTo>
                    <a:pt x="0" y="563"/>
                  </a:lnTo>
                  <a:lnTo>
                    <a:pt x="0" y="561"/>
                  </a:lnTo>
                  <a:lnTo>
                    <a:pt x="2" y="559"/>
                  </a:lnTo>
                  <a:lnTo>
                    <a:pt x="6" y="555"/>
                  </a:lnTo>
                  <a:lnTo>
                    <a:pt x="10" y="552"/>
                  </a:lnTo>
                  <a:lnTo>
                    <a:pt x="12" y="548"/>
                  </a:lnTo>
                  <a:lnTo>
                    <a:pt x="16" y="546"/>
                  </a:lnTo>
                  <a:lnTo>
                    <a:pt x="19" y="542"/>
                  </a:lnTo>
                  <a:lnTo>
                    <a:pt x="21" y="538"/>
                  </a:lnTo>
                  <a:lnTo>
                    <a:pt x="25" y="533"/>
                  </a:lnTo>
                  <a:lnTo>
                    <a:pt x="29" y="531"/>
                  </a:lnTo>
                  <a:lnTo>
                    <a:pt x="33" y="525"/>
                  </a:lnTo>
                  <a:lnTo>
                    <a:pt x="37" y="521"/>
                  </a:lnTo>
                  <a:lnTo>
                    <a:pt x="42" y="515"/>
                  </a:lnTo>
                  <a:lnTo>
                    <a:pt x="46" y="508"/>
                  </a:lnTo>
                  <a:lnTo>
                    <a:pt x="50" y="504"/>
                  </a:lnTo>
                  <a:lnTo>
                    <a:pt x="56" y="496"/>
                  </a:lnTo>
                  <a:lnTo>
                    <a:pt x="59" y="491"/>
                  </a:lnTo>
                  <a:lnTo>
                    <a:pt x="65" y="483"/>
                  </a:lnTo>
                  <a:lnTo>
                    <a:pt x="71" y="477"/>
                  </a:lnTo>
                  <a:lnTo>
                    <a:pt x="76" y="472"/>
                  </a:lnTo>
                  <a:lnTo>
                    <a:pt x="80" y="464"/>
                  </a:lnTo>
                  <a:lnTo>
                    <a:pt x="86" y="457"/>
                  </a:lnTo>
                  <a:lnTo>
                    <a:pt x="94" y="449"/>
                  </a:lnTo>
                  <a:lnTo>
                    <a:pt x="97" y="441"/>
                  </a:lnTo>
                  <a:lnTo>
                    <a:pt x="105" y="432"/>
                  </a:lnTo>
                  <a:lnTo>
                    <a:pt x="111" y="424"/>
                  </a:lnTo>
                  <a:lnTo>
                    <a:pt x="116" y="417"/>
                  </a:lnTo>
                  <a:lnTo>
                    <a:pt x="122" y="407"/>
                  </a:lnTo>
                  <a:lnTo>
                    <a:pt x="128" y="398"/>
                  </a:lnTo>
                  <a:lnTo>
                    <a:pt x="133" y="390"/>
                  </a:lnTo>
                  <a:lnTo>
                    <a:pt x="141" y="381"/>
                  </a:lnTo>
                  <a:lnTo>
                    <a:pt x="147" y="371"/>
                  </a:lnTo>
                  <a:lnTo>
                    <a:pt x="152" y="362"/>
                  </a:lnTo>
                  <a:lnTo>
                    <a:pt x="158" y="352"/>
                  </a:lnTo>
                  <a:lnTo>
                    <a:pt x="166" y="341"/>
                  </a:lnTo>
                  <a:lnTo>
                    <a:pt x="172" y="331"/>
                  </a:lnTo>
                  <a:lnTo>
                    <a:pt x="177" y="320"/>
                  </a:lnTo>
                  <a:lnTo>
                    <a:pt x="183" y="310"/>
                  </a:lnTo>
                  <a:lnTo>
                    <a:pt x="191" y="299"/>
                  </a:lnTo>
                  <a:lnTo>
                    <a:pt x="196" y="289"/>
                  </a:lnTo>
                  <a:lnTo>
                    <a:pt x="202" y="278"/>
                  </a:lnTo>
                  <a:lnTo>
                    <a:pt x="208" y="266"/>
                  </a:lnTo>
                  <a:lnTo>
                    <a:pt x="213" y="257"/>
                  </a:lnTo>
                  <a:lnTo>
                    <a:pt x="219" y="246"/>
                  </a:lnTo>
                  <a:lnTo>
                    <a:pt x="225" y="234"/>
                  </a:lnTo>
                  <a:lnTo>
                    <a:pt x="230" y="221"/>
                  </a:lnTo>
                  <a:lnTo>
                    <a:pt x="234" y="209"/>
                  </a:lnTo>
                  <a:lnTo>
                    <a:pt x="242" y="200"/>
                  </a:lnTo>
                  <a:lnTo>
                    <a:pt x="246" y="187"/>
                  </a:lnTo>
                  <a:lnTo>
                    <a:pt x="251" y="175"/>
                  </a:lnTo>
                  <a:lnTo>
                    <a:pt x="255" y="164"/>
                  </a:lnTo>
                  <a:lnTo>
                    <a:pt x="261" y="151"/>
                  </a:lnTo>
                  <a:lnTo>
                    <a:pt x="265" y="139"/>
                  </a:lnTo>
                  <a:lnTo>
                    <a:pt x="268" y="126"/>
                  </a:lnTo>
                  <a:lnTo>
                    <a:pt x="274" y="114"/>
                  </a:lnTo>
                  <a:lnTo>
                    <a:pt x="278" y="103"/>
                  </a:lnTo>
                  <a:lnTo>
                    <a:pt x="282" y="90"/>
                  </a:lnTo>
                  <a:lnTo>
                    <a:pt x="286" y="78"/>
                  </a:lnTo>
                  <a:lnTo>
                    <a:pt x="289" y="65"/>
                  </a:lnTo>
                  <a:lnTo>
                    <a:pt x="291" y="54"/>
                  </a:lnTo>
                  <a:lnTo>
                    <a:pt x="316" y="0"/>
                  </a:lnTo>
                  <a:lnTo>
                    <a:pt x="3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5"/>
            <p:cNvSpPr>
              <a:spLocks/>
            </p:cNvSpPr>
            <p:nvPr/>
          </p:nvSpPr>
          <p:spPr bwMode="auto">
            <a:xfrm>
              <a:off x="7696200" y="2762250"/>
              <a:ext cx="147638" cy="234950"/>
            </a:xfrm>
            <a:custGeom>
              <a:avLst/>
              <a:gdLst>
                <a:gd name="T0" fmla="*/ 156 w 187"/>
                <a:gd name="T1" fmla="*/ 0 h 297"/>
                <a:gd name="T2" fmla="*/ 156 w 187"/>
                <a:gd name="T3" fmla="*/ 4 h 297"/>
                <a:gd name="T4" fmla="*/ 158 w 187"/>
                <a:gd name="T5" fmla="*/ 10 h 297"/>
                <a:gd name="T6" fmla="*/ 162 w 187"/>
                <a:gd name="T7" fmla="*/ 19 h 297"/>
                <a:gd name="T8" fmla="*/ 164 w 187"/>
                <a:gd name="T9" fmla="*/ 29 h 297"/>
                <a:gd name="T10" fmla="*/ 166 w 187"/>
                <a:gd name="T11" fmla="*/ 34 h 297"/>
                <a:gd name="T12" fmla="*/ 170 w 187"/>
                <a:gd name="T13" fmla="*/ 42 h 297"/>
                <a:gd name="T14" fmla="*/ 170 w 187"/>
                <a:gd name="T15" fmla="*/ 48 h 297"/>
                <a:gd name="T16" fmla="*/ 171 w 187"/>
                <a:gd name="T17" fmla="*/ 55 h 297"/>
                <a:gd name="T18" fmla="*/ 173 w 187"/>
                <a:gd name="T19" fmla="*/ 63 h 297"/>
                <a:gd name="T20" fmla="*/ 175 w 187"/>
                <a:gd name="T21" fmla="*/ 72 h 297"/>
                <a:gd name="T22" fmla="*/ 175 w 187"/>
                <a:gd name="T23" fmla="*/ 84 h 297"/>
                <a:gd name="T24" fmla="*/ 179 w 187"/>
                <a:gd name="T25" fmla="*/ 93 h 297"/>
                <a:gd name="T26" fmla="*/ 179 w 187"/>
                <a:gd name="T27" fmla="*/ 103 h 297"/>
                <a:gd name="T28" fmla="*/ 181 w 187"/>
                <a:gd name="T29" fmla="*/ 114 h 297"/>
                <a:gd name="T30" fmla="*/ 181 w 187"/>
                <a:gd name="T31" fmla="*/ 128 h 297"/>
                <a:gd name="T32" fmla="*/ 183 w 187"/>
                <a:gd name="T33" fmla="*/ 139 h 297"/>
                <a:gd name="T34" fmla="*/ 185 w 187"/>
                <a:gd name="T35" fmla="*/ 152 h 297"/>
                <a:gd name="T36" fmla="*/ 187 w 187"/>
                <a:gd name="T37" fmla="*/ 166 h 297"/>
                <a:gd name="T38" fmla="*/ 187 w 187"/>
                <a:gd name="T39" fmla="*/ 179 h 297"/>
                <a:gd name="T40" fmla="*/ 187 w 187"/>
                <a:gd name="T41" fmla="*/ 194 h 297"/>
                <a:gd name="T42" fmla="*/ 187 w 187"/>
                <a:gd name="T43" fmla="*/ 209 h 297"/>
                <a:gd name="T44" fmla="*/ 187 w 187"/>
                <a:gd name="T45" fmla="*/ 226 h 297"/>
                <a:gd name="T46" fmla="*/ 185 w 187"/>
                <a:gd name="T47" fmla="*/ 242 h 297"/>
                <a:gd name="T48" fmla="*/ 185 w 187"/>
                <a:gd name="T49" fmla="*/ 259 h 297"/>
                <a:gd name="T50" fmla="*/ 183 w 187"/>
                <a:gd name="T51" fmla="*/ 276 h 297"/>
                <a:gd name="T52" fmla="*/ 181 w 187"/>
                <a:gd name="T53" fmla="*/ 297 h 297"/>
                <a:gd name="T54" fmla="*/ 0 w 187"/>
                <a:gd name="T55" fmla="*/ 278 h 297"/>
                <a:gd name="T56" fmla="*/ 4 w 187"/>
                <a:gd name="T57" fmla="*/ 272 h 297"/>
                <a:gd name="T58" fmla="*/ 6 w 187"/>
                <a:gd name="T59" fmla="*/ 266 h 297"/>
                <a:gd name="T60" fmla="*/ 10 w 187"/>
                <a:gd name="T61" fmla="*/ 259 h 297"/>
                <a:gd name="T62" fmla="*/ 14 w 187"/>
                <a:gd name="T63" fmla="*/ 247 h 297"/>
                <a:gd name="T64" fmla="*/ 19 w 187"/>
                <a:gd name="T65" fmla="*/ 240 h 297"/>
                <a:gd name="T66" fmla="*/ 21 w 187"/>
                <a:gd name="T67" fmla="*/ 234 h 297"/>
                <a:gd name="T68" fmla="*/ 25 w 187"/>
                <a:gd name="T69" fmla="*/ 226 h 297"/>
                <a:gd name="T70" fmla="*/ 27 w 187"/>
                <a:gd name="T71" fmla="*/ 221 h 297"/>
                <a:gd name="T72" fmla="*/ 31 w 187"/>
                <a:gd name="T73" fmla="*/ 213 h 297"/>
                <a:gd name="T74" fmla="*/ 35 w 187"/>
                <a:gd name="T75" fmla="*/ 205 h 297"/>
                <a:gd name="T76" fmla="*/ 37 w 187"/>
                <a:gd name="T77" fmla="*/ 196 h 297"/>
                <a:gd name="T78" fmla="*/ 38 w 187"/>
                <a:gd name="T79" fmla="*/ 188 h 297"/>
                <a:gd name="T80" fmla="*/ 42 w 187"/>
                <a:gd name="T81" fmla="*/ 179 h 297"/>
                <a:gd name="T82" fmla="*/ 44 w 187"/>
                <a:gd name="T83" fmla="*/ 171 h 297"/>
                <a:gd name="T84" fmla="*/ 46 w 187"/>
                <a:gd name="T85" fmla="*/ 162 h 297"/>
                <a:gd name="T86" fmla="*/ 50 w 187"/>
                <a:gd name="T87" fmla="*/ 152 h 297"/>
                <a:gd name="T88" fmla="*/ 54 w 187"/>
                <a:gd name="T89" fmla="*/ 141 h 297"/>
                <a:gd name="T90" fmla="*/ 56 w 187"/>
                <a:gd name="T91" fmla="*/ 129 h 297"/>
                <a:gd name="T92" fmla="*/ 57 w 187"/>
                <a:gd name="T93" fmla="*/ 120 h 297"/>
                <a:gd name="T94" fmla="*/ 59 w 187"/>
                <a:gd name="T95" fmla="*/ 109 h 297"/>
                <a:gd name="T96" fmla="*/ 61 w 187"/>
                <a:gd name="T97" fmla="*/ 97 h 297"/>
                <a:gd name="T98" fmla="*/ 63 w 187"/>
                <a:gd name="T99" fmla="*/ 88 h 297"/>
                <a:gd name="T100" fmla="*/ 65 w 187"/>
                <a:gd name="T101" fmla="*/ 76 h 297"/>
                <a:gd name="T102" fmla="*/ 67 w 187"/>
                <a:gd name="T103" fmla="*/ 63 h 297"/>
                <a:gd name="T104" fmla="*/ 73 w 187"/>
                <a:gd name="T105" fmla="*/ 1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7" h="297">
                  <a:moveTo>
                    <a:pt x="73" y="17"/>
                  </a:moveTo>
                  <a:lnTo>
                    <a:pt x="156" y="0"/>
                  </a:lnTo>
                  <a:lnTo>
                    <a:pt x="156" y="0"/>
                  </a:lnTo>
                  <a:lnTo>
                    <a:pt x="156" y="4"/>
                  </a:lnTo>
                  <a:lnTo>
                    <a:pt x="156" y="8"/>
                  </a:lnTo>
                  <a:lnTo>
                    <a:pt x="158" y="10"/>
                  </a:lnTo>
                  <a:lnTo>
                    <a:pt x="160" y="14"/>
                  </a:lnTo>
                  <a:lnTo>
                    <a:pt x="162" y="19"/>
                  </a:lnTo>
                  <a:lnTo>
                    <a:pt x="164" y="23"/>
                  </a:lnTo>
                  <a:lnTo>
                    <a:pt x="164" y="29"/>
                  </a:lnTo>
                  <a:lnTo>
                    <a:pt x="166" y="33"/>
                  </a:lnTo>
                  <a:lnTo>
                    <a:pt x="166" y="34"/>
                  </a:lnTo>
                  <a:lnTo>
                    <a:pt x="166" y="38"/>
                  </a:lnTo>
                  <a:lnTo>
                    <a:pt x="170" y="42"/>
                  </a:lnTo>
                  <a:lnTo>
                    <a:pt x="170" y="44"/>
                  </a:lnTo>
                  <a:lnTo>
                    <a:pt x="170" y="48"/>
                  </a:lnTo>
                  <a:lnTo>
                    <a:pt x="171" y="52"/>
                  </a:lnTo>
                  <a:lnTo>
                    <a:pt x="171" y="55"/>
                  </a:lnTo>
                  <a:lnTo>
                    <a:pt x="171" y="59"/>
                  </a:lnTo>
                  <a:lnTo>
                    <a:pt x="173" y="63"/>
                  </a:lnTo>
                  <a:lnTo>
                    <a:pt x="173" y="69"/>
                  </a:lnTo>
                  <a:lnTo>
                    <a:pt x="175" y="72"/>
                  </a:lnTo>
                  <a:lnTo>
                    <a:pt x="175" y="78"/>
                  </a:lnTo>
                  <a:lnTo>
                    <a:pt x="175" y="84"/>
                  </a:lnTo>
                  <a:lnTo>
                    <a:pt x="177" y="88"/>
                  </a:lnTo>
                  <a:lnTo>
                    <a:pt x="179" y="93"/>
                  </a:lnTo>
                  <a:lnTo>
                    <a:pt x="179" y="97"/>
                  </a:lnTo>
                  <a:lnTo>
                    <a:pt x="179" y="103"/>
                  </a:lnTo>
                  <a:lnTo>
                    <a:pt x="181" y="109"/>
                  </a:lnTo>
                  <a:lnTo>
                    <a:pt x="181" y="114"/>
                  </a:lnTo>
                  <a:lnTo>
                    <a:pt x="181" y="120"/>
                  </a:lnTo>
                  <a:lnTo>
                    <a:pt x="181" y="128"/>
                  </a:lnTo>
                  <a:lnTo>
                    <a:pt x="183" y="131"/>
                  </a:lnTo>
                  <a:lnTo>
                    <a:pt x="183" y="139"/>
                  </a:lnTo>
                  <a:lnTo>
                    <a:pt x="183" y="145"/>
                  </a:lnTo>
                  <a:lnTo>
                    <a:pt x="185" y="152"/>
                  </a:lnTo>
                  <a:lnTo>
                    <a:pt x="185" y="160"/>
                  </a:lnTo>
                  <a:lnTo>
                    <a:pt x="187" y="166"/>
                  </a:lnTo>
                  <a:lnTo>
                    <a:pt x="187" y="173"/>
                  </a:lnTo>
                  <a:lnTo>
                    <a:pt x="187" y="179"/>
                  </a:lnTo>
                  <a:lnTo>
                    <a:pt x="187" y="186"/>
                  </a:lnTo>
                  <a:lnTo>
                    <a:pt x="187" y="194"/>
                  </a:lnTo>
                  <a:lnTo>
                    <a:pt x="187" y="202"/>
                  </a:lnTo>
                  <a:lnTo>
                    <a:pt x="187" y="209"/>
                  </a:lnTo>
                  <a:lnTo>
                    <a:pt x="187" y="217"/>
                  </a:lnTo>
                  <a:lnTo>
                    <a:pt x="187" y="226"/>
                  </a:lnTo>
                  <a:lnTo>
                    <a:pt x="187" y="234"/>
                  </a:lnTo>
                  <a:lnTo>
                    <a:pt x="185" y="242"/>
                  </a:lnTo>
                  <a:lnTo>
                    <a:pt x="185" y="249"/>
                  </a:lnTo>
                  <a:lnTo>
                    <a:pt x="185" y="259"/>
                  </a:lnTo>
                  <a:lnTo>
                    <a:pt x="183" y="268"/>
                  </a:lnTo>
                  <a:lnTo>
                    <a:pt x="183" y="276"/>
                  </a:lnTo>
                  <a:lnTo>
                    <a:pt x="183" y="287"/>
                  </a:lnTo>
                  <a:lnTo>
                    <a:pt x="181" y="297"/>
                  </a:lnTo>
                  <a:lnTo>
                    <a:pt x="0" y="280"/>
                  </a:lnTo>
                  <a:lnTo>
                    <a:pt x="0" y="278"/>
                  </a:lnTo>
                  <a:lnTo>
                    <a:pt x="2" y="276"/>
                  </a:lnTo>
                  <a:lnTo>
                    <a:pt x="4" y="272"/>
                  </a:lnTo>
                  <a:lnTo>
                    <a:pt x="4" y="270"/>
                  </a:lnTo>
                  <a:lnTo>
                    <a:pt x="6" y="266"/>
                  </a:lnTo>
                  <a:lnTo>
                    <a:pt x="10" y="262"/>
                  </a:lnTo>
                  <a:lnTo>
                    <a:pt x="10" y="259"/>
                  </a:lnTo>
                  <a:lnTo>
                    <a:pt x="12" y="253"/>
                  </a:lnTo>
                  <a:lnTo>
                    <a:pt x="14" y="247"/>
                  </a:lnTo>
                  <a:lnTo>
                    <a:pt x="18" y="242"/>
                  </a:lnTo>
                  <a:lnTo>
                    <a:pt x="19" y="240"/>
                  </a:lnTo>
                  <a:lnTo>
                    <a:pt x="21" y="238"/>
                  </a:lnTo>
                  <a:lnTo>
                    <a:pt x="21" y="234"/>
                  </a:lnTo>
                  <a:lnTo>
                    <a:pt x="23" y="230"/>
                  </a:lnTo>
                  <a:lnTo>
                    <a:pt x="25" y="226"/>
                  </a:lnTo>
                  <a:lnTo>
                    <a:pt x="27" y="224"/>
                  </a:lnTo>
                  <a:lnTo>
                    <a:pt x="27" y="221"/>
                  </a:lnTo>
                  <a:lnTo>
                    <a:pt x="29" y="217"/>
                  </a:lnTo>
                  <a:lnTo>
                    <a:pt x="31" y="213"/>
                  </a:lnTo>
                  <a:lnTo>
                    <a:pt x="31" y="209"/>
                  </a:lnTo>
                  <a:lnTo>
                    <a:pt x="35" y="205"/>
                  </a:lnTo>
                  <a:lnTo>
                    <a:pt x="35" y="202"/>
                  </a:lnTo>
                  <a:lnTo>
                    <a:pt x="37" y="196"/>
                  </a:lnTo>
                  <a:lnTo>
                    <a:pt x="37" y="192"/>
                  </a:lnTo>
                  <a:lnTo>
                    <a:pt x="38" y="188"/>
                  </a:lnTo>
                  <a:lnTo>
                    <a:pt x="40" y="185"/>
                  </a:lnTo>
                  <a:lnTo>
                    <a:pt x="42" y="179"/>
                  </a:lnTo>
                  <a:lnTo>
                    <a:pt x="44" y="175"/>
                  </a:lnTo>
                  <a:lnTo>
                    <a:pt x="44" y="171"/>
                  </a:lnTo>
                  <a:lnTo>
                    <a:pt x="46" y="166"/>
                  </a:lnTo>
                  <a:lnTo>
                    <a:pt x="46" y="162"/>
                  </a:lnTo>
                  <a:lnTo>
                    <a:pt x="48" y="156"/>
                  </a:lnTo>
                  <a:lnTo>
                    <a:pt x="50" y="152"/>
                  </a:lnTo>
                  <a:lnTo>
                    <a:pt x="52" y="147"/>
                  </a:lnTo>
                  <a:lnTo>
                    <a:pt x="54" y="141"/>
                  </a:lnTo>
                  <a:lnTo>
                    <a:pt x="54" y="137"/>
                  </a:lnTo>
                  <a:lnTo>
                    <a:pt x="56" y="129"/>
                  </a:lnTo>
                  <a:lnTo>
                    <a:pt x="56" y="126"/>
                  </a:lnTo>
                  <a:lnTo>
                    <a:pt x="57" y="120"/>
                  </a:lnTo>
                  <a:lnTo>
                    <a:pt x="59" y="114"/>
                  </a:lnTo>
                  <a:lnTo>
                    <a:pt x="59" y="109"/>
                  </a:lnTo>
                  <a:lnTo>
                    <a:pt x="61" y="103"/>
                  </a:lnTo>
                  <a:lnTo>
                    <a:pt x="61" y="97"/>
                  </a:lnTo>
                  <a:lnTo>
                    <a:pt x="63" y="93"/>
                  </a:lnTo>
                  <a:lnTo>
                    <a:pt x="63" y="88"/>
                  </a:lnTo>
                  <a:lnTo>
                    <a:pt x="65" y="80"/>
                  </a:lnTo>
                  <a:lnTo>
                    <a:pt x="65" y="76"/>
                  </a:lnTo>
                  <a:lnTo>
                    <a:pt x="65" y="69"/>
                  </a:lnTo>
                  <a:lnTo>
                    <a:pt x="67" y="63"/>
                  </a:lnTo>
                  <a:lnTo>
                    <a:pt x="69" y="59"/>
                  </a:lnTo>
                  <a:lnTo>
                    <a:pt x="73" y="17"/>
                  </a:lnTo>
                  <a:lnTo>
                    <a:pt x="7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Freeform 16"/>
            <p:cNvSpPr>
              <a:spLocks/>
            </p:cNvSpPr>
            <p:nvPr/>
          </p:nvSpPr>
          <p:spPr bwMode="auto">
            <a:xfrm>
              <a:off x="7493000" y="1593850"/>
              <a:ext cx="752475" cy="1049338"/>
            </a:xfrm>
            <a:custGeom>
              <a:avLst/>
              <a:gdLst>
                <a:gd name="T0" fmla="*/ 925 w 946"/>
                <a:gd name="T1" fmla="*/ 156 h 1321"/>
                <a:gd name="T2" fmla="*/ 905 w 946"/>
                <a:gd name="T3" fmla="*/ 190 h 1321"/>
                <a:gd name="T4" fmla="*/ 884 w 946"/>
                <a:gd name="T5" fmla="*/ 243 h 1321"/>
                <a:gd name="T6" fmla="*/ 867 w 946"/>
                <a:gd name="T7" fmla="*/ 321 h 1321"/>
                <a:gd name="T8" fmla="*/ 857 w 946"/>
                <a:gd name="T9" fmla="*/ 422 h 1321"/>
                <a:gd name="T10" fmla="*/ 861 w 946"/>
                <a:gd name="T11" fmla="*/ 553 h 1321"/>
                <a:gd name="T12" fmla="*/ 870 w 946"/>
                <a:gd name="T13" fmla="*/ 703 h 1321"/>
                <a:gd name="T14" fmla="*/ 867 w 946"/>
                <a:gd name="T15" fmla="*/ 853 h 1321"/>
                <a:gd name="T16" fmla="*/ 851 w 946"/>
                <a:gd name="T17" fmla="*/ 990 h 1321"/>
                <a:gd name="T18" fmla="*/ 832 w 946"/>
                <a:gd name="T19" fmla="*/ 1114 h 1321"/>
                <a:gd name="T20" fmla="*/ 809 w 946"/>
                <a:gd name="T21" fmla="*/ 1215 h 1321"/>
                <a:gd name="T22" fmla="*/ 792 w 946"/>
                <a:gd name="T23" fmla="*/ 1285 h 1321"/>
                <a:gd name="T24" fmla="*/ 783 w 946"/>
                <a:gd name="T25" fmla="*/ 1321 h 1321"/>
                <a:gd name="T26" fmla="*/ 752 w 946"/>
                <a:gd name="T27" fmla="*/ 1279 h 1321"/>
                <a:gd name="T28" fmla="*/ 766 w 946"/>
                <a:gd name="T29" fmla="*/ 1236 h 1321"/>
                <a:gd name="T30" fmla="*/ 785 w 946"/>
                <a:gd name="T31" fmla="*/ 1165 h 1321"/>
                <a:gd name="T32" fmla="*/ 806 w 946"/>
                <a:gd name="T33" fmla="*/ 1066 h 1321"/>
                <a:gd name="T34" fmla="*/ 823 w 946"/>
                <a:gd name="T35" fmla="*/ 947 h 1321"/>
                <a:gd name="T36" fmla="*/ 832 w 946"/>
                <a:gd name="T37" fmla="*/ 808 h 1321"/>
                <a:gd name="T38" fmla="*/ 830 w 946"/>
                <a:gd name="T39" fmla="*/ 652 h 1321"/>
                <a:gd name="T40" fmla="*/ 825 w 946"/>
                <a:gd name="T41" fmla="*/ 582 h 1321"/>
                <a:gd name="T42" fmla="*/ 821 w 946"/>
                <a:gd name="T43" fmla="*/ 546 h 1321"/>
                <a:gd name="T44" fmla="*/ 819 w 946"/>
                <a:gd name="T45" fmla="*/ 490 h 1321"/>
                <a:gd name="T46" fmla="*/ 819 w 946"/>
                <a:gd name="T47" fmla="*/ 422 h 1321"/>
                <a:gd name="T48" fmla="*/ 827 w 946"/>
                <a:gd name="T49" fmla="*/ 344 h 1321"/>
                <a:gd name="T50" fmla="*/ 842 w 946"/>
                <a:gd name="T51" fmla="*/ 260 h 1321"/>
                <a:gd name="T52" fmla="*/ 868 w 946"/>
                <a:gd name="T53" fmla="*/ 175 h 1321"/>
                <a:gd name="T54" fmla="*/ 334 w 946"/>
                <a:gd name="T55" fmla="*/ 70 h 1321"/>
                <a:gd name="T56" fmla="*/ 317 w 946"/>
                <a:gd name="T57" fmla="*/ 107 h 1321"/>
                <a:gd name="T58" fmla="*/ 300 w 946"/>
                <a:gd name="T59" fmla="*/ 164 h 1321"/>
                <a:gd name="T60" fmla="*/ 285 w 946"/>
                <a:gd name="T61" fmla="*/ 243 h 1321"/>
                <a:gd name="T62" fmla="*/ 277 w 946"/>
                <a:gd name="T63" fmla="*/ 350 h 1321"/>
                <a:gd name="T64" fmla="*/ 279 w 946"/>
                <a:gd name="T65" fmla="*/ 485 h 1321"/>
                <a:gd name="T66" fmla="*/ 279 w 946"/>
                <a:gd name="T67" fmla="*/ 633 h 1321"/>
                <a:gd name="T68" fmla="*/ 253 w 946"/>
                <a:gd name="T69" fmla="*/ 770 h 1321"/>
                <a:gd name="T70" fmla="*/ 211 w 946"/>
                <a:gd name="T71" fmla="*/ 891 h 1321"/>
                <a:gd name="T72" fmla="*/ 161 w 946"/>
                <a:gd name="T73" fmla="*/ 994 h 1321"/>
                <a:gd name="T74" fmla="*/ 112 w 946"/>
                <a:gd name="T75" fmla="*/ 1074 h 1321"/>
                <a:gd name="T76" fmla="*/ 74 w 946"/>
                <a:gd name="T77" fmla="*/ 1127 h 1321"/>
                <a:gd name="T78" fmla="*/ 55 w 946"/>
                <a:gd name="T79" fmla="*/ 1152 h 1321"/>
                <a:gd name="T80" fmla="*/ 13 w 946"/>
                <a:gd name="T81" fmla="*/ 1150 h 1321"/>
                <a:gd name="T82" fmla="*/ 47 w 946"/>
                <a:gd name="T83" fmla="*/ 1112 h 1321"/>
                <a:gd name="T84" fmla="*/ 93 w 946"/>
                <a:gd name="T85" fmla="*/ 1055 h 1321"/>
                <a:gd name="T86" fmla="*/ 140 w 946"/>
                <a:gd name="T87" fmla="*/ 973 h 1321"/>
                <a:gd name="T88" fmla="*/ 188 w 946"/>
                <a:gd name="T89" fmla="*/ 876 h 1321"/>
                <a:gd name="T90" fmla="*/ 222 w 946"/>
                <a:gd name="T91" fmla="*/ 758 h 1321"/>
                <a:gd name="T92" fmla="*/ 241 w 946"/>
                <a:gd name="T93" fmla="*/ 627 h 1321"/>
                <a:gd name="T94" fmla="*/ 241 w 946"/>
                <a:gd name="T95" fmla="*/ 597 h 1321"/>
                <a:gd name="T96" fmla="*/ 241 w 946"/>
                <a:gd name="T97" fmla="*/ 566 h 1321"/>
                <a:gd name="T98" fmla="*/ 241 w 946"/>
                <a:gd name="T99" fmla="*/ 527 h 1321"/>
                <a:gd name="T100" fmla="*/ 241 w 946"/>
                <a:gd name="T101" fmla="*/ 479 h 1321"/>
                <a:gd name="T102" fmla="*/ 237 w 946"/>
                <a:gd name="T103" fmla="*/ 424 h 1321"/>
                <a:gd name="T104" fmla="*/ 235 w 946"/>
                <a:gd name="T105" fmla="*/ 361 h 1321"/>
                <a:gd name="T106" fmla="*/ 239 w 946"/>
                <a:gd name="T107" fmla="*/ 291 h 1321"/>
                <a:gd name="T108" fmla="*/ 253 w 946"/>
                <a:gd name="T109" fmla="*/ 221 h 1321"/>
                <a:gd name="T110" fmla="*/ 273 w 946"/>
                <a:gd name="T111" fmla="*/ 150 h 1321"/>
                <a:gd name="T112" fmla="*/ 292 w 946"/>
                <a:gd name="T113" fmla="*/ 89 h 1321"/>
                <a:gd name="T114" fmla="*/ 313 w 946"/>
                <a:gd name="T115" fmla="*/ 40 h 1321"/>
                <a:gd name="T116" fmla="*/ 327 w 946"/>
                <a:gd name="T117" fmla="*/ 1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46" h="1321">
                  <a:moveTo>
                    <a:pt x="332" y="0"/>
                  </a:moveTo>
                  <a:lnTo>
                    <a:pt x="946" y="133"/>
                  </a:lnTo>
                  <a:lnTo>
                    <a:pt x="944" y="133"/>
                  </a:lnTo>
                  <a:lnTo>
                    <a:pt x="941" y="139"/>
                  </a:lnTo>
                  <a:lnTo>
                    <a:pt x="937" y="141"/>
                  </a:lnTo>
                  <a:lnTo>
                    <a:pt x="935" y="145"/>
                  </a:lnTo>
                  <a:lnTo>
                    <a:pt x="931" y="148"/>
                  </a:lnTo>
                  <a:lnTo>
                    <a:pt x="927" y="154"/>
                  </a:lnTo>
                  <a:lnTo>
                    <a:pt x="925" y="156"/>
                  </a:lnTo>
                  <a:lnTo>
                    <a:pt x="924" y="158"/>
                  </a:lnTo>
                  <a:lnTo>
                    <a:pt x="922" y="162"/>
                  </a:lnTo>
                  <a:lnTo>
                    <a:pt x="920" y="165"/>
                  </a:lnTo>
                  <a:lnTo>
                    <a:pt x="916" y="167"/>
                  </a:lnTo>
                  <a:lnTo>
                    <a:pt x="914" y="173"/>
                  </a:lnTo>
                  <a:lnTo>
                    <a:pt x="912" y="177"/>
                  </a:lnTo>
                  <a:lnTo>
                    <a:pt x="910" y="181"/>
                  </a:lnTo>
                  <a:lnTo>
                    <a:pt x="908" y="184"/>
                  </a:lnTo>
                  <a:lnTo>
                    <a:pt x="905" y="190"/>
                  </a:lnTo>
                  <a:lnTo>
                    <a:pt x="903" y="194"/>
                  </a:lnTo>
                  <a:lnTo>
                    <a:pt x="901" y="200"/>
                  </a:lnTo>
                  <a:lnTo>
                    <a:pt x="899" y="205"/>
                  </a:lnTo>
                  <a:lnTo>
                    <a:pt x="895" y="211"/>
                  </a:lnTo>
                  <a:lnTo>
                    <a:pt x="893" y="217"/>
                  </a:lnTo>
                  <a:lnTo>
                    <a:pt x="891" y="224"/>
                  </a:lnTo>
                  <a:lnTo>
                    <a:pt x="887" y="230"/>
                  </a:lnTo>
                  <a:lnTo>
                    <a:pt x="886" y="236"/>
                  </a:lnTo>
                  <a:lnTo>
                    <a:pt x="884" y="243"/>
                  </a:lnTo>
                  <a:lnTo>
                    <a:pt x="882" y="251"/>
                  </a:lnTo>
                  <a:lnTo>
                    <a:pt x="878" y="259"/>
                  </a:lnTo>
                  <a:lnTo>
                    <a:pt x="876" y="266"/>
                  </a:lnTo>
                  <a:lnTo>
                    <a:pt x="876" y="276"/>
                  </a:lnTo>
                  <a:lnTo>
                    <a:pt x="874" y="283"/>
                  </a:lnTo>
                  <a:lnTo>
                    <a:pt x="870" y="293"/>
                  </a:lnTo>
                  <a:lnTo>
                    <a:pt x="868" y="300"/>
                  </a:lnTo>
                  <a:lnTo>
                    <a:pt x="868" y="310"/>
                  </a:lnTo>
                  <a:lnTo>
                    <a:pt x="867" y="321"/>
                  </a:lnTo>
                  <a:lnTo>
                    <a:pt x="865" y="329"/>
                  </a:lnTo>
                  <a:lnTo>
                    <a:pt x="863" y="340"/>
                  </a:lnTo>
                  <a:lnTo>
                    <a:pt x="863" y="352"/>
                  </a:lnTo>
                  <a:lnTo>
                    <a:pt x="861" y="363"/>
                  </a:lnTo>
                  <a:lnTo>
                    <a:pt x="859" y="375"/>
                  </a:lnTo>
                  <a:lnTo>
                    <a:pt x="859" y="386"/>
                  </a:lnTo>
                  <a:lnTo>
                    <a:pt x="857" y="397"/>
                  </a:lnTo>
                  <a:lnTo>
                    <a:pt x="857" y="411"/>
                  </a:lnTo>
                  <a:lnTo>
                    <a:pt x="857" y="422"/>
                  </a:lnTo>
                  <a:lnTo>
                    <a:pt x="857" y="435"/>
                  </a:lnTo>
                  <a:lnTo>
                    <a:pt x="857" y="449"/>
                  </a:lnTo>
                  <a:lnTo>
                    <a:pt x="857" y="464"/>
                  </a:lnTo>
                  <a:lnTo>
                    <a:pt x="857" y="477"/>
                  </a:lnTo>
                  <a:lnTo>
                    <a:pt x="857" y="490"/>
                  </a:lnTo>
                  <a:lnTo>
                    <a:pt x="857" y="506"/>
                  </a:lnTo>
                  <a:lnTo>
                    <a:pt x="859" y="521"/>
                  </a:lnTo>
                  <a:lnTo>
                    <a:pt x="859" y="538"/>
                  </a:lnTo>
                  <a:lnTo>
                    <a:pt x="861" y="553"/>
                  </a:lnTo>
                  <a:lnTo>
                    <a:pt x="863" y="570"/>
                  </a:lnTo>
                  <a:lnTo>
                    <a:pt x="863" y="587"/>
                  </a:lnTo>
                  <a:lnTo>
                    <a:pt x="865" y="603"/>
                  </a:lnTo>
                  <a:lnTo>
                    <a:pt x="867" y="620"/>
                  </a:lnTo>
                  <a:lnTo>
                    <a:pt x="868" y="637"/>
                  </a:lnTo>
                  <a:lnTo>
                    <a:pt x="868" y="654"/>
                  </a:lnTo>
                  <a:lnTo>
                    <a:pt x="868" y="669"/>
                  </a:lnTo>
                  <a:lnTo>
                    <a:pt x="870" y="686"/>
                  </a:lnTo>
                  <a:lnTo>
                    <a:pt x="870" y="703"/>
                  </a:lnTo>
                  <a:lnTo>
                    <a:pt x="870" y="722"/>
                  </a:lnTo>
                  <a:lnTo>
                    <a:pt x="870" y="738"/>
                  </a:lnTo>
                  <a:lnTo>
                    <a:pt x="870" y="753"/>
                  </a:lnTo>
                  <a:lnTo>
                    <a:pt x="870" y="770"/>
                  </a:lnTo>
                  <a:lnTo>
                    <a:pt x="870" y="787"/>
                  </a:lnTo>
                  <a:lnTo>
                    <a:pt x="868" y="804"/>
                  </a:lnTo>
                  <a:lnTo>
                    <a:pt x="868" y="819"/>
                  </a:lnTo>
                  <a:lnTo>
                    <a:pt x="867" y="836"/>
                  </a:lnTo>
                  <a:lnTo>
                    <a:pt x="867" y="853"/>
                  </a:lnTo>
                  <a:lnTo>
                    <a:pt x="865" y="869"/>
                  </a:lnTo>
                  <a:lnTo>
                    <a:pt x="863" y="884"/>
                  </a:lnTo>
                  <a:lnTo>
                    <a:pt x="863" y="901"/>
                  </a:lnTo>
                  <a:lnTo>
                    <a:pt x="861" y="916"/>
                  </a:lnTo>
                  <a:lnTo>
                    <a:pt x="859" y="931"/>
                  </a:lnTo>
                  <a:lnTo>
                    <a:pt x="857" y="947"/>
                  </a:lnTo>
                  <a:lnTo>
                    <a:pt x="855" y="962"/>
                  </a:lnTo>
                  <a:lnTo>
                    <a:pt x="853" y="977"/>
                  </a:lnTo>
                  <a:lnTo>
                    <a:pt x="851" y="990"/>
                  </a:lnTo>
                  <a:lnTo>
                    <a:pt x="849" y="1006"/>
                  </a:lnTo>
                  <a:lnTo>
                    <a:pt x="848" y="1021"/>
                  </a:lnTo>
                  <a:lnTo>
                    <a:pt x="846" y="1034"/>
                  </a:lnTo>
                  <a:lnTo>
                    <a:pt x="844" y="1047"/>
                  </a:lnTo>
                  <a:lnTo>
                    <a:pt x="842" y="1063"/>
                  </a:lnTo>
                  <a:lnTo>
                    <a:pt x="840" y="1076"/>
                  </a:lnTo>
                  <a:lnTo>
                    <a:pt x="836" y="1089"/>
                  </a:lnTo>
                  <a:lnTo>
                    <a:pt x="834" y="1101"/>
                  </a:lnTo>
                  <a:lnTo>
                    <a:pt x="832" y="1114"/>
                  </a:lnTo>
                  <a:lnTo>
                    <a:pt x="829" y="1125"/>
                  </a:lnTo>
                  <a:lnTo>
                    <a:pt x="827" y="1139"/>
                  </a:lnTo>
                  <a:lnTo>
                    <a:pt x="825" y="1150"/>
                  </a:lnTo>
                  <a:lnTo>
                    <a:pt x="823" y="1161"/>
                  </a:lnTo>
                  <a:lnTo>
                    <a:pt x="819" y="1173"/>
                  </a:lnTo>
                  <a:lnTo>
                    <a:pt x="817" y="1184"/>
                  </a:lnTo>
                  <a:lnTo>
                    <a:pt x="815" y="1194"/>
                  </a:lnTo>
                  <a:lnTo>
                    <a:pt x="813" y="1203"/>
                  </a:lnTo>
                  <a:lnTo>
                    <a:pt x="809" y="1215"/>
                  </a:lnTo>
                  <a:lnTo>
                    <a:pt x="808" y="1224"/>
                  </a:lnTo>
                  <a:lnTo>
                    <a:pt x="806" y="1234"/>
                  </a:lnTo>
                  <a:lnTo>
                    <a:pt x="804" y="1241"/>
                  </a:lnTo>
                  <a:lnTo>
                    <a:pt x="802" y="1249"/>
                  </a:lnTo>
                  <a:lnTo>
                    <a:pt x="800" y="1258"/>
                  </a:lnTo>
                  <a:lnTo>
                    <a:pt x="798" y="1266"/>
                  </a:lnTo>
                  <a:lnTo>
                    <a:pt x="796" y="1272"/>
                  </a:lnTo>
                  <a:lnTo>
                    <a:pt x="794" y="1277"/>
                  </a:lnTo>
                  <a:lnTo>
                    <a:pt x="792" y="1285"/>
                  </a:lnTo>
                  <a:lnTo>
                    <a:pt x="790" y="1289"/>
                  </a:lnTo>
                  <a:lnTo>
                    <a:pt x="790" y="1296"/>
                  </a:lnTo>
                  <a:lnTo>
                    <a:pt x="789" y="1300"/>
                  </a:lnTo>
                  <a:lnTo>
                    <a:pt x="789" y="1306"/>
                  </a:lnTo>
                  <a:lnTo>
                    <a:pt x="785" y="1308"/>
                  </a:lnTo>
                  <a:lnTo>
                    <a:pt x="785" y="1312"/>
                  </a:lnTo>
                  <a:lnTo>
                    <a:pt x="783" y="1313"/>
                  </a:lnTo>
                  <a:lnTo>
                    <a:pt x="783" y="1317"/>
                  </a:lnTo>
                  <a:lnTo>
                    <a:pt x="783" y="1321"/>
                  </a:lnTo>
                  <a:lnTo>
                    <a:pt x="783" y="1321"/>
                  </a:lnTo>
                  <a:lnTo>
                    <a:pt x="591" y="1294"/>
                  </a:lnTo>
                  <a:lnTo>
                    <a:pt x="591" y="1262"/>
                  </a:lnTo>
                  <a:lnTo>
                    <a:pt x="751" y="1289"/>
                  </a:lnTo>
                  <a:lnTo>
                    <a:pt x="751" y="1289"/>
                  </a:lnTo>
                  <a:lnTo>
                    <a:pt x="751" y="1285"/>
                  </a:lnTo>
                  <a:lnTo>
                    <a:pt x="751" y="1283"/>
                  </a:lnTo>
                  <a:lnTo>
                    <a:pt x="752" y="1283"/>
                  </a:lnTo>
                  <a:lnTo>
                    <a:pt x="752" y="1279"/>
                  </a:lnTo>
                  <a:lnTo>
                    <a:pt x="754" y="1275"/>
                  </a:lnTo>
                  <a:lnTo>
                    <a:pt x="756" y="1272"/>
                  </a:lnTo>
                  <a:lnTo>
                    <a:pt x="756" y="1268"/>
                  </a:lnTo>
                  <a:lnTo>
                    <a:pt x="758" y="1264"/>
                  </a:lnTo>
                  <a:lnTo>
                    <a:pt x="760" y="1258"/>
                  </a:lnTo>
                  <a:lnTo>
                    <a:pt x="760" y="1253"/>
                  </a:lnTo>
                  <a:lnTo>
                    <a:pt x="764" y="1249"/>
                  </a:lnTo>
                  <a:lnTo>
                    <a:pt x="766" y="1243"/>
                  </a:lnTo>
                  <a:lnTo>
                    <a:pt x="766" y="1236"/>
                  </a:lnTo>
                  <a:lnTo>
                    <a:pt x="768" y="1230"/>
                  </a:lnTo>
                  <a:lnTo>
                    <a:pt x="770" y="1222"/>
                  </a:lnTo>
                  <a:lnTo>
                    <a:pt x="771" y="1215"/>
                  </a:lnTo>
                  <a:lnTo>
                    <a:pt x="773" y="1207"/>
                  </a:lnTo>
                  <a:lnTo>
                    <a:pt x="775" y="1199"/>
                  </a:lnTo>
                  <a:lnTo>
                    <a:pt x="777" y="1192"/>
                  </a:lnTo>
                  <a:lnTo>
                    <a:pt x="781" y="1182"/>
                  </a:lnTo>
                  <a:lnTo>
                    <a:pt x="783" y="1175"/>
                  </a:lnTo>
                  <a:lnTo>
                    <a:pt x="785" y="1165"/>
                  </a:lnTo>
                  <a:lnTo>
                    <a:pt x="789" y="1156"/>
                  </a:lnTo>
                  <a:lnTo>
                    <a:pt x="790" y="1144"/>
                  </a:lnTo>
                  <a:lnTo>
                    <a:pt x="792" y="1135"/>
                  </a:lnTo>
                  <a:lnTo>
                    <a:pt x="794" y="1123"/>
                  </a:lnTo>
                  <a:lnTo>
                    <a:pt x="796" y="1114"/>
                  </a:lnTo>
                  <a:lnTo>
                    <a:pt x="798" y="1102"/>
                  </a:lnTo>
                  <a:lnTo>
                    <a:pt x="802" y="1091"/>
                  </a:lnTo>
                  <a:lnTo>
                    <a:pt x="802" y="1080"/>
                  </a:lnTo>
                  <a:lnTo>
                    <a:pt x="806" y="1066"/>
                  </a:lnTo>
                  <a:lnTo>
                    <a:pt x="808" y="1055"/>
                  </a:lnTo>
                  <a:lnTo>
                    <a:pt x="809" y="1042"/>
                  </a:lnTo>
                  <a:lnTo>
                    <a:pt x="811" y="1028"/>
                  </a:lnTo>
                  <a:lnTo>
                    <a:pt x="813" y="1015"/>
                  </a:lnTo>
                  <a:lnTo>
                    <a:pt x="815" y="1004"/>
                  </a:lnTo>
                  <a:lnTo>
                    <a:pt x="817" y="988"/>
                  </a:lnTo>
                  <a:lnTo>
                    <a:pt x="819" y="975"/>
                  </a:lnTo>
                  <a:lnTo>
                    <a:pt x="819" y="962"/>
                  </a:lnTo>
                  <a:lnTo>
                    <a:pt x="823" y="947"/>
                  </a:lnTo>
                  <a:lnTo>
                    <a:pt x="823" y="931"/>
                  </a:lnTo>
                  <a:lnTo>
                    <a:pt x="825" y="918"/>
                  </a:lnTo>
                  <a:lnTo>
                    <a:pt x="827" y="903"/>
                  </a:lnTo>
                  <a:lnTo>
                    <a:pt x="827" y="886"/>
                  </a:lnTo>
                  <a:lnTo>
                    <a:pt x="829" y="871"/>
                  </a:lnTo>
                  <a:lnTo>
                    <a:pt x="829" y="855"/>
                  </a:lnTo>
                  <a:lnTo>
                    <a:pt x="829" y="838"/>
                  </a:lnTo>
                  <a:lnTo>
                    <a:pt x="830" y="823"/>
                  </a:lnTo>
                  <a:lnTo>
                    <a:pt x="832" y="808"/>
                  </a:lnTo>
                  <a:lnTo>
                    <a:pt x="832" y="791"/>
                  </a:lnTo>
                  <a:lnTo>
                    <a:pt x="832" y="774"/>
                  </a:lnTo>
                  <a:lnTo>
                    <a:pt x="832" y="757"/>
                  </a:lnTo>
                  <a:lnTo>
                    <a:pt x="832" y="741"/>
                  </a:lnTo>
                  <a:lnTo>
                    <a:pt x="832" y="722"/>
                  </a:lnTo>
                  <a:lnTo>
                    <a:pt x="832" y="705"/>
                  </a:lnTo>
                  <a:lnTo>
                    <a:pt x="832" y="688"/>
                  </a:lnTo>
                  <a:lnTo>
                    <a:pt x="832" y="669"/>
                  </a:lnTo>
                  <a:lnTo>
                    <a:pt x="830" y="652"/>
                  </a:lnTo>
                  <a:lnTo>
                    <a:pt x="829" y="635"/>
                  </a:lnTo>
                  <a:lnTo>
                    <a:pt x="829" y="616"/>
                  </a:lnTo>
                  <a:lnTo>
                    <a:pt x="827" y="599"/>
                  </a:lnTo>
                  <a:lnTo>
                    <a:pt x="827" y="597"/>
                  </a:lnTo>
                  <a:lnTo>
                    <a:pt x="827" y="595"/>
                  </a:lnTo>
                  <a:lnTo>
                    <a:pt x="827" y="591"/>
                  </a:lnTo>
                  <a:lnTo>
                    <a:pt x="827" y="589"/>
                  </a:lnTo>
                  <a:lnTo>
                    <a:pt x="827" y="585"/>
                  </a:lnTo>
                  <a:lnTo>
                    <a:pt x="825" y="582"/>
                  </a:lnTo>
                  <a:lnTo>
                    <a:pt x="825" y="580"/>
                  </a:lnTo>
                  <a:lnTo>
                    <a:pt x="825" y="576"/>
                  </a:lnTo>
                  <a:lnTo>
                    <a:pt x="825" y="572"/>
                  </a:lnTo>
                  <a:lnTo>
                    <a:pt x="825" y="568"/>
                  </a:lnTo>
                  <a:lnTo>
                    <a:pt x="823" y="565"/>
                  </a:lnTo>
                  <a:lnTo>
                    <a:pt x="823" y="561"/>
                  </a:lnTo>
                  <a:lnTo>
                    <a:pt x="823" y="555"/>
                  </a:lnTo>
                  <a:lnTo>
                    <a:pt x="823" y="551"/>
                  </a:lnTo>
                  <a:lnTo>
                    <a:pt x="821" y="546"/>
                  </a:lnTo>
                  <a:lnTo>
                    <a:pt x="821" y="540"/>
                  </a:lnTo>
                  <a:lnTo>
                    <a:pt x="821" y="536"/>
                  </a:lnTo>
                  <a:lnTo>
                    <a:pt x="819" y="530"/>
                  </a:lnTo>
                  <a:lnTo>
                    <a:pt x="819" y="523"/>
                  </a:lnTo>
                  <a:lnTo>
                    <a:pt x="819" y="519"/>
                  </a:lnTo>
                  <a:lnTo>
                    <a:pt x="819" y="511"/>
                  </a:lnTo>
                  <a:lnTo>
                    <a:pt x="819" y="506"/>
                  </a:lnTo>
                  <a:lnTo>
                    <a:pt x="819" y="498"/>
                  </a:lnTo>
                  <a:lnTo>
                    <a:pt x="819" y="490"/>
                  </a:lnTo>
                  <a:lnTo>
                    <a:pt x="819" y="485"/>
                  </a:lnTo>
                  <a:lnTo>
                    <a:pt x="819" y="477"/>
                  </a:lnTo>
                  <a:lnTo>
                    <a:pt x="819" y="471"/>
                  </a:lnTo>
                  <a:lnTo>
                    <a:pt x="819" y="464"/>
                  </a:lnTo>
                  <a:lnTo>
                    <a:pt x="819" y="454"/>
                  </a:lnTo>
                  <a:lnTo>
                    <a:pt x="819" y="447"/>
                  </a:lnTo>
                  <a:lnTo>
                    <a:pt x="819" y="439"/>
                  </a:lnTo>
                  <a:lnTo>
                    <a:pt x="819" y="432"/>
                  </a:lnTo>
                  <a:lnTo>
                    <a:pt x="819" y="422"/>
                  </a:lnTo>
                  <a:lnTo>
                    <a:pt x="819" y="414"/>
                  </a:lnTo>
                  <a:lnTo>
                    <a:pt x="819" y="407"/>
                  </a:lnTo>
                  <a:lnTo>
                    <a:pt x="821" y="397"/>
                  </a:lnTo>
                  <a:lnTo>
                    <a:pt x="821" y="388"/>
                  </a:lnTo>
                  <a:lnTo>
                    <a:pt x="823" y="380"/>
                  </a:lnTo>
                  <a:lnTo>
                    <a:pt x="823" y="371"/>
                  </a:lnTo>
                  <a:lnTo>
                    <a:pt x="825" y="363"/>
                  </a:lnTo>
                  <a:lnTo>
                    <a:pt x="825" y="354"/>
                  </a:lnTo>
                  <a:lnTo>
                    <a:pt x="827" y="344"/>
                  </a:lnTo>
                  <a:lnTo>
                    <a:pt x="827" y="337"/>
                  </a:lnTo>
                  <a:lnTo>
                    <a:pt x="829" y="327"/>
                  </a:lnTo>
                  <a:lnTo>
                    <a:pt x="830" y="317"/>
                  </a:lnTo>
                  <a:lnTo>
                    <a:pt x="832" y="308"/>
                  </a:lnTo>
                  <a:lnTo>
                    <a:pt x="834" y="298"/>
                  </a:lnTo>
                  <a:lnTo>
                    <a:pt x="836" y="289"/>
                  </a:lnTo>
                  <a:lnTo>
                    <a:pt x="836" y="279"/>
                  </a:lnTo>
                  <a:lnTo>
                    <a:pt x="840" y="270"/>
                  </a:lnTo>
                  <a:lnTo>
                    <a:pt x="842" y="260"/>
                  </a:lnTo>
                  <a:lnTo>
                    <a:pt x="844" y="251"/>
                  </a:lnTo>
                  <a:lnTo>
                    <a:pt x="846" y="241"/>
                  </a:lnTo>
                  <a:lnTo>
                    <a:pt x="849" y="232"/>
                  </a:lnTo>
                  <a:lnTo>
                    <a:pt x="851" y="222"/>
                  </a:lnTo>
                  <a:lnTo>
                    <a:pt x="855" y="213"/>
                  </a:lnTo>
                  <a:lnTo>
                    <a:pt x="859" y="203"/>
                  </a:lnTo>
                  <a:lnTo>
                    <a:pt x="861" y="194"/>
                  </a:lnTo>
                  <a:lnTo>
                    <a:pt x="865" y="184"/>
                  </a:lnTo>
                  <a:lnTo>
                    <a:pt x="868" y="175"/>
                  </a:lnTo>
                  <a:lnTo>
                    <a:pt x="353" y="44"/>
                  </a:lnTo>
                  <a:lnTo>
                    <a:pt x="353" y="46"/>
                  </a:lnTo>
                  <a:lnTo>
                    <a:pt x="349" y="48"/>
                  </a:lnTo>
                  <a:lnTo>
                    <a:pt x="348" y="51"/>
                  </a:lnTo>
                  <a:lnTo>
                    <a:pt x="344" y="55"/>
                  </a:lnTo>
                  <a:lnTo>
                    <a:pt x="342" y="59"/>
                  </a:lnTo>
                  <a:lnTo>
                    <a:pt x="340" y="65"/>
                  </a:lnTo>
                  <a:lnTo>
                    <a:pt x="336" y="67"/>
                  </a:lnTo>
                  <a:lnTo>
                    <a:pt x="334" y="70"/>
                  </a:lnTo>
                  <a:lnTo>
                    <a:pt x="332" y="72"/>
                  </a:lnTo>
                  <a:lnTo>
                    <a:pt x="332" y="76"/>
                  </a:lnTo>
                  <a:lnTo>
                    <a:pt x="330" y="80"/>
                  </a:lnTo>
                  <a:lnTo>
                    <a:pt x="327" y="84"/>
                  </a:lnTo>
                  <a:lnTo>
                    <a:pt x="325" y="88"/>
                  </a:lnTo>
                  <a:lnTo>
                    <a:pt x="325" y="91"/>
                  </a:lnTo>
                  <a:lnTo>
                    <a:pt x="321" y="97"/>
                  </a:lnTo>
                  <a:lnTo>
                    <a:pt x="319" y="101"/>
                  </a:lnTo>
                  <a:lnTo>
                    <a:pt x="317" y="107"/>
                  </a:lnTo>
                  <a:lnTo>
                    <a:pt x="315" y="112"/>
                  </a:lnTo>
                  <a:lnTo>
                    <a:pt x="313" y="116"/>
                  </a:lnTo>
                  <a:lnTo>
                    <a:pt x="311" y="124"/>
                  </a:lnTo>
                  <a:lnTo>
                    <a:pt x="310" y="129"/>
                  </a:lnTo>
                  <a:lnTo>
                    <a:pt x="308" y="137"/>
                  </a:lnTo>
                  <a:lnTo>
                    <a:pt x="306" y="143"/>
                  </a:lnTo>
                  <a:lnTo>
                    <a:pt x="302" y="148"/>
                  </a:lnTo>
                  <a:lnTo>
                    <a:pt x="300" y="156"/>
                  </a:lnTo>
                  <a:lnTo>
                    <a:pt x="300" y="164"/>
                  </a:lnTo>
                  <a:lnTo>
                    <a:pt x="298" y="171"/>
                  </a:lnTo>
                  <a:lnTo>
                    <a:pt x="296" y="179"/>
                  </a:lnTo>
                  <a:lnTo>
                    <a:pt x="292" y="186"/>
                  </a:lnTo>
                  <a:lnTo>
                    <a:pt x="292" y="196"/>
                  </a:lnTo>
                  <a:lnTo>
                    <a:pt x="291" y="205"/>
                  </a:lnTo>
                  <a:lnTo>
                    <a:pt x="289" y="215"/>
                  </a:lnTo>
                  <a:lnTo>
                    <a:pt x="289" y="224"/>
                  </a:lnTo>
                  <a:lnTo>
                    <a:pt x="285" y="234"/>
                  </a:lnTo>
                  <a:lnTo>
                    <a:pt x="285" y="243"/>
                  </a:lnTo>
                  <a:lnTo>
                    <a:pt x="283" y="253"/>
                  </a:lnTo>
                  <a:lnTo>
                    <a:pt x="281" y="264"/>
                  </a:lnTo>
                  <a:lnTo>
                    <a:pt x="281" y="276"/>
                  </a:lnTo>
                  <a:lnTo>
                    <a:pt x="279" y="287"/>
                  </a:lnTo>
                  <a:lnTo>
                    <a:pt x="279" y="298"/>
                  </a:lnTo>
                  <a:lnTo>
                    <a:pt x="277" y="310"/>
                  </a:lnTo>
                  <a:lnTo>
                    <a:pt x="277" y="323"/>
                  </a:lnTo>
                  <a:lnTo>
                    <a:pt x="277" y="337"/>
                  </a:lnTo>
                  <a:lnTo>
                    <a:pt x="277" y="350"/>
                  </a:lnTo>
                  <a:lnTo>
                    <a:pt x="277" y="363"/>
                  </a:lnTo>
                  <a:lnTo>
                    <a:pt x="277" y="376"/>
                  </a:lnTo>
                  <a:lnTo>
                    <a:pt x="275" y="392"/>
                  </a:lnTo>
                  <a:lnTo>
                    <a:pt x="275" y="405"/>
                  </a:lnTo>
                  <a:lnTo>
                    <a:pt x="277" y="420"/>
                  </a:lnTo>
                  <a:lnTo>
                    <a:pt x="277" y="435"/>
                  </a:lnTo>
                  <a:lnTo>
                    <a:pt x="277" y="452"/>
                  </a:lnTo>
                  <a:lnTo>
                    <a:pt x="279" y="468"/>
                  </a:lnTo>
                  <a:lnTo>
                    <a:pt x="279" y="485"/>
                  </a:lnTo>
                  <a:lnTo>
                    <a:pt x="281" y="502"/>
                  </a:lnTo>
                  <a:lnTo>
                    <a:pt x="281" y="519"/>
                  </a:lnTo>
                  <a:lnTo>
                    <a:pt x="283" y="536"/>
                  </a:lnTo>
                  <a:lnTo>
                    <a:pt x="283" y="551"/>
                  </a:lnTo>
                  <a:lnTo>
                    <a:pt x="283" y="568"/>
                  </a:lnTo>
                  <a:lnTo>
                    <a:pt x="281" y="584"/>
                  </a:lnTo>
                  <a:lnTo>
                    <a:pt x="281" y="601"/>
                  </a:lnTo>
                  <a:lnTo>
                    <a:pt x="281" y="616"/>
                  </a:lnTo>
                  <a:lnTo>
                    <a:pt x="279" y="633"/>
                  </a:lnTo>
                  <a:lnTo>
                    <a:pt x="277" y="648"/>
                  </a:lnTo>
                  <a:lnTo>
                    <a:pt x="275" y="665"/>
                  </a:lnTo>
                  <a:lnTo>
                    <a:pt x="272" y="681"/>
                  </a:lnTo>
                  <a:lnTo>
                    <a:pt x="270" y="696"/>
                  </a:lnTo>
                  <a:lnTo>
                    <a:pt x="266" y="711"/>
                  </a:lnTo>
                  <a:lnTo>
                    <a:pt x="264" y="726"/>
                  </a:lnTo>
                  <a:lnTo>
                    <a:pt x="260" y="741"/>
                  </a:lnTo>
                  <a:lnTo>
                    <a:pt x="256" y="757"/>
                  </a:lnTo>
                  <a:lnTo>
                    <a:pt x="253" y="770"/>
                  </a:lnTo>
                  <a:lnTo>
                    <a:pt x="249" y="785"/>
                  </a:lnTo>
                  <a:lnTo>
                    <a:pt x="245" y="798"/>
                  </a:lnTo>
                  <a:lnTo>
                    <a:pt x="241" y="812"/>
                  </a:lnTo>
                  <a:lnTo>
                    <a:pt x="235" y="827"/>
                  </a:lnTo>
                  <a:lnTo>
                    <a:pt x="232" y="840"/>
                  </a:lnTo>
                  <a:lnTo>
                    <a:pt x="226" y="853"/>
                  </a:lnTo>
                  <a:lnTo>
                    <a:pt x="222" y="867"/>
                  </a:lnTo>
                  <a:lnTo>
                    <a:pt x="216" y="878"/>
                  </a:lnTo>
                  <a:lnTo>
                    <a:pt x="211" y="891"/>
                  </a:lnTo>
                  <a:lnTo>
                    <a:pt x="205" y="905"/>
                  </a:lnTo>
                  <a:lnTo>
                    <a:pt x="199" y="918"/>
                  </a:lnTo>
                  <a:lnTo>
                    <a:pt x="195" y="928"/>
                  </a:lnTo>
                  <a:lnTo>
                    <a:pt x="190" y="939"/>
                  </a:lnTo>
                  <a:lnTo>
                    <a:pt x="182" y="952"/>
                  </a:lnTo>
                  <a:lnTo>
                    <a:pt x="178" y="964"/>
                  </a:lnTo>
                  <a:lnTo>
                    <a:pt x="173" y="973"/>
                  </a:lnTo>
                  <a:lnTo>
                    <a:pt x="167" y="983"/>
                  </a:lnTo>
                  <a:lnTo>
                    <a:pt x="161" y="994"/>
                  </a:lnTo>
                  <a:lnTo>
                    <a:pt x="156" y="1006"/>
                  </a:lnTo>
                  <a:lnTo>
                    <a:pt x="148" y="1013"/>
                  </a:lnTo>
                  <a:lnTo>
                    <a:pt x="144" y="1023"/>
                  </a:lnTo>
                  <a:lnTo>
                    <a:pt x="138" y="1032"/>
                  </a:lnTo>
                  <a:lnTo>
                    <a:pt x="133" y="1042"/>
                  </a:lnTo>
                  <a:lnTo>
                    <a:pt x="127" y="1049"/>
                  </a:lnTo>
                  <a:lnTo>
                    <a:pt x="121" y="1057"/>
                  </a:lnTo>
                  <a:lnTo>
                    <a:pt x="116" y="1066"/>
                  </a:lnTo>
                  <a:lnTo>
                    <a:pt x="112" y="1074"/>
                  </a:lnTo>
                  <a:lnTo>
                    <a:pt x="106" y="1082"/>
                  </a:lnTo>
                  <a:lnTo>
                    <a:pt x="102" y="1087"/>
                  </a:lnTo>
                  <a:lnTo>
                    <a:pt x="97" y="1093"/>
                  </a:lnTo>
                  <a:lnTo>
                    <a:pt x="95" y="1101"/>
                  </a:lnTo>
                  <a:lnTo>
                    <a:pt x="89" y="1106"/>
                  </a:lnTo>
                  <a:lnTo>
                    <a:pt x="85" y="1112"/>
                  </a:lnTo>
                  <a:lnTo>
                    <a:pt x="80" y="1118"/>
                  </a:lnTo>
                  <a:lnTo>
                    <a:pt x="78" y="1123"/>
                  </a:lnTo>
                  <a:lnTo>
                    <a:pt x="74" y="1127"/>
                  </a:lnTo>
                  <a:lnTo>
                    <a:pt x="70" y="1131"/>
                  </a:lnTo>
                  <a:lnTo>
                    <a:pt x="68" y="1135"/>
                  </a:lnTo>
                  <a:lnTo>
                    <a:pt x="64" y="1139"/>
                  </a:lnTo>
                  <a:lnTo>
                    <a:pt x="62" y="1140"/>
                  </a:lnTo>
                  <a:lnTo>
                    <a:pt x="61" y="1144"/>
                  </a:lnTo>
                  <a:lnTo>
                    <a:pt x="59" y="1146"/>
                  </a:lnTo>
                  <a:lnTo>
                    <a:pt x="57" y="1148"/>
                  </a:lnTo>
                  <a:lnTo>
                    <a:pt x="55" y="1150"/>
                  </a:lnTo>
                  <a:lnTo>
                    <a:pt x="55" y="1152"/>
                  </a:lnTo>
                  <a:lnTo>
                    <a:pt x="108" y="1165"/>
                  </a:lnTo>
                  <a:lnTo>
                    <a:pt x="89" y="1194"/>
                  </a:lnTo>
                  <a:lnTo>
                    <a:pt x="0" y="1165"/>
                  </a:lnTo>
                  <a:lnTo>
                    <a:pt x="0" y="1165"/>
                  </a:lnTo>
                  <a:lnTo>
                    <a:pt x="2" y="1161"/>
                  </a:lnTo>
                  <a:lnTo>
                    <a:pt x="3" y="1159"/>
                  </a:lnTo>
                  <a:lnTo>
                    <a:pt x="9" y="1156"/>
                  </a:lnTo>
                  <a:lnTo>
                    <a:pt x="11" y="1152"/>
                  </a:lnTo>
                  <a:lnTo>
                    <a:pt x="13" y="1150"/>
                  </a:lnTo>
                  <a:lnTo>
                    <a:pt x="17" y="1146"/>
                  </a:lnTo>
                  <a:lnTo>
                    <a:pt x="21" y="1144"/>
                  </a:lnTo>
                  <a:lnTo>
                    <a:pt x="22" y="1140"/>
                  </a:lnTo>
                  <a:lnTo>
                    <a:pt x="26" y="1135"/>
                  </a:lnTo>
                  <a:lnTo>
                    <a:pt x="30" y="1131"/>
                  </a:lnTo>
                  <a:lnTo>
                    <a:pt x="36" y="1127"/>
                  </a:lnTo>
                  <a:lnTo>
                    <a:pt x="38" y="1123"/>
                  </a:lnTo>
                  <a:lnTo>
                    <a:pt x="43" y="1118"/>
                  </a:lnTo>
                  <a:lnTo>
                    <a:pt x="47" y="1112"/>
                  </a:lnTo>
                  <a:lnTo>
                    <a:pt x="53" y="1106"/>
                  </a:lnTo>
                  <a:lnTo>
                    <a:pt x="57" y="1101"/>
                  </a:lnTo>
                  <a:lnTo>
                    <a:pt x="61" y="1095"/>
                  </a:lnTo>
                  <a:lnTo>
                    <a:pt x="66" y="1089"/>
                  </a:lnTo>
                  <a:lnTo>
                    <a:pt x="72" y="1082"/>
                  </a:lnTo>
                  <a:lnTo>
                    <a:pt x="76" y="1076"/>
                  </a:lnTo>
                  <a:lnTo>
                    <a:pt x="81" y="1068"/>
                  </a:lnTo>
                  <a:lnTo>
                    <a:pt x="87" y="1061"/>
                  </a:lnTo>
                  <a:lnTo>
                    <a:pt x="93" y="1055"/>
                  </a:lnTo>
                  <a:lnTo>
                    <a:pt x="97" y="1045"/>
                  </a:lnTo>
                  <a:lnTo>
                    <a:pt x="104" y="1038"/>
                  </a:lnTo>
                  <a:lnTo>
                    <a:pt x="108" y="1030"/>
                  </a:lnTo>
                  <a:lnTo>
                    <a:pt x="114" y="1021"/>
                  </a:lnTo>
                  <a:lnTo>
                    <a:pt x="119" y="1013"/>
                  </a:lnTo>
                  <a:lnTo>
                    <a:pt x="125" y="1004"/>
                  </a:lnTo>
                  <a:lnTo>
                    <a:pt x="131" y="994"/>
                  </a:lnTo>
                  <a:lnTo>
                    <a:pt x="137" y="985"/>
                  </a:lnTo>
                  <a:lnTo>
                    <a:pt x="140" y="973"/>
                  </a:lnTo>
                  <a:lnTo>
                    <a:pt x="146" y="964"/>
                  </a:lnTo>
                  <a:lnTo>
                    <a:pt x="152" y="954"/>
                  </a:lnTo>
                  <a:lnTo>
                    <a:pt x="157" y="945"/>
                  </a:lnTo>
                  <a:lnTo>
                    <a:pt x="163" y="931"/>
                  </a:lnTo>
                  <a:lnTo>
                    <a:pt x="167" y="922"/>
                  </a:lnTo>
                  <a:lnTo>
                    <a:pt x="173" y="911"/>
                  </a:lnTo>
                  <a:lnTo>
                    <a:pt x="178" y="899"/>
                  </a:lnTo>
                  <a:lnTo>
                    <a:pt x="182" y="888"/>
                  </a:lnTo>
                  <a:lnTo>
                    <a:pt x="188" y="876"/>
                  </a:lnTo>
                  <a:lnTo>
                    <a:pt x="192" y="863"/>
                  </a:lnTo>
                  <a:lnTo>
                    <a:pt x="197" y="852"/>
                  </a:lnTo>
                  <a:lnTo>
                    <a:pt x="201" y="838"/>
                  </a:lnTo>
                  <a:lnTo>
                    <a:pt x="205" y="827"/>
                  </a:lnTo>
                  <a:lnTo>
                    <a:pt x="209" y="814"/>
                  </a:lnTo>
                  <a:lnTo>
                    <a:pt x="213" y="800"/>
                  </a:lnTo>
                  <a:lnTo>
                    <a:pt x="216" y="787"/>
                  </a:lnTo>
                  <a:lnTo>
                    <a:pt x="220" y="774"/>
                  </a:lnTo>
                  <a:lnTo>
                    <a:pt x="222" y="758"/>
                  </a:lnTo>
                  <a:lnTo>
                    <a:pt x="226" y="745"/>
                  </a:lnTo>
                  <a:lnTo>
                    <a:pt x="228" y="732"/>
                  </a:lnTo>
                  <a:lnTo>
                    <a:pt x="230" y="717"/>
                  </a:lnTo>
                  <a:lnTo>
                    <a:pt x="232" y="701"/>
                  </a:lnTo>
                  <a:lnTo>
                    <a:pt x="235" y="688"/>
                  </a:lnTo>
                  <a:lnTo>
                    <a:pt x="237" y="673"/>
                  </a:lnTo>
                  <a:lnTo>
                    <a:pt x="239" y="658"/>
                  </a:lnTo>
                  <a:lnTo>
                    <a:pt x="239" y="641"/>
                  </a:lnTo>
                  <a:lnTo>
                    <a:pt x="241" y="627"/>
                  </a:lnTo>
                  <a:lnTo>
                    <a:pt x="241" y="625"/>
                  </a:lnTo>
                  <a:lnTo>
                    <a:pt x="241" y="622"/>
                  </a:lnTo>
                  <a:lnTo>
                    <a:pt x="241" y="618"/>
                  </a:lnTo>
                  <a:lnTo>
                    <a:pt x="241" y="616"/>
                  </a:lnTo>
                  <a:lnTo>
                    <a:pt x="241" y="612"/>
                  </a:lnTo>
                  <a:lnTo>
                    <a:pt x="241" y="608"/>
                  </a:lnTo>
                  <a:lnTo>
                    <a:pt x="241" y="604"/>
                  </a:lnTo>
                  <a:lnTo>
                    <a:pt x="241" y="599"/>
                  </a:lnTo>
                  <a:lnTo>
                    <a:pt x="241" y="597"/>
                  </a:lnTo>
                  <a:lnTo>
                    <a:pt x="241" y="593"/>
                  </a:lnTo>
                  <a:lnTo>
                    <a:pt x="241" y="591"/>
                  </a:lnTo>
                  <a:lnTo>
                    <a:pt x="241" y="587"/>
                  </a:lnTo>
                  <a:lnTo>
                    <a:pt x="241" y="584"/>
                  </a:lnTo>
                  <a:lnTo>
                    <a:pt x="241" y="580"/>
                  </a:lnTo>
                  <a:lnTo>
                    <a:pt x="241" y="576"/>
                  </a:lnTo>
                  <a:lnTo>
                    <a:pt x="241" y="574"/>
                  </a:lnTo>
                  <a:lnTo>
                    <a:pt x="241" y="570"/>
                  </a:lnTo>
                  <a:lnTo>
                    <a:pt x="241" y="566"/>
                  </a:lnTo>
                  <a:lnTo>
                    <a:pt x="241" y="563"/>
                  </a:lnTo>
                  <a:lnTo>
                    <a:pt x="241" y="559"/>
                  </a:lnTo>
                  <a:lnTo>
                    <a:pt x="241" y="555"/>
                  </a:lnTo>
                  <a:lnTo>
                    <a:pt x="241" y="549"/>
                  </a:lnTo>
                  <a:lnTo>
                    <a:pt x="241" y="546"/>
                  </a:lnTo>
                  <a:lnTo>
                    <a:pt x="241" y="540"/>
                  </a:lnTo>
                  <a:lnTo>
                    <a:pt x="241" y="536"/>
                  </a:lnTo>
                  <a:lnTo>
                    <a:pt x="241" y="530"/>
                  </a:lnTo>
                  <a:lnTo>
                    <a:pt x="241" y="527"/>
                  </a:lnTo>
                  <a:lnTo>
                    <a:pt x="241" y="523"/>
                  </a:lnTo>
                  <a:lnTo>
                    <a:pt x="241" y="517"/>
                  </a:lnTo>
                  <a:lnTo>
                    <a:pt x="241" y="511"/>
                  </a:lnTo>
                  <a:lnTo>
                    <a:pt x="241" y="506"/>
                  </a:lnTo>
                  <a:lnTo>
                    <a:pt x="241" y="502"/>
                  </a:lnTo>
                  <a:lnTo>
                    <a:pt x="241" y="496"/>
                  </a:lnTo>
                  <a:lnTo>
                    <a:pt x="241" y="490"/>
                  </a:lnTo>
                  <a:lnTo>
                    <a:pt x="241" y="485"/>
                  </a:lnTo>
                  <a:lnTo>
                    <a:pt x="241" y="479"/>
                  </a:lnTo>
                  <a:lnTo>
                    <a:pt x="239" y="473"/>
                  </a:lnTo>
                  <a:lnTo>
                    <a:pt x="239" y="466"/>
                  </a:lnTo>
                  <a:lnTo>
                    <a:pt x="239" y="462"/>
                  </a:lnTo>
                  <a:lnTo>
                    <a:pt x="239" y="454"/>
                  </a:lnTo>
                  <a:lnTo>
                    <a:pt x="239" y="449"/>
                  </a:lnTo>
                  <a:lnTo>
                    <a:pt x="239" y="443"/>
                  </a:lnTo>
                  <a:lnTo>
                    <a:pt x="239" y="437"/>
                  </a:lnTo>
                  <a:lnTo>
                    <a:pt x="239" y="430"/>
                  </a:lnTo>
                  <a:lnTo>
                    <a:pt x="237" y="424"/>
                  </a:lnTo>
                  <a:lnTo>
                    <a:pt x="237" y="416"/>
                  </a:lnTo>
                  <a:lnTo>
                    <a:pt x="237" y="411"/>
                  </a:lnTo>
                  <a:lnTo>
                    <a:pt x="237" y="403"/>
                  </a:lnTo>
                  <a:lnTo>
                    <a:pt x="237" y="395"/>
                  </a:lnTo>
                  <a:lnTo>
                    <a:pt x="237" y="390"/>
                  </a:lnTo>
                  <a:lnTo>
                    <a:pt x="237" y="382"/>
                  </a:lnTo>
                  <a:lnTo>
                    <a:pt x="237" y="376"/>
                  </a:lnTo>
                  <a:lnTo>
                    <a:pt x="235" y="369"/>
                  </a:lnTo>
                  <a:lnTo>
                    <a:pt x="235" y="361"/>
                  </a:lnTo>
                  <a:lnTo>
                    <a:pt x="235" y="354"/>
                  </a:lnTo>
                  <a:lnTo>
                    <a:pt x="235" y="346"/>
                  </a:lnTo>
                  <a:lnTo>
                    <a:pt x="235" y="338"/>
                  </a:lnTo>
                  <a:lnTo>
                    <a:pt x="235" y="331"/>
                  </a:lnTo>
                  <a:lnTo>
                    <a:pt x="237" y="323"/>
                  </a:lnTo>
                  <a:lnTo>
                    <a:pt x="237" y="316"/>
                  </a:lnTo>
                  <a:lnTo>
                    <a:pt x="237" y="308"/>
                  </a:lnTo>
                  <a:lnTo>
                    <a:pt x="239" y="300"/>
                  </a:lnTo>
                  <a:lnTo>
                    <a:pt x="239" y="291"/>
                  </a:lnTo>
                  <a:lnTo>
                    <a:pt x="241" y="283"/>
                  </a:lnTo>
                  <a:lnTo>
                    <a:pt x="241" y="276"/>
                  </a:lnTo>
                  <a:lnTo>
                    <a:pt x="243" y="268"/>
                  </a:lnTo>
                  <a:lnTo>
                    <a:pt x="245" y="260"/>
                  </a:lnTo>
                  <a:lnTo>
                    <a:pt x="247" y="251"/>
                  </a:lnTo>
                  <a:lnTo>
                    <a:pt x="249" y="243"/>
                  </a:lnTo>
                  <a:lnTo>
                    <a:pt x="249" y="236"/>
                  </a:lnTo>
                  <a:lnTo>
                    <a:pt x="251" y="228"/>
                  </a:lnTo>
                  <a:lnTo>
                    <a:pt x="253" y="221"/>
                  </a:lnTo>
                  <a:lnTo>
                    <a:pt x="254" y="211"/>
                  </a:lnTo>
                  <a:lnTo>
                    <a:pt x="256" y="205"/>
                  </a:lnTo>
                  <a:lnTo>
                    <a:pt x="258" y="198"/>
                  </a:lnTo>
                  <a:lnTo>
                    <a:pt x="262" y="190"/>
                  </a:lnTo>
                  <a:lnTo>
                    <a:pt x="264" y="183"/>
                  </a:lnTo>
                  <a:lnTo>
                    <a:pt x="266" y="173"/>
                  </a:lnTo>
                  <a:lnTo>
                    <a:pt x="268" y="165"/>
                  </a:lnTo>
                  <a:lnTo>
                    <a:pt x="272" y="160"/>
                  </a:lnTo>
                  <a:lnTo>
                    <a:pt x="273" y="150"/>
                  </a:lnTo>
                  <a:lnTo>
                    <a:pt x="275" y="145"/>
                  </a:lnTo>
                  <a:lnTo>
                    <a:pt x="277" y="137"/>
                  </a:lnTo>
                  <a:lnTo>
                    <a:pt x="281" y="131"/>
                  </a:lnTo>
                  <a:lnTo>
                    <a:pt x="283" y="124"/>
                  </a:lnTo>
                  <a:lnTo>
                    <a:pt x="285" y="116"/>
                  </a:lnTo>
                  <a:lnTo>
                    <a:pt x="287" y="108"/>
                  </a:lnTo>
                  <a:lnTo>
                    <a:pt x="289" y="103"/>
                  </a:lnTo>
                  <a:lnTo>
                    <a:pt x="291" y="97"/>
                  </a:lnTo>
                  <a:lnTo>
                    <a:pt x="292" y="89"/>
                  </a:lnTo>
                  <a:lnTo>
                    <a:pt x="296" y="84"/>
                  </a:lnTo>
                  <a:lnTo>
                    <a:pt x="298" y="78"/>
                  </a:lnTo>
                  <a:lnTo>
                    <a:pt x="300" y="72"/>
                  </a:lnTo>
                  <a:lnTo>
                    <a:pt x="302" y="67"/>
                  </a:lnTo>
                  <a:lnTo>
                    <a:pt x="304" y="61"/>
                  </a:lnTo>
                  <a:lnTo>
                    <a:pt x="308" y="55"/>
                  </a:lnTo>
                  <a:lnTo>
                    <a:pt x="308" y="49"/>
                  </a:lnTo>
                  <a:lnTo>
                    <a:pt x="311" y="46"/>
                  </a:lnTo>
                  <a:lnTo>
                    <a:pt x="313" y="40"/>
                  </a:lnTo>
                  <a:lnTo>
                    <a:pt x="315" y="36"/>
                  </a:lnTo>
                  <a:lnTo>
                    <a:pt x="317" y="32"/>
                  </a:lnTo>
                  <a:lnTo>
                    <a:pt x="317" y="29"/>
                  </a:lnTo>
                  <a:lnTo>
                    <a:pt x="319" y="23"/>
                  </a:lnTo>
                  <a:lnTo>
                    <a:pt x="323" y="21"/>
                  </a:lnTo>
                  <a:lnTo>
                    <a:pt x="323" y="17"/>
                  </a:lnTo>
                  <a:lnTo>
                    <a:pt x="325" y="13"/>
                  </a:lnTo>
                  <a:lnTo>
                    <a:pt x="327" y="11"/>
                  </a:lnTo>
                  <a:lnTo>
                    <a:pt x="327" y="10"/>
                  </a:lnTo>
                  <a:lnTo>
                    <a:pt x="329" y="6"/>
                  </a:lnTo>
                  <a:lnTo>
                    <a:pt x="330" y="2"/>
                  </a:lnTo>
                  <a:lnTo>
                    <a:pt x="332" y="0"/>
                  </a:lnTo>
                  <a:lnTo>
                    <a:pt x="332" y="0"/>
                  </a:lnTo>
                  <a:lnTo>
                    <a:pt x="3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Freeform 17"/>
            <p:cNvSpPr>
              <a:spLocks/>
            </p:cNvSpPr>
            <p:nvPr/>
          </p:nvSpPr>
          <p:spPr bwMode="auto">
            <a:xfrm>
              <a:off x="7820025" y="1730375"/>
              <a:ext cx="282575" cy="68263"/>
            </a:xfrm>
            <a:custGeom>
              <a:avLst/>
              <a:gdLst>
                <a:gd name="T0" fmla="*/ 0 w 358"/>
                <a:gd name="T1" fmla="*/ 0 h 88"/>
                <a:gd name="T2" fmla="*/ 358 w 358"/>
                <a:gd name="T3" fmla="*/ 55 h 88"/>
                <a:gd name="T4" fmla="*/ 356 w 358"/>
                <a:gd name="T5" fmla="*/ 72 h 88"/>
                <a:gd name="T6" fmla="*/ 354 w 358"/>
                <a:gd name="T7" fmla="*/ 88 h 88"/>
                <a:gd name="T8" fmla="*/ 8 w 358"/>
                <a:gd name="T9" fmla="*/ 21 h 88"/>
                <a:gd name="T10" fmla="*/ 0 w 358"/>
                <a:gd name="T11" fmla="*/ 0 h 88"/>
                <a:gd name="T12" fmla="*/ 0 w 358"/>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358" h="88">
                  <a:moveTo>
                    <a:pt x="0" y="0"/>
                  </a:moveTo>
                  <a:lnTo>
                    <a:pt x="358" y="55"/>
                  </a:lnTo>
                  <a:lnTo>
                    <a:pt x="356" y="72"/>
                  </a:lnTo>
                  <a:lnTo>
                    <a:pt x="354" y="88"/>
                  </a:lnTo>
                  <a:lnTo>
                    <a:pt x="8" y="21"/>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Freeform 18"/>
            <p:cNvSpPr>
              <a:spLocks/>
            </p:cNvSpPr>
            <p:nvPr/>
          </p:nvSpPr>
          <p:spPr bwMode="auto">
            <a:xfrm>
              <a:off x="7869238" y="1824038"/>
              <a:ext cx="136525" cy="47625"/>
            </a:xfrm>
            <a:custGeom>
              <a:avLst/>
              <a:gdLst>
                <a:gd name="T0" fmla="*/ 4 w 171"/>
                <a:gd name="T1" fmla="*/ 0 h 59"/>
                <a:gd name="T2" fmla="*/ 171 w 171"/>
                <a:gd name="T3" fmla="*/ 26 h 59"/>
                <a:gd name="T4" fmla="*/ 167 w 171"/>
                <a:gd name="T5" fmla="*/ 42 h 59"/>
                <a:gd name="T6" fmla="*/ 164 w 171"/>
                <a:gd name="T7" fmla="*/ 59 h 59"/>
                <a:gd name="T8" fmla="*/ 0 w 171"/>
                <a:gd name="T9" fmla="*/ 21 h 59"/>
                <a:gd name="T10" fmla="*/ 4 w 171"/>
                <a:gd name="T11" fmla="*/ 0 h 59"/>
                <a:gd name="T12" fmla="*/ 4 w 171"/>
                <a:gd name="T13" fmla="*/ 0 h 59"/>
              </a:gdLst>
              <a:ahLst/>
              <a:cxnLst>
                <a:cxn ang="0">
                  <a:pos x="T0" y="T1"/>
                </a:cxn>
                <a:cxn ang="0">
                  <a:pos x="T2" y="T3"/>
                </a:cxn>
                <a:cxn ang="0">
                  <a:pos x="T4" y="T5"/>
                </a:cxn>
                <a:cxn ang="0">
                  <a:pos x="T6" y="T7"/>
                </a:cxn>
                <a:cxn ang="0">
                  <a:pos x="T8" y="T9"/>
                </a:cxn>
                <a:cxn ang="0">
                  <a:pos x="T10" y="T11"/>
                </a:cxn>
                <a:cxn ang="0">
                  <a:pos x="T12" y="T13"/>
                </a:cxn>
              </a:cxnLst>
              <a:rect l="0" t="0" r="r" b="b"/>
              <a:pathLst>
                <a:path w="171" h="59">
                  <a:moveTo>
                    <a:pt x="4" y="0"/>
                  </a:moveTo>
                  <a:lnTo>
                    <a:pt x="171" y="26"/>
                  </a:lnTo>
                  <a:lnTo>
                    <a:pt x="167" y="42"/>
                  </a:lnTo>
                  <a:lnTo>
                    <a:pt x="164" y="59"/>
                  </a:lnTo>
                  <a:lnTo>
                    <a:pt x="0" y="21"/>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19"/>
            <p:cNvSpPr>
              <a:spLocks/>
            </p:cNvSpPr>
            <p:nvPr/>
          </p:nvSpPr>
          <p:spPr bwMode="auto">
            <a:xfrm>
              <a:off x="7794625" y="1936750"/>
              <a:ext cx="265113" cy="66675"/>
            </a:xfrm>
            <a:custGeom>
              <a:avLst/>
              <a:gdLst>
                <a:gd name="T0" fmla="*/ 0 w 333"/>
                <a:gd name="T1" fmla="*/ 0 h 83"/>
                <a:gd name="T2" fmla="*/ 327 w 333"/>
                <a:gd name="T3" fmla="*/ 41 h 83"/>
                <a:gd name="T4" fmla="*/ 331 w 333"/>
                <a:gd name="T5" fmla="*/ 62 h 83"/>
                <a:gd name="T6" fmla="*/ 333 w 333"/>
                <a:gd name="T7" fmla="*/ 83 h 83"/>
                <a:gd name="T8" fmla="*/ 0 w 333"/>
                <a:gd name="T9" fmla="*/ 17 h 83"/>
                <a:gd name="T10" fmla="*/ 0 w 333"/>
                <a:gd name="T11" fmla="*/ 0 h 83"/>
                <a:gd name="T12" fmla="*/ 0 w 333"/>
                <a:gd name="T13" fmla="*/ 0 h 83"/>
              </a:gdLst>
              <a:ahLst/>
              <a:cxnLst>
                <a:cxn ang="0">
                  <a:pos x="T0" y="T1"/>
                </a:cxn>
                <a:cxn ang="0">
                  <a:pos x="T2" y="T3"/>
                </a:cxn>
                <a:cxn ang="0">
                  <a:pos x="T4" y="T5"/>
                </a:cxn>
                <a:cxn ang="0">
                  <a:pos x="T6" y="T7"/>
                </a:cxn>
                <a:cxn ang="0">
                  <a:pos x="T8" y="T9"/>
                </a:cxn>
                <a:cxn ang="0">
                  <a:pos x="T10" y="T11"/>
                </a:cxn>
                <a:cxn ang="0">
                  <a:pos x="T12" y="T13"/>
                </a:cxn>
              </a:cxnLst>
              <a:rect l="0" t="0" r="r" b="b"/>
              <a:pathLst>
                <a:path w="333" h="83">
                  <a:moveTo>
                    <a:pt x="0" y="0"/>
                  </a:moveTo>
                  <a:lnTo>
                    <a:pt x="327" y="41"/>
                  </a:lnTo>
                  <a:lnTo>
                    <a:pt x="331" y="62"/>
                  </a:lnTo>
                  <a:lnTo>
                    <a:pt x="333" y="83"/>
                  </a:lnTo>
                  <a:lnTo>
                    <a:pt x="0" y="1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20"/>
            <p:cNvSpPr>
              <a:spLocks/>
            </p:cNvSpPr>
            <p:nvPr/>
          </p:nvSpPr>
          <p:spPr bwMode="auto">
            <a:xfrm>
              <a:off x="7799388" y="1992313"/>
              <a:ext cx="206375" cy="44450"/>
            </a:xfrm>
            <a:custGeom>
              <a:avLst/>
              <a:gdLst>
                <a:gd name="T0" fmla="*/ 17 w 258"/>
                <a:gd name="T1" fmla="*/ 0 h 57"/>
                <a:gd name="T2" fmla="*/ 258 w 258"/>
                <a:gd name="T3" fmla="*/ 36 h 57"/>
                <a:gd name="T4" fmla="*/ 254 w 258"/>
                <a:gd name="T5" fmla="*/ 57 h 57"/>
                <a:gd name="T6" fmla="*/ 0 w 258"/>
                <a:gd name="T7" fmla="*/ 28 h 57"/>
                <a:gd name="T8" fmla="*/ 7 w 258"/>
                <a:gd name="T9" fmla="*/ 15 h 57"/>
                <a:gd name="T10" fmla="*/ 17 w 258"/>
                <a:gd name="T11" fmla="*/ 0 h 57"/>
                <a:gd name="T12" fmla="*/ 17 w 258"/>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258" h="57">
                  <a:moveTo>
                    <a:pt x="17" y="0"/>
                  </a:moveTo>
                  <a:lnTo>
                    <a:pt x="258" y="36"/>
                  </a:lnTo>
                  <a:lnTo>
                    <a:pt x="254" y="57"/>
                  </a:lnTo>
                  <a:lnTo>
                    <a:pt x="0" y="28"/>
                  </a:lnTo>
                  <a:lnTo>
                    <a:pt x="7" y="15"/>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21"/>
            <p:cNvSpPr>
              <a:spLocks/>
            </p:cNvSpPr>
            <p:nvPr/>
          </p:nvSpPr>
          <p:spPr bwMode="auto">
            <a:xfrm>
              <a:off x="7924800" y="2438400"/>
              <a:ext cx="158750" cy="60325"/>
            </a:xfrm>
            <a:custGeom>
              <a:avLst/>
              <a:gdLst>
                <a:gd name="T0" fmla="*/ 0 w 200"/>
                <a:gd name="T1" fmla="*/ 0 h 76"/>
                <a:gd name="T2" fmla="*/ 200 w 200"/>
                <a:gd name="T3" fmla="*/ 44 h 76"/>
                <a:gd name="T4" fmla="*/ 196 w 200"/>
                <a:gd name="T5" fmla="*/ 57 h 76"/>
                <a:gd name="T6" fmla="*/ 190 w 200"/>
                <a:gd name="T7" fmla="*/ 76 h 76"/>
                <a:gd name="T8" fmla="*/ 2 w 200"/>
                <a:gd name="T9" fmla="*/ 27 h 76"/>
                <a:gd name="T10" fmla="*/ 0 w 200"/>
                <a:gd name="T11" fmla="*/ 0 h 76"/>
                <a:gd name="T12" fmla="*/ 0 w 200"/>
                <a:gd name="T13" fmla="*/ 0 h 76"/>
              </a:gdLst>
              <a:ahLst/>
              <a:cxnLst>
                <a:cxn ang="0">
                  <a:pos x="T0" y="T1"/>
                </a:cxn>
                <a:cxn ang="0">
                  <a:pos x="T2" y="T3"/>
                </a:cxn>
                <a:cxn ang="0">
                  <a:pos x="T4" y="T5"/>
                </a:cxn>
                <a:cxn ang="0">
                  <a:pos x="T6" y="T7"/>
                </a:cxn>
                <a:cxn ang="0">
                  <a:pos x="T8" y="T9"/>
                </a:cxn>
                <a:cxn ang="0">
                  <a:pos x="T10" y="T11"/>
                </a:cxn>
                <a:cxn ang="0">
                  <a:pos x="T12" y="T13"/>
                </a:cxn>
              </a:cxnLst>
              <a:rect l="0" t="0" r="r" b="b"/>
              <a:pathLst>
                <a:path w="200" h="76">
                  <a:moveTo>
                    <a:pt x="0" y="0"/>
                  </a:moveTo>
                  <a:lnTo>
                    <a:pt x="200" y="44"/>
                  </a:lnTo>
                  <a:lnTo>
                    <a:pt x="196" y="57"/>
                  </a:lnTo>
                  <a:lnTo>
                    <a:pt x="190" y="76"/>
                  </a:lnTo>
                  <a:lnTo>
                    <a:pt x="2" y="2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22"/>
            <p:cNvSpPr>
              <a:spLocks/>
            </p:cNvSpPr>
            <p:nvPr/>
          </p:nvSpPr>
          <p:spPr bwMode="auto">
            <a:xfrm>
              <a:off x="7885113" y="2074863"/>
              <a:ext cx="176213" cy="52388"/>
            </a:xfrm>
            <a:custGeom>
              <a:avLst/>
              <a:gdLst>
                <a:gd name="T0" fmla="*/ 13 w 222"/>
                <a:gd name="T1" fmla="*/ 0 h 67"/>
                <a:gd name="T2" fmla="*/ 222 w 222"/>
                <a:gd name="T3" fmla="*/ 35 h 67"/>
                <a:gd name="T4" fmla="*/ 221 w 222"/>
                <a:gd name="T5" fmla="*/ 48 h 67"/>
                <a:gd name="T6" fmla="*/ 219 w 222"/>
                <a:gd name="T7" fmla="*/ 67 h 67"/>
                <a:gd name="T8" fmla="*/ 0 w 222"/>
                <a:gd name="T9" fmla="*/ 18 h 67"/>
                <a:gd name="T10" fmla="*/ 13 w 222"/>
                <a:gd name="T11" fmla="*/ 0 h 67"/>
                <a:gd name="T12" fmla="*/ 13 w 222"/>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22" h="67">
                  <a:moveTo>
                    <a:pt x="13" y="0"/>
                  </a:moveTo>
                  <a:lnTo>
                    <a:pt x="222" y="35"/>
                  </a:lnTo>
                  <a:lnTo>
                    <a:pt x="221" y="48"/>
                  </a:lnTo>
                  <a:lnTo>
                    <a:pt x="219" y="67"/>
                  </a:lnTo>
                  <a:lnTo>
                    <a:pt x="0" y="18"/>
                  </a:lnTo>
                  <a:lnTo>
                    <a:pt x="13" y="0"/>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9"/>
            <p:cNvSpPr>
              <a:spLocks/>
            </p:cNvSpPr>
            <p:nvPr/>
          </p:nvSpPr>
          <p:spPr bwMode="auto">
            <a:xfrm>
              <a:off x="7572107" y="2438400"/>
              <a:ext cx="358775" cy="317500"/>
            </a:xfrm>
            <a:custGeom>
              <a:avLst/>
              <a:gdLst>
                <a:gd name="T0" fmla="*/ 249 w 450"/>
                <a:gd name="T1" fmla="*/ 303 h 400"/>
                <a:gd name="T2" fmla="*/ 279 w 450"/>
                <a:gd name="T3" fmla="*/ 293 h 400"/>
                <a:gd name="T4" fmla="*/ 315 w 450"/>
                <a:gd name="T5" fmla="*/ 270 h 400"/>
                <a:gd name="T6" fmla="*/ 338 w 450"/>
                <a:gd name="T7" fmla="*/ 236 h 400"/>
                <a:gd name="T8" fmla="*/ 346 w 450"/>
                <a:gd name="T9" fmla="*/ 196 h 400"/>
                <a:gd name="T10" fmla="*/ 334 w 450"/>
                <a:gd name="T11" fmla="*/ 158 h 400"/>
                <a:gd name="T12" fmla="*/ 308 w 450"/>
                <a:gd name="T13" fmla="*/ 126 h 400"/>
                <a:gd name="T14" fmla="*/ 272 w 450"/>
                <a:gd name="T15" fmla="*/ 105 h 400"/>
                <a:gd name="T16" fmla="*/ 243 w 450"/>
                <a:gd name="T17" fmla="*/ 99 h 400"/>
                <a:gd name="T18" fmla="*/ 215 w 450"/>
                <a:gd name="T19" fmla="*/ 99 h 400"/>
                <a:gd name="T20" fmla="*/ 182 w 450"/>
                <a:gd name="T21" fmla="*/ 107 h 400"/>
                <a:gd name="T22" fmla="*/ 154 w 450"/>
                <a:gd name="T23" fmla="*/ 122 h 400"/>
                <a:gd name="T24" fmla="*/ 131 w 450"/>
                <a:gd name="T25" fmla="*/ 145 h 400"/>
                <a:gd name="T26" fmla="*/ 112 w 450"/>
                <a:gd name="T27" fmla="*/ 162 h 400"/>
                <a:gd name="T28" fmla="*/ 83 w 450"/>
                <a:gd name="T29" fmla="*/ 160 h 400"/>
                <a:gd name="T30" fmla="*/ 51 w 450"/>
                <a:gd name="T31" fmla="*/ 158 h 400"/>
                <a:gd name="T32" fmla="*/ 21 w 450"/>
                <a:gd name="T33" fmla="*/ 154 h 400"/>
                <a:gd name="T34" fmla="*/ 9 w 450"/>
                <a:gd name="T35" fmla="*/ 143 h 400"/>
                <a:gd name="T36" fmla="*/ 21 w 450"/>
                <a:gd name="T37" fmla="*/ 111 h 400"/>
                <a:gd name="T38" fmla="*/ 42 w 450"/>
                <a:gd name="T39" fmla="*/ 82 h 400"/>
                <a:gd name="T40" fmla="*/ 66 w 450"/>
                <a:gd name="T41" fmla="*/ 57 h 400"/>
                <a:gd name="T42" fmla="*/ 95 w 450"/>
                <a:gd name="T43" fmla="*/ 35 h 400"/>
                <a:gd name="T44" fmla="*/ 127 w 450"/>
                <a:gd name="T45" fmla="*/ 17 h 400"/>
                <a:gd name="T46" fmla="*/ 161 w 450"/>
                <a:gd name="T47" fmla="*/ 6 h 400"/>
                <a:gd name="T48" fmla="*/ 201 w 450"/>
                <a:gd name="T49" fmla="*/ 0 h 400"/>
                <a:gd name="T50" fmla="*/ 241 w 450"/>
                <a:gd name="T51" fmla="*/ 0 h 400"/>
                <a:gd name="T52" fmla="*/ 287 w 450"/>
                <a:gd name="T53" fmla="*/ 6 h 400"/>
                <a:gd name="T54" fmla="*/ 327 w 450"/>
                <a:gd name="T55" fmla="*/ 21 h 400"/>
                <a:gd name="T56" fmla="*/ 365 w 450"/>
                <a:gd name="T57" fmla="*/ 42 h 400"/>
                <a:gd name="T58" fmla="*/ 395 w 450"/>
                <a:gd name="T59" fmla="*/ 69 h 400"/>
                <a:gd name="T60" fmla="*/ 420 w 450"/>
                <a:gd name="T61" fmla="*/ 99 h 400"/>
                <a:gd name="T62" fmla="*/ 439 w 450"/>
                <a:gd name="T63" fmla="*/ 135 h 400"/>
                <a:gd name="T64" fmla="*/ 448 w 450"/>
                <a:gd name="T65" fmla="*/ 175 h 400"/>
                <a:gd name="T66" fmla="*/ 450 w 450"/>
                <a:gd name="T67" fmla="*/ 215 h 400"/>
                <a:gd name="T68" fmla="*/ 441 w 450"/>
                <a:gd name="T69" fmla="*/ 253 h 400"/>
                <a:gd name="T70" fmla="*/ 426 w 450"/>
                <a:gd name="T71" fmla="*/ 289 h 400"/>
                <a:gd name="T72" fmla="*/ 401 w 450"/>
                <a:gd name="T73" fmla="*/ 322 h 400"/>
                <a:gd name="T74" fmla="*/ 372 w 450"/>
                <a:gd name="T75" fmla="*/ 350 h 400"/>
                <a:gd name="T76" fmla="*/ 336 w 450"/>
                <a:gd name="T77" fmla="*/ 373 h 400"/>
                <a:gd name="T78" fmla="*/ 296 w 450"/>
                <a:gd name="T79" fmla="*/ 390 h 400"/>
                <a:gd name="T80" fmla="*/ 253 w 450"/>
                <a:gd name="T81" fmla="*/ 398 h 400"/>
                <a:gd name="T82" fmla="*/ 207 w 450"/>
                <a:gd name="T83" fmla="*/ 400 h 400"/>
                <a:gd name="T84" fmla="*/ 163 w 450"/>
                <a:gd name="T85" fmla="*/ 392 h 400"/>
                <a:gd name="T86" fmla="*/ 121 w 450"/>
                <a:gd name="T87" fmla="*/ 379 h 400"/>
                <a:gd name="T88" fmla="*/ 85 w 450"/>
                <a:gd name="T89" fmla="*/ 356 h 400"/>
                <a:gd name="T90" fmla="*/ 53 w 450"/>
                <a:gd name="T91" fmla="*/ 329 h 400"/>
                <a:gd name="T92" fmla="*/ 28 w 450"/>
                <a:gd name="T93" fmla="*/ 299 h 400"/>
                <a:gd name="T94" fmla="*/ 11 w 450"/>
                <a:gd name="T95" fmla="*/ 263 h 400"/>
                <a:gd name="T96" fmla="*/ 0 w 450"/>
                <a:gd name="T97" fmla="*/ 225 h 400"/>
                <a:gd name="T98" fmla="*/ 0 w 450"/>
                <a:gd name="T99" fmla="*/ 185 h 400"/>
                <a:gd name="T100" fmla="*/ 21 w 450"/>
                <a:gd name="T101" fmla="*/ 185 h 400"/>
                <a:gd name="T102" fmla="*/ 51 w 450"/>
                <a:gd name="T103" fmla="*/ 189 h 400"/>
                <a:gd name="T104" fmla="*/ 82 w 450"/>
                <a:gd name="T105" fmla="*/ 192 h 400"/>
                <a:gd name="T106" fmla="*/ 110 w 450"/>
                <a:gd name="T107" fmla="*/ 198 h 400"/>
                <a:gd name="T108" fmla="*/ 116 w 450"/>
                <a:gd name="T109" fmla="*/ 227 h 400"/>
                <a:gd name="T110" fmla="*/ 137 w 450"/>
                <a:gd name="T111" fmla="*/ 263 h 400"/>
                <a:gd name="T112" fmla="*/ 169 w 450"/>
                <a:gd name="T113" fmla="*/ 289 h 400"/>
                <a:gd name="T114" fmla="*/ 203 w 450"/>
                <a:gd name="T115" fmla="*/ 301 h 400"/>
                <a:gd name="T116" fmla="*/ 226 w 450"/>
                <a:gd name="T117" fmla="*/ 30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 h="400">
                  <a:moveTo>
                    <a:pt x="230" y="304"/>
                  </a:moveTo>
                  <a:lnTo>
                    <a:pt x="232" y="304"/>
                  </a:lnTo>
                  <a:lnTo>
                    <a:pt x="236" y="304"/>
                  </a:lnTo>
                  <a:lnTo>
                    <a:pt x="237" y="304"/>
                  </a:lnTo>
                  <a:lnTo>
                    <a:pt x="241" y="304"/>
                  </a:lnTo>
                  <a:lnTo>
                    <a:pt x="243" y="303"/>
                  </a:lnTo>
                  <a:lnTo>
                    <a:pt x="247" y="303"/>
                  </a:lnTo>
                  <a:lnTo>
                    <a:pt x="249" y="303"/>
                  </a:lnTo>
                  <a:lnTo>
                    <a:pt x="253" y="303"/>
                  </a:lnTo>
                  <a:lnTo>
                    <a:pt x="258" y="301"/>
                  </a:lnTo>
                  <a:lnTo>
                    <a:pt x="264" y="299"/>
                  </a:lnTo>
                  <a:lnTo>
                    <a:pt x="266" y="299"/>
                  </a:lnTo>
                  <a:lnTo>
                    <a:pt x="270" y="297"/>
                  </a:lnTo>
                  <a:lnTo>
                    <a:pt x="272" y="297"/>
                  </a:lnTo>
                  <a:lnTo>
                    <a:pt x="275" y="297"/>
                  </a:lnTo>
                  <a:lnTo>
                    <a:pt x="279" y="293"/>
                  </a:lnTo>
                  <a:lnTo>
                    <a:pt x="285" y="291"/>
                  </a:lnTo>
                  <a:lnTo>
                    <a:pt x="289" y="289"/>
                  </a:lnTo>
                  <a:lnTo>
                    <a:pt x="294" y="287"/>
                  </a:lnTo>
                  <a:lnTo>
                    <a:pt x="298" y="284"/>
                  </a:lnTo>
                  <a:lnTo>
                    <a:pt x="304" y="280"/>
                  </a:lnTo>
                  <a:lnTo>
                    <a:pt x="308" y="278"/>
                  </a:lnTo>
                  <a:lnTo>
                    <a:pt x="312" y="274"/>
                  </a:lnTo>
                  <a:lnTo>
                    <a:pt x="315" y="270"/>
                  </a:lnTo>
                  <a:lnTo>
                    <a:pt x="319" y="266"/>
                  </a:lnTo>
                  <a:lnTo>
                    <a:pt x="323" y="263"/>
                  </a:lnTo>
                  <a:lnTo>
                    <a:pt x="325" y="259"/>
                  </a:lnTo>
                  <a:lnTo>
                    <a:pt x="329" y="255"/>
                  </a:lnTo>
                  <a:lnTo>
                    <a:pt x="331" y="251"/>
                  </a:lnTo>
                  <a:lnTo>
                    <a:pt x="334" y="246"/>
                  </a:lnTo>
                  <a:lnTo>
                    <a:pt x="336" y="242"/>
                  </a:lnTo>
                  <a:lnTo>
                    <a:pt x="338" y="236"/>
                  </a:lnTo>
                  <a:lnTo>
                    <a:pt x="340" y="230"/>
                  </a:lnTo>
                  <a:lnTo>
                    <a:pt x="342" y="227"/>
                  </a:lnTo>
                  <a:lnTo>
                    <a:pt x="342" y="223"/>
                  </a:lnTo>
                  <a:lnTo>
                    <a:pt x="344" y="217"/>
                  </a:lnTo>
                  <a:lnTo>
                    <a:pt x="346" y="211"/>
                  </a:lnTo>
                  <a:lnTo>
                    <a:pt x="346" y="206"/>
                  </a:lnTo>
                  <a:lnTo>
                    <a:pt x="346" y="202"/>
                  </a:lnTo>
                  <a:lnTo>
                    <a:pt x="346" y="196"/>
                  </a:lnTo>
                  <a:lnTo>
                    <a:pt x="346" y="192"/>
                  </a:lnTo>
                  <a:lnTo>
                    <a:pt x="344" y="187"/>
                  </a:lnTo>
                  <a:lnTo>
                    <a:pt x="342" y="181"/>
                  </a:lnTo>
                  <a:lnTo>
                    <a:pt x="342" y="175"/>
                  </a:lnTo>
                  <a:lnTo>
                    <a:pt x="340" y="171"/>
                  </a:lnTo>
                  <a:lnTo>
                    <a:pt x="338" y="168"/>
                  </a:lnTo>
                  <a:lnTo>
                    <a:pt x="336" y="162"/>
                  </a:lnTo>
                  <a:lnTo>
                    <a:pt x="334" y="158"/>
                  </a:lnTo>
                  <a:lnTo>
                    <a:pt x="331" y="152"/>
                  </a:lnTo>
                  <a:lnTo>
                    <a:pt x="329" y="149"/>
                  </a:lnTo>
                  <a:lnTo>
                    <a:pt x="325" y="143"/>
                  </a:lnTo>
                  <a:lnTo>
                    <a:pt x="323" y="141"/>
                  </a:lnTo>
                  <a:lnTo>
                    <a:pt x="319" y="135"/>
                  </a:lnTo>
                  <a:lnTo>
                    <a:pt x="315" y="132"/>
                  </a:lnTo>
                  <a:lnTo>
                    <a:pt x="312" y="128"/>
                  </a:lnTo>
                  <a:lnTo>
                    <a:pt x="308" y="126"/>
                  </a:lnTo>
                  <a:lnTo>
                    <a:pt x="304" y="122"/>
                  </a:lnTo>
                  <a:lnTo>
                    <a:pt x="298" y="118"/>
                  </a:lnTo>
                  <a:lnTo>
                    <a:pt x="294" y="116"/>
                  </a:lnTo>
                  <a:lnTo>
                    <a:pt x="289" y="112"/>
                  </a:lnTo>
                  <a:lnTo>
                    <a:pt x="285" y="111"/>
                  </a:lnTo>
                  <a:lnTo>
                    <a:pt x="279" y="109"/>
                  </a:lnTo>
                  <a:lnTo>
                    <a:pt x="275" y="107"/>
                  </a:lnTo>
                  <a:lnTo>
                    <a:pt x="272" y="105"/>
                  </a:lnTo>
                  <a:lnTo>
                    <a:pt x="270" y="105"/>
                  </a:lnTo>
                  <a:lnTo>
                    <a:pt x="266" y="103"/>
                  </a:lnTo>
                  <a:lnTo>
                    <a:pt x="264" y="103"/>
                  </a:lnTo>
                  <a:lnTo>
                    <a:pt x="258" y="101"/>
                  </a:lnTo>
                  <a:lnTo>
                    <a:pt x="253" y="101"/>
                  </a:lnTo>
                  <a:lnTo>
                    <a:pt x="249" y="101"/>
                  </a:lnTo>
                  <a:lnTo>
                    <a:pt x="247" y="99"/>
                  </a:lnTo>
                  <a:lnTo>
                    <a:pt x="243" y="99"/>
                  </a:lnTo>
                  <a:lnTo>
                    <a:pt x="241" y="99"/>
                  </a:lnTo>
                  <a:lnTo>
                    <a:pt x="237" y="99"/>
                  </a:lnTo>
                  <a:lnTo>
                    <a:pt x="236" y="99"/>
                  </a:lnTo>
                  <a:lnTo>
                    <a:pt x="232" y="99"/>
                  </a:lnTo>
                  <a:lnTo>
                    <a:pt x="230" y="99"/>
                  </a:lnTo>
                  <a:lnTo>
                    <a:pt x="224" y="99"/>
                  </a:lnTo>
                  <a:lnTo>
                    <a:pt x="220" y="99"/>
                  </a:lnTo>
                  <a:lnTo>
                    <a:pt x="215" y="99"/>
                  </a:lnTo>
                  <a:lnTo>
                    <a:pt x="211" y="101"/>
                  </a:lnTo>
                  <a:lnTo>
                    <a:pt x="207" y="101"/>
                  </a:lnTo>
                  <a:lnTo>
                    <a:pt x="203" y="101"/>
                  </a:lnTo>
                  <a:lnTo>
                    <a:pt x="198" y="101"/>
                  </a:lnTo>
                  <a:lnTo>
                    <a:pt x="196" y="103"/>
                  </a:lnTo>
                  <a:lnTo>
                    <a:pt x="190" y="103"/>
                  </a:lnTo>
                  <a:lnTo>
                    <a:pt x="186" y="105"/>
                  </a:lnTo>
                  <a:lnTo>
                    <a:pt x="182" y="107"/>
                  </a:lnTo>
                  <a:lnTo>
                    <a:pt x="179" y="109"/>
                  </a:lnTo>
                  <a:lnTo>
                    <a:pt x="175" y="111"/>
                  </a:lnTo>
                  <a:lnTo>
                    <a:pt x="171" y="112"/>
                  </a:lnTo>
                  <a:lnTo>
                    <a:pt x="167" y="114"/>
                  </a:lnTo>
                  <a:lnTo>
                    <a:pt x="165" y="116"/>
                  </a:lnTo>
                  <a:lnTo>
                    <a:pt x="161" y="118"/>
                  </a:lnTo>
                  <a:lnTo>
                    <a:pt x="158" y="120"/>
                  </a:lnTo>
                  <a:lnTo>
                    <a:pt x="154" y="122"/>
                  </a:lnTo>
                  <a:lnTo>
                    <a:pt x="152" y="126"/>
                  </a:lnTo>
                  <a:lnTo>
                    <a:pt x="148" y="128"/>
                  </a:lnTo>
                  <a:lnTo>
                    <a:pt x="144" y="130"/>
                  </a:lnTo>
                  <a:lnTo>
                    <a:pt x="142" y="133"/>
                  </a:lnTo>
                  <a:lnTo>
                    <a:pt x="141" y="135"/>
                  </a:lnTo>
                  <a:lnTo>
                    <a:pt x="137" y="139"/>
                  </a:lnTo>
                  <a:lnTo>
                    <a:pt x="135" y="141"/>
                  </a:lnTo>
                  <a:lnTo>
                    <a:pt x="131" y="145"/>
                  </a:lnTo>
                  <a:lnTo>
                    <a:pt x="129" y="149"/>
                  </a:lnTo>
                  <a:lnTo>
                    <a:pt x="127" y="152"/>
                  </a:lnTo>
                  <a:lnTo>
                    <a:pt x="127" y="154"/>
                  </a:lnTo>
                  <a:lnTo>
                    <a:pt x="125" y="158"/>
                  </a:lnTo>
                  <a:lnTo>
                    <a:pt x="123" y="162"/>
                  </a:lnTo>
                  <a:lnTo>
                    <a:pt x="120" y="162"/>
                  </a:lnTo>
                  <a:lnTo>
                    <a:pt x="116" y="162"/>
                  </a:lnTo>
                  <a:lnTo>
                    <a:pt x="112" y="162"/>
                  </a:lnTo>
                  <a:lnTo>
                    <a:pt x="110" y="162"/>
                  </a:lnTo>
                  <a:lnTo>
                    <a:pt x="106" y="160"/>
                  </a:lnTo>
                  <a:lnTo>
                    <a:pt x="102" y="160"/>
                  </a:lnTo>
                  <a:lnTo>
                    <a:pt x="99" y="160"/>
                  </a:lnTo>
                  <a:lnTo>
                    <a:pt x="95" y="160"/>
                  </a:lnTo>
                  <a:lnTo>
                    <a:pt x="91" y="160"/>
                  </a:lnTo>
                  <a:lnTo>
                    <a:pt x="87" y="160"/>
                  </a:lnTo>
                  <a:lnTo>
                    <a:pt x="83" y="160"/>
                  </a:lnTo>
                  <a:lnTo>
                    <a:pt x="80" y="160"/>
                  </a:lnTo>
                  <a:lnTo>
                    <a:pt x="76" y="158"/>
                  </a:lnTo>
                  <a:lnTo>
                    <a:pt x="72" y="158"/>
                  </a:lnTo>
                  <a:lnTo>
                    <a:pt x="68" y="158"/>
                  </a:lnTo>
                  <a:lnTo>
                    <a:pt x="64" y="158"/>
                  </a:lnTo>
                  <a:lnTo>
                    <a:pt x="59" y="158"/>
                  </a:lnTo>
                  <a:lnTo>
                    <a:pt x="57" y="158"/>
                  </a:lnTo>
                  <a:lnTo>
                    <a:pt x="51" y="158"/>
                  </a:lnTo>
                  <a:lnTo>
                    <a:pt x="47" y="158"/>
                  </a:lnTo>
                  <a:lnTo>
                    <a:pt x="44" y="156"/>
                  </a:lnTo>
                  <a:lnTo>
                    <a:pt x="40" y="156"/>
                  </a:lnTo>
                  <a:lnTo>
                    <a:pt x="36" y="156"/>
                  </a:lnTo>
                  <a:lnTo>
                    <a:pt x="32" y="156"/>
                  </a:lnTo>
                  <a:lnTo>
                    <a:pt x="28" y="156"/>
                  </a:lnTo>
                  <a:lnTo>
                    <a:pt x="25" y="156"/>
                  </a:lnTo>
                  <a:lnTo>
                    <a:pt x="21" y="154"/>
                  </a:lnTo>
                  <a:lnTo>
                    <a:pt x="19" y="154"/>
                  </a:lnTo>
                  <a:lnTo>
                    <a:pt x="15" y="154"/>
                  </a:lnTo>
                  <a:lnTo>
                    <a:pt x="11" y="154"/>
                  </a:lnTo>
                  <a:lnTo>
                    <a:pt x="7" y="154"/>
                  </a:lnTo>
                  <a:lnTo>
                    <a:pt x="6" y="154"/>
                  </a:lnTo>
                  <a:lnTo>
                    <a:pt x="6" y="151"/>
                  </a:lnTo>
                  <a:lnTo>
                    <a:pt x="7" y="147"/>
                  </a:lnTo>
                  <a:lnTo>
                    <a:pt x="9" y="143"/>
                  </a:lnTo>
                  <a:lnTo>
                    <a:pt x="9" y="137"/>
                  </a:lnTo>
                  <a:lnTo>
                    <a:pt x="11" y="133"/>
                  </a:lnTo>
                  <a:lnTo>
                    <a:pt x="13" y="130"/>
                  </a:lnTo>
                  <a:lnTo>
                    <a:pt x="15" y="126"/>
                  </a:lnTo>
                  <a:lnTo>
                    <a:pt x="17" y="122"/>
                  </a:lnTo>
                  <a:lnTo>
                    <a:pt x="19" y="118"/>
                  </a:lnTo>
                  <a:lnTo>
                    <a:pt x="19" y="114"/>
                  </a:lnTo>
                  <a:lnTo>
                    <a:pt x="21" y="111"/>
                  </a:lnTo>
                  <a:lnTo>
                    <a:pt x="25" y="107"/>
                  </a:lnTo>
                  <a:lnTo>
                    <a:pt x="26" y="103"/>
                  </a:lnTo>
                  <a:lnTo>
                    <a:pt x="28" y="99"/>
                  </a:lnTo>
                  <a:lnTo>
                    <a:pt x="32" y="95"/>
                  </a:lnTo>
                  <a:lnTo>
                    <a:pt x="34" y="92"/>
                  </a:lnTo>
                  <a:lnTo>
                    <a:pt x="36" y="90"/>
                  </a:lnTo>
                  <a:lnTo>
                    <a:pt x="38" y="86"/>
                  </a:lnTo>
                  <a:lnTo>
                    <a:pt x="42" y="82"/>
                  </a:lnTo>
                  <a:lnTo>
                    <a:pt x="44" y="78"/>
                  </a:lnTo>
                  <a:lnTo>
                    <a:pt x="47" y="76"/>
                  </a:lnTo>
                  <a:lnTo>
                    <a:pt x="51" y="73"/>
                  </a:lnTo>
                  <a:lnTo>
                    <a:pt x="53" y="69"/>
                  </a:lnTo>
                  <a:lnTo>
                    <a:pt x="57" y="67"/>
                  </a:lnTo>
                  <a:lnTo>
                    <a:pt x="59" y="63"/>
                  </a:lnTo>
                  <a:lnTo>
                    <a:pt x="63" y="59"/>
                  </a:lnTo>
                  <a:lnTo>
                    <a:pt x="66" y="57"/>
                  </a:lnTo>
                  <a:lnTo>
                    <a:pt x="68" y="54"/>
                  </a:lnTo>
                  <a:lnTo>
                    <a:pt x="72" y="52"/>
                  </a:lnTo>
                  <a:lnTo>
                    <a:pt x="76" y="48"/>
                  </a:lnTo>
                  <a:lnTo>
                    <a:pt x="80" y="46"/>
                  </a:lnTo>
                  <a:lnTo>
                    <a:pt x="83" y="44"/>
                  </a:lnTo>
                  <a:lnTo>
                    <a:pt x="87" y="40"/>
                  </a:lnTo>
                  <a:lnTo>
                    <a:pt x="91" y="38"/>
                  </a:lnTo>
                  <a:lnTo>
                    <a:pt x="95" y="35"/>
                  </a:lnTo>
                  <a:lnTo>
                    <a:pt x="99" y="33"/>
                  </a:lnTo>
                  <a:lnTo>
                    <a:pt x="102" y="31"/>
                  </a:lnTo>
                  <a:lnTo>
                    <a:pt x="106" y="29"/>
                  </a:lnTo>
                  <a:lnTo>
                    <a:pt x="110" y="27"/>
                  </a:lnTo>
                  <a:lnTo>
                    <a:pt x="114" y="25"/>
                  </a:lnTo>
                  <a:lnTo>
                    <a:pt x="118" y="23"/>
                  </a:lnTo>
                  <a:lnTo>
                    <a:pt x="121" y="21"/>
                  </a:lnTo>
                  <a:lnTo>
                    <a:pt x="127" y="17"/>
                  </a:lnTo>
                  <a:lnTo>
                    <a:pt x="131" y="17"/>
                  </a:lnTo>
                  <a:lnTo>
                    <a:pt x="135" y="16"/>
                  </a:lnTo>
                  <a:lnTo>
                    <a:pt x="139" y="14"/>
                  </a:lnTo>
                  <a:lnTo>
                    <a:pt x="144" y="14"/>
                  </a:lnTo>
                  <a:lnTo>
                    <a:pt x="148" y="12"/>
                  </a:lnTo>
                  <a:lnTo>
                    <a:pt x="152" y="10"/>
                  </a:lnTo>
                  <a:lnTo>
                    <a:pt x="158" y="8"/>
                  </a:lnTo>
                  <a:lnTo>
                    <a:pt x="161" y="6"/>
                  </a:lnTo>
                  <a:lnTo>
                    <a:pt x="167" y="6"/>
                  </a:lnTo>
                  <a:lnTo>
                    <a:pt x="171" y="4"/>
                  </a:lnTo>
                  <a:lnTo>
                    <a:pt x="177" y="4"/>
                  </a:lnTo>
                  <a:lnTo>
                    <a:pt x="180" y="2"/>
                  </a:lnTo>
                  <a:lnTo>
                    <a:pt x="186" y="2"/>
                  </a:lnTo>
                  <a:lnTo>
                    <a:pt x="190" y="0"/>
                  </a:lnTo>
                  <a:lnTo>
                    <a:pt x="196" y="0"/>
                  </a:lnTo>
                  <a:lnTo>
                    <a:pt x="201" y="0"/>
                  </a:lnTo>
                  <a:lnTo>
                    <a:pt x="205" y="0"/>
                  </a:lnTo>
                  <a:lnTo>
                    <a:pt x="211" y="0"/>
                  </a:lnTo>
                  <a:lnTo>
                    <a:pt x="215" y="0"/>
                  </a:lnTo>
                  <a:lnTo>
                    <a:pt x="220" y="0"/>
                  </a:lnTo>
                  <a:lnTo>
                    <a:pt x="224" y="0"/>
                  </a:lnTo>
                  <a:lnTo>
                    <a:pt x="230" y="0"/>
                  </a:lnTo>
                  <a:lnTo>
                    <a:pt x="237" y="0"/>
                  </a:lnTo>
                  <a:lnTo>
                    <a:pt x="241" y="0"/>
                  </a:lnTo>
                  <a:lnTo>
                    <a:pt x="247" y="0"/>
                  </a:lnTo>
                  <a:lnTo>
                    <a:pt x="253" y="0"/>
                  </a:lnTo>
                  <a:lnTo>
                    <a:pt x="258" y="0"/>
                  </a:lnTo>
                  <a:lnTo>
                    <a:pt x="264" y="2"/>
                  </a:lnTo>
                  <a:lnTo>
                    <a:pt x="270" y="2"/>
                  </a:lnTo>
                  <a:lnTo>
                    <a:pt x="275" y="4"/>
                  </a:lnTo>
                  <a:lnTo>
                    <a:pt x="281" y="6"/>
                  </a:lnTo>
                  <a:lnTo>
                    <a:pt x="287" y="6"/>
                  </a:lnTo>
                  <a:lnTo>
                    <a:pt x="291" y="8"/>
                  </a:lnTo>
                  <a:lnTo>
                    <a:pt x="296" y="10"/>
                  </a:lnTo>
                  <a:lnTo>
                    <a:pt x="302" y="12"/>
                  </a:lnTo>
                  <a:lnTo>
                    <a:pt x="308" y="14"/>
                  </a:lnTo>
                  <a:lnTo>
                    <a:pt x="313" y="16"/>
                  </a:lnTo>
                  <a:lnTo>
                    <a:pt x="317" y="17"/>
                  </a:lnTo>
                  <a:lnTo>
                    <a:pt x="323" y="19"/>
                  </a:lnTo>
                  <a:lnTo>
                    <a:pt x="327" y="21"/>
                  </a:lnTo>
                  <a:lnTo>
                    <a:pt x="333" y="23"/>
                  </a:lnTo>
                  <a:lnTo>
                    <a:pt x="336" y="25"/>
                  </a:lnTo>
                  <a:lnTo>
                    <a:pt x="342" y="27"/>
                  </a:lnTo>
                  <a:lnTo>
                    <a:pt x="346" y="31"/>
                  </a:lnTo>
                  <a:lnTo>
                    <a:pt x="352" y="35"/>
                  </a:lnTo>
                  <a:lnTo>
                    <a:pt x="355" y="36"/>
                  </a:lnTo>
                  <a:lnTo>
                    <a:pt x="359" y="40"/>
                  </a:lnTo>
                  <a:lnTo>
                    <a:pt x="365" y="42"/>
                  </a:lnTo>
                  <a:lnTo>
                    <a:pt x="369" y="44"/>
                  </a:lnTo>
                  <a:lnTo>
                    <a:pt x="372" y="48"/>
                  </a:lnTo>
                  <a:lnTo>
                    <a:pt x="376" y="52"/>
                  </a:lnTo>
                  <a:lnTo>
                    <a:pt x="382" y="55"/>
                  </a:lnTo>
                  <a:lnTo>
                    <a:pt x="386" y="59"/>
                  </a:lnTo>
                  <a:lnTo>
                    <a:pt x="388" y="61"/>
                  </a:lnTo>
                  <a:lnTo>
                    <a:pt x="391" y="65"/>
                  </a:lnTo>
                  <a:lnTo>
                    <a:pt x="395" y="69"/>
                  </a:lnTo>
                  <a:lnTo>
                    <a:pt x="399" y="73"/>
                  </a:lnTo>
                  <a:lnTo>
                    <a:pt x="401" y="76"/>
                  </a:lnTo>
                  <a:lnTo>
                    <a:pt x="407" y="78"/>
                  </a:lnTo>
                  <a:lnTo>
                    <a:pt x="409" y="84"/>
                  </a:lnTo>
                  <a:lnTo>
                    <a:pt x="412" y="88"/>
                  </a:lnTo>
                  <a:lnTo>
                    <a:pt x="414" y="92"/>
                  </a:lnTo>
                  <a:lnTo>
                    <a:pt x="418" y="95"/>
                  </a:lnTo>
                  <a:lnTo>
                    <a:pt x="420" y="99"/>
                  </a:lnTo>
                  <a:lnTo>
                    <a:pt x="424" y="103"/>
                  </a:lnTo>
                  <a:lnTo>
                    <a:pt x="426" y="109"/>
                  </a:lnTo>
                  <a:lnTo>
                    <a:pt x="428" y="112"/>
                  </a:lnTo>
                  <a:lnTo>
                    <a:pt x="431" y="116"/>
                  </a:lnTo>
                  <a:lnTo>
                    <a:pt x="433" y="122"/>
                  </a:lnTo>
                  <a:lnTo>
                    <a:pt x="435" y="126"/>
                  </a:lnTo>
                  <a:lnTo>
                    <a:pt x="437" y="130"/>
                  </a:lnTo>
                  <a:lnTo>
                    <a:pt x="439" y="135"/>
                  </a:lnTo>
                  <a:lnTo>
                    <a:pt x="441" y="141"/>
                  </a:lnTo>
                  <a:lnTo>
                    <a:pt x="441" y="145"/>
                  </a:lnTo>
                  <a:lnTo>
                    <a:pt x="443" y="151"/>
                  </a:lnTo>
                  <a:lnTo>
                    <a:pt x="445" y="154"/>
                  </a:lnTo>
                  <a:lnTo>
                    <a:pt x="445" y="160"/>
                  </a:lnTo>
                  <a:lnTo>
                    <a:pt x="447" y="164"/>
                  </a:lnTo>
                  <a:lnTo>
                    <a:pt x="448" y="170"/>
                  </a:lnTo>
                  <a:lnTo>
                    <a:pt x="448" y="175"/>
                  </a:lnTo>
                  <a:lnTo>
                    <a:pt x="450" y="179"/>
                  </a:lnTo>
                  <a:lnTo>
                    <a:pt x="450" y="185"/>
                  </a:lnTo>
                  <a:lnTo>
                    <a:pt x="450" y="189"/>
                  </a:lnTo>
                  <a:lnTo>
                    <a:pt x="450" y="194"/>
                  </a:lnTo>
                  <a:lnTo>
                    <a:pt x="450" y="200"/>
                  </a:lnTo>
                  <a:lnTo>
                    <a:pt x="450" y="204"/>
                  </a:lnTo>
                  <a:lnTo>
                    <a:pt x="450" y="209"/>
                  </a:lnTo>
                  <a:lnTo>
                    <a:pt x="450" y="215"/>
                  </a:lnTo>
                  <a:lnTo>
                    <a:pt x="450" y="219"/>
                  </a:lnTo>
                  <a:lnTo>
                    <a:pt x="448" y="225"/>
                  </a:lnTo>
                  <a:lnTo>
                    <a:pt x="448" y="230"/>
                  </a:lnTo>
                  <a:lnTo>
                    <a:pt x="447" y="234"/>
                  </a:lnTo>
                  <a:lnTo>
                    <a:pt x="445" y="240"/>
                  </a:lnTo>
                  <a:lnTo>
                    <a:pt x="445" y="244"/>
                  </a:lnTo>
                  <a:lnTo>
                    <a:pt x="443" y="249"/>
                  </a:lnTo>
                  <a:lnTo>
                    <a:pt x="441" y="253"/>
                  </a:lnTo>
                  <a:lnTo>
                    <a:pt x="441" y="259"/>
                  </a:lnTo>
                  <a:lnTo>
                    <a:pt x="439" y="263"/>
                  </a:lnTo>
                  <a:lnTo>
                    <a:pt x="437" y="268"/>
                  </a:lnTo>
                  <a:lnTo>
                    <a:pt x="435" y="272"/>
                  </a:lnTo>
                  <a:lnTo>
                    <a:pt x="433" y="278"/>
                  </a:lnTo>
                  <a:lnTo>
                    <a:pt x="431" y="282"/>
                  </a:lnTo>
                  <a:lnTo>
                    <a:pt x="428" y="285"/>
                  </a:lnTo>
                  <a:lnTo>
                    <a:pt x="426" y="289"/>
                  </a:lnTo>
                  <a:lnTo>
                    <a:pt x="424" y="295"/>
                  </a:lnTo>
                  <a:lnTo>
                    <a:pt x="420" y="299"/>
                  </a:lnTo>
                  <a:lnTo>
                    <a:pt x="418" y="303"/>
                  </a:lnTo>
                  <a:lnTo>
                    <a:pt x="414" y="306"/>
                  </a:lnTo>
                  <a:lnTo>
                    <a:pt x="412" y="312"/>
                  </a:lnTo>
                  <a:lnTo>
                    <a:pt x="409" y="314"/>
                  </a:lnTo>
                  <a:lnTo>
                    <a:pt x="407" y="320"/>
                  </a:lnTo>
                  <a:lnTo>
                    <a:pt x="401" y="322"/>
                  </a:lnTo>
                  <a:lnTo>
                    <a:pt x="399" y="327"/>
                  </a:lnTo>
                  <a:lnTo>
                    <a:pt x="395" y="329"/>
                  </a:lnTo>
                  <a:lnTo>
                    <a:pt x="391" y="333"/>
                  </a:lnTo>
                  <a:lnTo>
                    <a:pt x="388" y="337"/>
                  </a:lnTo>
                  <a:lnTo>
                    <a:pt x="386" y="341"/>
                  </a:lnTo>
                  <a:lnTo>
                    <a:pt x="382" y="344"/>
                  </a:lnTo>
                  <a:lnTo>
                    <a:pt x="376" y="348"/>
                  </a:lnTo>
                  <a:lnTo>
                    <a:pt x="372" y="350"/>
                  </a:lnTo>
                  <a:lnTo>
                    <a:pt x="369" y="354"/>
                  </a:lnTo>
                  <a:lnTo>
                    <a:pt x="365" y="356"/>
                  </a:lnTo>
                  <a:lnTo>
                    <a:pt x="359" y="360"/>
                  </a:lnTo>
                  <a:lnTo>
                    <a:pt x="355" y="363"/>
                  </a:lnTo>
                  <a:lnTo>
                    <a:pt x="352" y="365"/>
                  </a:lnTo>
                  <a:lnTo>
                    <a:pt x="346" y="367"/>
                  </a:lnTo>
                  <a:lnTo>
                    <a:pt x="342" y="371"/>
                  </a:lnTo>
                  <a:lnTo>
                    <a:pt x="336" y="373"/>
                  </a:lnTo>
                  <a:lnTo>
                    <a:pt x="333" y="375"/>
                  </a:lnTo>
                  <a:lnTo>
                    <a:pt x="327" y="379"/>
                  </a:lnTo>
                  <a:lnTo>
                    <a:pt x="323" y="380"/>
                  </a:lnTo>
                  <a:lnTo>
                    <a:pt x="317" y="382"/>
                  </a:lnTo>
                  <a:lnTo>
                    <a:pt x="313" y="384"/>
                  </a:lnTo>
                  <a:lnTo>
                    <a:pt x="308" y="386"/>
                  </a:lnTo>
                  <a:lnTo>
                    <a:pt x="302" y="388"/>
                  </a:lnTo>
                  <a:lnTo>
                    <a:pt x="296" y="390"/>
                  </a:lnTo>
                  <a:lnTo>
                    <a:pt x="291" y="392"/>
                  </a:lnTo>
                  <a:lnTo>
                    <a:pt x="287" y="392"/>
                  </a:lnTo>
                  <a:lnTo>
                    <a:pt x="281" y="394"/>
                  </a:lnTo>
                  <a:lnTo>
                    <a:pt x="275" y="396"/>
                  </a:lnTo>
                  <a:lnTo>
                    <a:pt x="270" y="396"/>
                  </a:lnTo>
                  <a:lnTo>
                    <a:pt x="264" y="398"/>
                  </a:lnTo>
                  <a:lnTo>
                    <a:pt x="258" y="398"/>
                  </a:lnTo>
                  <a:lnTo>
                    <a:pt x="253" y="398"/>
                  </a:lnTo>
                  <a:lnTo>
                    <a:pt x="247" y="400"/>
                  </a:lnTo>
                  <a:lnTo>
                    <a:pt x="241" y="400"/>
                  </a:lnTo>
                  <a:lnTo>
                    <a:pt x="237" y="400"/>
                  </a:lnTo>
                  <a:lnTo>
                    <a:pt x="230" y="400"/>
                  </a:lnTo>
                  <a:lnTo>
                    <a:pt x="224" y="400"/>
                  </a:lnTo>
                  <a:lnTo>
                    <a:pt x="218" y="400"/>
                  </a:lnTo>
                  <a:lnTo>
                    <a:pt x="213" y="400"/>
                  </a:lnTo>
                  <a:lnTo>
                    <a:pt x="207" y="400"/>
                  </a:lnTo>
                  <a:lnTo>
                    <a:pt x="201" y="400"/>
                  </a:lnTo>
                  <a:lnTo>
                    <a:pt x="196" y="398"/>
                  </a:lnTo>
                  <a:lnTo>
                    <a:pt x="190" y="398"/>
                  </a:lnTo>
                  <a:lnTo>
                    <a:pt x="184" y="398"/>
                  </a:lnTo>
                  <a:lnTo>
                    <a:pt x="179" y="396"/>
                  </a:lnTo>
                  <a:lnTo>
                    <a:pt x="173" y="396"/>
                  </a:lnTo>
                  <a:lnTo>
                    <a:pt x="169" y="394"/>
                  </a:lnTo>
                  <a:lnTo>
                    <a:pt x="163" y="392"/>
                  </a:lnTo>
                  <a:lnTo>
                    <a:pt x="158" y="392"/>
                  </a:lnTo>
                  <a:lnTo>
                    <a:pt x="152" y="390"/>
                  </a:lnTo>
                  <a:lnTo>
                    <a:pt x="146" y="388"/>
                  </a:lnTo>
                  <a:lnTo>
                    <a:pt x="142" y="386"/>
                  </a:lnTo>
                  <a:lnTo>
                    <a:pt x="137" y="384"/>
                  </a:lnTo>
                  <a:lnTo>
                    <a:pt x="131" y="382"/>
                  </a:lnTo>
                  <a:lnTo>
                    <a:pt x="127" y="380"/>
                  </a:lnTo>
                  <a:lnTo>
                    <a:pt x="121" y="379"/>
                  </a:lnTo>
                  <a:lnTo>
                    <a:pt x="118" y="375"/>
                  </a:lnTo>
                  <a:lnTo>
                    <a:pt x="112" y="373"/>
                  </a:lnTo>
                  <a:lnTo>
                    <a:pt x="108" y="371"/>
                  </a:lnTo>
                  <a:lnTo>
                    <a:pt x="102" y="367"/>
                  </a:lnTo>
                  <a:lnTo>
                    <a:pt x="99" y="365"/>
                  </a:lnTo>
                  <a:lnTo>
                    <a:pt x="93" y="363"/>
                  </a:lnTo>
                  <a:lnTo>
                    <a:pt x="89" y="360"/>
                  </a:lnTo>
                  <a:lnTo>
                    <a:pt x="85" y="356"/>
                  </a:lnTo>
                  <a:lnTo>
                    <a:pt x="80" y="354"/>
                  </a:lnTo>
                  <a:lnTo>
                    <a:pt x="76" y="350"/>
                  </a:lnTo>
                  <a:lnTo>
                    <a:pt x="74" y="348"/>
                  </a:lnTo>
                  <a:lnTo>
                    <a:pt x="68" y="344"/>
                  </a:lnTo>
                  <a:lnTo>
                    <a:pt x="66" y="341"/>
                  </a:lnTo>
                  <a:lnTo>
                    <a:pt x="61" y="337"/>
                  </a:lnTo>
                  <a:lnTo>
                    <a:pt x="57" y="333"/>
                  </a:lnTo>
                  <a:lnTo>
                    <a:pt x="53" y="329"/>
                  </a:lnTo>
                  <a:lnTo>
                    <a:pt x="51" y="327"/>
                  </a:lnTo>
                  <a:lnTo>
                    <a:pt x="45" y="322"/>
                  </a:lnTo>
                  <a:lnTo>
                    <a:pt x="44" y="320"/>
                  </a:lnTo>
                  <a:lnTo>
                    <a:pt x="42" y="314"/>
                  </a:lnTo>
                  <a:lnTo>
                    <a:pt x="38" y="312"/>
                  </a:lnTo>
                  <a:lnTo>
                    <a:pt x="34" y="306"/>
                  </a:lnTo>
                  <a:lnTo>
                    <a:pt x="32" y="303"/>
                  </a:lnTo>
                  <a:lnTo>
                    <a:pt x="28" y="299"/>
                  </a:lnTo>
                  <a:lnTo>
                    <a:pt x="26" y="295"/>
                  </a:lnTo>
                  <a:lnTo>
                    <a:pt x="23" y="289"/>
                  </a:lnTo>
                  <a:lnTo>
                    <a:pt x="21" y="285"/>
                  </a:lnTo>
                  <a:lnTo>
                    <a:pt x="19" y="282"/>
                  </a:lnTo>
                  <a:lnTo>
                    <a:pt x="17" y="278"/>
                  </a:lnTo>
                  <a:lnTo>
                    <a:pt x="15" y="272"/>
                  </a:lnTo>
                  <a:lnTo>
                    <a:pt x="11" y="268"/>
                  </a:lnTo>
                  <a:lnTo>
                    <a:pt x="11" y="263"/>
                  </a:lnTo>
                  <a:lnTo>
                    <a:pt x="9" y="259"/>
                  </a:lnTo>
                  <a:lnTo>
                    <a:pt x="7" y="253"/>
                  </a:lnTo>
                  <a:lnTo>
                    <a:pt x="6" y="249"/>
                  </a:lnTo>
                  <a:lnTo>
                    <a:pt x="4" y="244"/>
                  </a:lnTo>
                  <a:lnTo>
                    <a:pt x="4" y="240"/>
                  </a:lnTo>
                  <a:lnTo>
                    <a:pt x="2" y="234"/>
                  </a:lnTo>
                  <a:lnTo>
                    <a:pt x="2" y="230"/>
                  </a:lnTo>
                  <a:lnTo>
                    <a:pt x="0" y="225"/>
                  </a:lnTo>
                  <a:lnTo>
                    <a:pt x="0" y="219"/>
                  </a:lnTo>
                  <a:lnTo>
                    <a:pt x="0" y="215"/>
                  </a:lnTo>
                  <a:lnTo>
                    <a:pt x="0" y="209"/>
                  </a:lnTo>
                  <a:lnTo>
                    <a:pt x="0" y="204"/>
                  </a:lnTo>
                  <a:lnTo>
                    <a:pt x="0" y="200"/>
                  </a:lnTo>
                  <a:lnTo>
                    <a:pt x="0" y="194"/>
                  </a:lnTo>
                  <a:lnTo>
                    <a:pt x="0" y="190"/>
                  </a:lnTo>
                  <a:lnTo>
                    <a:pt x="0" y="185"/>
                  </a:lnTo>
                  <a:lnTo>
                    <a:pt x="0" y="181"/>
                  </a:lnTo>
                  <a:lnTo>
                    <a:pt x="4" y="181"/>
                  </a:lnTo>
                  <a:lnTo>
                    <a:pt x="6" y="181"/>
                  </a:lnTo>
                  <a:lnTo>
                    <a:pt x="9" y="183"/>
                  </a:lnTo>
                  <a:lnTo>
                    <a:pt x="11" y="183"/>
                  </a:lnTo>
                  <a:lnTo>
                    <a:pt x="15" y="183"/>
                  </a:lnTo>
                  <a:lnTo>
                    <a:pt x="19" y="183"/>
                  </a:lnTo>
                  <a:lnTo>
                    <a:pt x="21" y="185"/>
                  </a:lnTo>
                  <a:lnTo>
                    <a:pt x="26" y="185"/>
                  </a:lnTo>
                  <a:lnTo>
                    <a:pt x="28" y="185"/>
                  </a:lnTo>
                  <a:lnTo>
                    <a:pt x="32" y="187"/>
                  </a:lnTo>
                  <a:lnTo>
                    <a:pt x="36" y="187"/>
                  </a:lnTo>
                  <a:lnTo>
                    <a:pt x="40" y="187"/>
                  </a:lnTo>
                  <a:lnTo>
                    <a:pt x="44" y="187"/>
                  </a:lnTo>
                  <a:lnTo>
                    <a:pt x="47" y="189"/>
                  </a:lnTo>
                  <a:lnTo>
                    <a:pt x="51" y="189"/>
                  </a:lnTo>
                  <a:lnTo>
                    <a:pt x="55" y="189"/>
                  </a:lnTo>
                  <a:lnTo>
                    <a:pt x="59" y="189"/>
                  </a:lnTo>
                  <a:lnTo>
                    <a:pt x="63" y="190"/>
                  </a:lnTo>
                  <a:lnTo>
                    <a:pt x="66" y="190"/>
                  </a:lnTo>
                  <a:lnTo>
                    <a:pt x="70" y="192"/>
                  </a:lnTo>
                  <a:lnTo>
                    <a:pt x="74" y="192"/>
                  </a:lnTo>
                  <a:lnTo>
                    <a:pt x="78" y="192"/>
                  </a:lnTo>
                  <a:lnTo>
                    <a:pt x="82" y="192"/>
                  </a:lnTo>
                  <a:lnTo>
                    <a:pt x="85" y="194"/>
                  </a:lnTo>
                  <a:lnTo>
                    <a:pt x="89" y="194"/>
                  </a:lnTo>
                  <a:lnTo>
                    <a:pt x="93" y="194"/>
                  </a:lnTo>
                  <a:lnTo>
                    <a:pt x="95" y="196"/>
                  </a:lnTo>
                  <a:lnTo>
                    <a:pt x="101" y="196"/>
                  </a:lnTo>
                  <a:lnTo>
                    <a:pt x="102" y="196"/>
                  </a:lnTo>
                  <a:lnTo>
                    <a:pt x="106" y="198"/>
                  </a:lnTo>
                  <a:lnTo>
                    <a:pt x="110" y="198"/>
                  </a:lnTo>
                  <a:lnTo>
                    <a:pt x="114" y="200"/>
                  </a:lnTo>
                  <a:lnTo>
                    <a:pt x="114" y="202"/>
                  </a:lnTo>
                  <a:lnTo>
                    <a:pt x="114" y="202"/>
                  </a:lnTo>
                  <a:lnTo>
                    <a:pt x="114" y="206"/>
                  </a:lnTo>
                  <a:lnTo>
                    <a:pt x="114" y="211"/>
                  </a:lnTo>
                  <a:lnTo>
                    <a:pt x="114" y="217"/>
                  </a:lnTo>
                  <a:lnTo>
                    <a:pt x="116" y="223"/>
                  </a:lnTo>
                  <a:lnTo>
                    <a:pt x="116" y="227"/>
                  </a:lnTo>
                  <a:lnTo>
                    <a:pt x="118" y="230"/>
                  </a:lnTo>
                  <a:lnTo>
                    <a:pt x="120" y="236"/>
                  </a:lnTo>
                  <a:lnTo>
                    <a:pt x="121" y="242"/>
                  </a:lnTo>
                  <a:lnTo>
                    <a:pt x="125" y="246"/>
                  </a:lnTo>
                  <a:lnTo>
                    <a:pt x="127" y="251"/>
                  </a:lnTo>
                  <a:lnTo>
                    <a:pt x="129" y="255"/>
                  </a:lnTo>
                  <a:lnTo>
                    <a:pt x="133" y="259"/>
                  </a:lnTo>
                  <a:lnTo>
                    <a:pt x="137" y="263"/>
                  </a:lnTo>
                  <a:lnTo>
                    <a:pt x="139" y="266"/>
                  </a:lnTo>
                  <a:lnTo>
                    <a:pt x="142" y="270"/>
                  </a:lnTo>
                  <a:lnTo>
                    <a:pt x="148" y="274"/>
                  </a:lnTo>
                  <a:lnTo>
                    <a:pt x="152" y="278"/>
                  </a:lnTo>
                  <a:lnTo>
                    <a:pt x="156" y="280"/>
                  </a:lnTo>
                  <a:lnTo>
                    <a:pt x="160" y="284"/>
                  </a:lnTo>
                  <a:lnTo>
                    <a:pt x="165" y="287"/>
                  </a:lnTo>
                  <a:lnTo>
                    <a:pt x="169" y="289"/>
                  </a:lnTo>
                  <a:lnTo>
                    <a:pt x="173" y="291"/>
                  </a:lnTo>
                  <a:lnTo>
                    <a:pt x="179" y="293"/>
                  </a:lnTo>
                  <a:lnTo>
                    <a:pt x="184" y="297"/>
                  </a:lnTo>
                  <a:lnTo>
                    <a:pt x="188" y="297"/>
                  </a:lnTo>
                  <a:lnTo>
                    <a:pt x="196" y="299"/>
                  </a:lnTo>
                  <a:lnTo>
                    <a:pt x="198" y="299"/>
                  </a:lnTo>
                  <a:lnTo>
                    <a:pt x="201" y="301"/>
                  </a:lnTo>
                  <a:lnTo>
                    <a:pt x="203" y="301"/>
                  </a:lnTo>
                  <a:lnTo>
                    <a:pt x="205" y="303"/>
                  </a:lnTo>
                  <a:lnTo>
                    <a:pt x="209" y="303"/>
                  </a:lnTo>
                  <a:lnTo>
                    <a:pt x="213" y="303"/>
                  </a:lnTo>
                  <a:lnTo>
                    <a:pt x="215" y="303"/>
                  </a:lnTo>
                  <a:lnTo>
                    <a:pt x="218" y="304"/>
                  </a:lnTo>
                  <a:lnTo>
                    <a:pt x="220" y="304"/>
                  </a:lnTo>
                  <a:lnTo>
                    <a:pt x="224" y="304"/>
                  </a:lnTo>
                  <a:lnTo>
                    <a:pt x="226" y="304"/>
                  </a:lnTo>
                  <a:lnTo>
                    <a:pt x="230" y="304"/>
                  </a:lnTo>
                  <a:lnTo>
                    <a:pt x="230"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110824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742950" indent="-742950">
              <a:buFont typeface="+mj-lt"/>
              <a:buAutoNum type="arabicPeriod" startAt="3"/>
            </a:pPr>
            <a:r>
              <a:rPr lang="ja-JP" altLang="en-US" dirty="0"/>
              <a:t>学生の参加形態を検討する</a:t>
            </a:r>
            <a:endParaRPr kumimoji="1" lang="ja-JP" altLang="en-US" dirty="0"/>
          </a:p>
        </p:txBody>
      </p:sp>
      <p:sp>
        <p:nvSpPr>
          <p:cNvPr id="3" name="コンテンツ プレースホルダー 2"/>
          <p:cNvSpPr>
            <a:spLocks noGrp="1"/>
          </p:cNvSpPr>
          <p:nvPr>
            <p:ph idx="1"/>
          </p:nvPr>
        </p:nvSpPr>
        <p:spPr>
          <a:xfrm>
            <a:off x="35496" y="1026494"/>
            <a:ext cx="9108504" cy="4346722"/>
          </a:xfrm>
        </p:spPr>
        <p:txBody>
          <a:bodyPr>
            <a:normAutofit fontScale="70000" lnSpcReduction="20000"/>
          </a:bodyPr>
          <a:lstStyle/>
          <a:p>
            <a:r>
              <a:rPr lang="en-US" altLang="ja-JP" dirty="0" err="1"/>
              <a:t>enPiT</a:t>
            </a:r>
            <a:r>
              <a:rPr lang="en-US" altLang="ja-JP" dirty="0"/>
              <a:t> </a:t>
            </a:r>
            <a:r>
              <a:rPr lang="ja-JP" altLang="en-US" dirty="0"/>
              <a:t>筑波では，</a:t>
            </a:r>
            <a:r>
              <a:rPr lang="ja-JP" altLang="en-US" b="1" dirty="0"/>
              <a:t>事前学習，短期集中合宿，分散</a:t>
            </a:r>
            <a:r>
              <a:rPr lang="en-US" altLang="ja-JP" b="1" dirty="0"/>
              <a:t>PBL</a:t>
            </a:r>
            <a:r>
              <a:rPr lang="ja-JP" altLang="en-US" b="1" dirty="0"/>
              <a:t>を</a:t>
            </a:r>
            <a:r>
              <a:rPr lang="en-US" altLang="ja-JP" b="1" dirty="0"/>
              <a:t>1</a:t>
            </a:r>
            <a:r>
              <a:rPr lang="ja-JP" altLang="en-US" b="1" dirty="0"/>
              <a:t>セット</a:t>
            </a:r>
            <a:r>
              <a:rPr lang="ja-JP" altLang="en-US" dirty="0"/>
              <a:t>として</a:t>
            </a:r>
            <a:r>
              <a:rPr lang="ja-JP" altLang="en-US" dirty="0" smtClean="0"/>
              <a:t>実施</a:t>
            </a:r>
            <a:endParaRPr lang="en-US" altLang="ja-JP" dirty="0"/>
          </a:p>
          <a:p>
            <a:pPr lvl="1"/>
            <a:r>
              <a:rPr lang="ja-JP" altLang="en-US" dirty="0" smtClean="0"/>
              <a:t>学校ごとに事情が異なるため柔軟に対応．</a:t>
            </a:r>
            <a:r>
              <a:rPr lang="ja-JP" altLang="en-US" dirty="0"/>
              <a:t>以下は</a:t>
            </a:r>
            <a:r>
              <a:rPr lang="ja-JP" altLang="en-US" dirty="0" smtClean="0"/>
              <a:t>一例</a:t>
            </a:r>
            <a:endParaRPr lang="en-US" altLang="ja-JP" dirty="0" smtClean="0"/>
          </a:p>
          <a:p>
            <a:pPr lvl="1"/>
            <a:endParaRPr lang="ja-JP" altLang="en-US" dirty="0"/>
          </a:p>
          <a:p>
            <a:pPr marL="971550" lvl="1" indent="-457200">
              <a:buFont typeface="+mj-ea"/>
              <a:buAutoNum type="circleNumDbPlain"/>
            </a:pPr>
            <a:r>
              <a:rPr lang="ja-JP" altLang="en-US" dirty="0" smtClean="0"/>
              <a:t>事前</a:t>
            </a:r>
            <a:r>
              <a:rPr lang="ja-JP" altLang="en-US" dirty="0"/>
              <a:t>学習，短期集中合宿，分散</a:t>
            </a:r>
            <a:r>
              <a:rPr lang="en-US" altLang="ja-JP" dirty="0"/>
              <a:t>PBL</a:t>
            </a:r>
          </a:p>
          <a:p>
            <a:pPr lvl="2"/>
            <a:r>
              <a:rPr lang="en-US" altLang="ja-JP" dirty="0" smtClean="0"/>
              <a:t>5</a:t>
            </a:r>
            <a:r>
              <a:rPr lang="ja-JP" altLang="en-US" dirty="0"/>
              <a:t>月から</a:t>
            </a:r>
            <a:r>
              <a:rPr lang="en-US" altLang="ja-JP" dirty="0"/>
              <a:t>11</a:t>
            </a:r>
            <a:r>
              <a:rPr lang="ja-JP" altLang="en-US" dirty="0"/>
              <a:t>月まで通して参加する</a:t>
            </a:r>
            <a:r>
              <a:rPr lang="ja-JP" altLang="en-US" dirty="0" smtClean="0"/>
              <a:t>．</a:t>
            </a:r>
            <a:endParaRPr lang="en-US" altLang="ja-JP" dirty="0" smtClean="0"/>
          </a:p>
          <a:p>
            <a:pPr lvl="2"/>
            <a:endParaRPr lang="ja-JP" altLang="en-US" dirty="0"/>
          </a:p>
          <a:p>
            <a:pPr marL="971550" lvl="1" indent="-457200">
              <a:buFont typeface="+mj-ea"/>
              <a:buAutoNum type="circleNumDbPlain"/>
            </a:pPr>
            <a:r>
              <a:rPr lang="ja-JP" altLang="en-US" dirty="0" smtClean="0"/>
              <a:t>事前</a:t>
            </a:r>
            <a:r>
              <a:rPr lang="ja-JP" altLang="en-US" dirty="0"/>
              <a:t>学習，短期集中合宿，分散</a:t>
            </a:r>
            <a:r>
              <a:rPr lang="en-US" altLang="ja-JP" dirty="0"/>
              <a:t>PBL</a:t>
            </a:r>
            <a:r>
              <a:rPr lang="ja-JP" altLang="en-US" b="1" u="sng" dirty="0">
                <a:solidFill>
                  <a:srgbClr val="FF0000"/>
                </a:solidFill>
              </a:rPr>
              <a:t>延長</a:t>
            </a:r>
          </a:p>
          <a:p>
            <a:pPr lvl="2"/>
            <a:r>
              <a:rPr lang="en-US" altLang="ja-JP" dirty="0" smtClean="0"/>
              <a:t>5</a:t>
            </a:r>
            <a:r>
              <a:rPr lang="ja-JP" altLang="en-US" dirty="0"/>
              <a:t>月から翌年</a:t>
            </a:r>
            <a:r>
              <a:rPr lang="en-US" altLang="ja-JP" dirty="0"/>
              <a:t>2</a:t>
            </a:r>
            <a:r>
              <a:rPr lang="ja-JP" altLang="en-US" dirty="0"/>
              <a:t>月まで通して参加する</a:t>
            </a:r>
            <a:r>
              <a:rPr lang="ja-JP" altLang="en-US" dirty="0" smtClean="0"/>
              <a:t>．</a:t>
            </a:r>
            <a:endParaRPr lang="en-US" altLang="ja-JP" dirty="0" smtClean="0"/>
          </a:p>
          <a:p>
            <a:pPr lvl="2"/>
            <a:endParaRPr lang="ja-JP" altLang="en-US" dirty="0"/>
          </a:p>
          <a:p>
            <a:pPr marL="971550" lvl="1" indent="-457200">
              <a:buFont typeface="+mj-ea"/>
              <a:buAutoNum type="circleNumDbPlain"/>
            </a:pPr>
            <a:r>
              <a:rPr lang="ja-JP" altLang="en-US" dirty="0" smtClean="0"/>
              <a:t>事前</a:t>
            </a:r>
            <a:r>
              <a:rPr lang="ja-JP" altLang="en-US" dirty="0"/>
              <a:t>学習，短期集中合宿，</a:t>
            </a:r>
            <a:r>
              <a:rPr lang="ja-JP" altLang="en-US" b="1" u="sng" dirty="0">
                <a:solidFill>
                  <a:srgbClr val="FF0000"/>
                </a:solidFill>
              </a:rPr>
              <a:t>自校分散</a:t>
            </a:r>
            <a:r>
              <a:rPr lang="en-US" altLang="ja-JP" b="1" u="sng" dirty="0">
                <a:solidFill>
                  <a:srgbClr val="FF0000"/>
                </a:solidFill>
              </a:rPr>
              <a:t>PBL</a:t>
            </a:r>
          </a:p>
          <a:p>
            <a:pPr lvl="2"/>
            <a:r>
              <a:rPr lang="en-US" altLang="ja-JP" dirty="0" smtClean="0"/>
              <a:t>5</a:t>
            </a:r>
            <a:r>
              <a:rPr lang="ja-JP" altLang="en-US" dirty="0"/>
              <a:t>月から短期集中合宿</a:t>
            </a:r>
            <a:r>
              <a:rPr lang="en-US" altLang="ja-JP" dirty="0"/>
              <a:t>(8</a:t>
            </a:r>
            <a:r>
              <a:rPr lang="ja-JP" altLang="en-US" dirty="0" smtClean="0"/>
              <a:t>月</a:t>
            </a:r>
            <a:r>
              <a:rPr lang="en-US" altLang="ja-JP" dirty="0" smtClean="0"/>
              <a:t>)</a:t>
            </a:r>
            <a:r>
              <a:rPr lang="ja-JP" altLang="en-US" dirty="0" err="1" smtClean="0"/>
              <a:t>．</a:t>
            </a:r>
            <a:r>
              <a:rPr lang="en-US" altLang="ja-JP" dirty="0" smtClean="0"/>
              <a:t/>
            </a:r>
            <a:br>
              <a:rPr lang="en-US" altLang="ja-JP" dirty="0" smtClean="0"/>
            </a:br>
            <a:r>
              <a:rPr lang="ja-JP" altLang="en-US" dirty="0" smtClean="0"/>
              <a:t>分散</a:t>
            </a:r>
            <a:r>
              <a:rPr lang="en-US" altLang="ja-JP" dirty="0"/>
              <a:t>PBL</a:t>
            </a:r>
            <a:r>
              <a:rPr lang="ja-JP" altLang="en-US" dirty="0"/>
              <a:t>は別テーマとして，</a:t>
            </a:r>
            <a:r>
              <a:rPr lang="ja-JP" altLang="en-US" dirty="0" smtClean="0"/>
              <a:t>それぞれの</a:t>
            </a:r>
            <a:r>
              <a:rPr lang="ja-JP" altLang="en-US" dirty="0"/>
              <a:t>学校で指導していただく．この場合，グループ分けも当初より学校単位と</a:t>
            </a:r>
            <a:r>
              <a:rPr lang="ja-JP" altLang="en-US" dirty="0" smtClean="0"/>
              <a:t>する</a:t>
            </a:r>
            <a:endParaRPr lang="en-US" altLang="ja-JP" dirty="0" smtClean="0"/>
          </a:p>
          <a:p>
            <a:pPr lvl="2"/>
            <a:endParaRPr lang="ja-JP" altLang="en-US" dirty="0"/>
          </a:p>
          <a:p>
            <a:pPr marL="971550" lvl="1" indent="-457200">
              <a:buFont typeface="+mj-ea"/>
              <a:buAutoNum type="circleNumDbPlain"/>
            </a:pPr>
            <a:r>
              <a:rPr lang="ja-JP" altLang="en-US" dirty="0" smtClean="0"/>
              <a:t>事前</a:t>
            </a:r>
            <a:r>
              <a:rPr lang="ja-JP" altLang="en-US" dirty="0"/>
              <a:t>学習，短期集中合宿，</a:t>
            </a:r>
            <a:r>
              <a:rPr lang="ja-JP" altLang="en-US" b="1" u="sng" dirty="0">
                <a:solidFill>
                  <a:srgbClr val="FF0000"/>
                </a:solidFill>
              </a:rPr>
              <a:t>分散</a:t>
            </a:r>
            <a:r>
              <a:rPr lang="en-US" altLang="ja-JP" b="1" u="sng" dirty="0">
                <a:solidFill>
                  <a:srgbClr val="FF0000"/>
                </a:solidFill>
              </a:rPr>
              <a:t>PBL</a:t>
            </a:r>
            <a:r>
              <a:rPr lang="ja-JP" altLang="en-US" b="1" u="sng" dirty="0">
                <a:solidFill>
                  <a:srgbClr val="FF0000"/>
                </a:solidFill>
              </a:rPr>
              <a:t>なし</a:t>
            </a:r>
          </a:p>
          <a:p>
            <a:pPr lvl="2"/>
            <a:r>
              <a:rPr lang="en-US" altLang="ja-JP" dirty="0" smtClean="0"/>
              <a:t>5</a:t>
            </a:r>
            <a:r>
              <a:rPr lang="ja-JP" altLang="en-US" dirty="0"/>
              <a:t>月から短期集中合宿</a:t>
            </a:r>
            <a:r>
              <a:rPr lang="en-US" altLang="ja-JP" dirty="0"/>
              <a:t>(8</a:t>
            </a:r>
            <a:r>
              <a:rPr lang="ja-JP" altLang="en-US" dirty="0"/>
              <a:t>月</a:t>
            </a:r>
            <a:r>
              <a:rPr lang="en-US" altLang="ja-JP" dirty="0" smtClean="0"/>
              <a:t>)</a:t>
            </a:r>
            <a:r>
              <a:rPr lang="ja-JP" altLang="en-US" dirty="0" err="1" smtClean="0"/>
              <a:t>．</a:t>
            </a:r>
            <a:r>
              <a:rPr lang="en-US" altLang="ja-JP" dirty="0" smtClean="0"/>
              <a:t/>
            </a:r>
            <a:br>
              <a:rPr lang="en-US" altLang="ja-JP" dirty="0" smtClean="0"/>
            </a:br>
            <a:r>
              <a:rPr lang="ja-JP" altLang="en-US" dirty="0" smtClean="0"/>
              <a:t>分散</a:t>
            </a:r>
            <a:r>
              <a:rPr lang="en-US" altLang="ja-JP" dirty="0"/>
              <a:t>PBL</a:t>
            </a:r>
            <a:r>
              <a:rPr lang="ja-JP" altLang="en-US" dirty="0"/>
              <a:t>実施しない</a:t>
            </a:r>
            <a:r>
              <a:rPr lang="ja-JP" altLang="en-US" dirty="0" smtClean="0"/>
              <a:t>．</a:t>
            </a:r>
            <a:r>
              <a:rPr lang="en-US" altLang="ja-JP" dirty="0" smtClean="0"/>
              <a:t/>
            </a:r>
            <a:br>
              <a:rPr lang="en-US" altLang="ja-JP" dirty="0" smtClean="0"/>
            </a:br>
            <a:r>
              <a:rPr lang="ja-JP" altLang="en-US" dirty="0" smtClean="0"/>
              <a:t>修了証が発行されないため</a:t>
            </a:r>
            <a:r>
              <a:rPr lang="en-US" altLang="ja-JP" dirty="0" err="1" smtClean="0"/>
              <a:t>enPiT</a:t>
            </a:r>
            <a:r>
              <a:rPr lang="ja-JP" altLang="en-US" dirty="0"/>
              <a:t>としては推奨</a:t>
            </a:r>
            <a:r>
              <a:rPr lang="ja-JP" altLang="en-US" dirty="0" smtClean="0"/>
              <a:t>しません</a:t>
            </a:r>
            <a:endParaRPr lang="ja-JP" altLang="en-US" dirty="0"/>
          </a:p>
          <a:p>
            <a:pPr lvl="1"/>
            <a:endParaRPr lang="ja-JP" altLang="en-US" dirty="0"/>
          </a:p>
          <a:p>
            <a:pPr lvl="1"/>
            <a:endParaRPr lang="en-US" altLang="ja-JP" dirty="0" smtClean="0"/>
          </a:p>
          <a:p>
            <a:pPr lvl="1"/>
            <a:endParaRPr kumimoji="1" lang="ja-JP" altLang="en-US" dirty="0"/>
          </a:p>
        </p:txBody>
      </p:sp>
      <p:sp>
        <p:nvSpPr>
          <p:cNvPr id="6" name="テキスト ボックス 5"/>
          <p:cNvSpPr txBox="1"/>
          <p:nvPr/>
        </p:nvSpPr>
        <p:spPr>
          <a:xfrm>
            <a:off x="35496" y="5196365"/>
            <a:ext cx="364202" cy="277173"/>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①</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5496" y="5547214"/>
            <a:ext cx="364202" cy="277173"/>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②</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5496" y="5898063"/>
            <a:ext cx="364202" cy="277173"/>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③</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5496" y="6248914"/>
            <a:ext cx="364202" cy="277173"/>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④</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 name="グループ化 9"/>
          <p:cNvGrpSpPr/>
          <p:nvPr/>
        </p:nvGrpSpPr>
        <p:grpSpPr>
          <a:xfrm>
            <a:off x="455555" y="5533517"/>
            <a:ext cx="8417119" cy="293629"/>
            <a:chOff x="365734" y="4507777"/>
            <a:chExt cx="8417119" cy="648072"/>
          </a:xfrm>
        </p:grpSpPr>
        <p:sp>
          <p:nvSpPr>
            <p:cNvPr id="32" name="フリーフォーム 31"/>
            <p:cNvSpPr/>
            <p:nvPr/>
          </p:nvSpPr>
          <p:spPr>
            <a:xfrm>
              <a:off x="365734" y="4507777"/>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事前学習</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33" name="フリーフォーム 32"/>
            <p:cNvSpPr/>
            <p:nvPr/>
          </p:nvSpPr>
          <p:spPr>
            <a:xfrm>
              <a:off x="2413141" y="4507777"/>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3750088"/>
                <a:satOff val="-5627"/>
                <a:lumOff val="-915"/>
                <a:alphaOff val="0"/>
              </a:schemeClr>
            </a:fillRef>
            <a:effectRef idx="2">
              <a:schemeClr val="accent3">
                <a:hueOff val="3750088"/>
                <a:satOff val="-5627"/>
                <a:lumOff val="-915"/>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短期集中合宿</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34" name="フリーフォーム 33"/>
            <p:cNvSpPr/>
            <p:nvPr/>
          </p:nvSpPr>
          <p:spPr>
            <a:xfrm>
              <a:off x="4460549" y="4507777"/>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7500176"/>
                <a:satOff val="-11253"/>
                <a:lumOff val="-1830"/>
                <a:alphaOff val="0"/>
              </a:schemeClr>
            </a:fillRef>
            <a:effectRef idx="2">
              <a:schemeClr val="accent3">
                <a:hueOff val="7500176"/>
                <a:satOff val="-11253"/>
                <a:lumOff val="-1830"/>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分散</a:t>
              </a:r>
              <a:r>
                <a:rPr kumimoji="1" lang="en-US" altLang="ja-JP" sz="1800" b="1" kern="1200" dirty="0" smtClean="0">
                  <a:latin typeface="MeiryoKe_Gothic" panose="020B0609030504040204" pitchFamily="49" charset="-128"/>
                  <a:ea typeface="MeiryoKe_Gothic" panose="020B0609030504040204" pitchFamily="49" charset="-128"/>
                </a:rPr>
                <a:t>PBL</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35" name="フリーフォーム 34"/>
            <p:cNvSpPr/>
            <p:nvPr/>
          </p:nvSpPr>
          <p:spPr>
            <a:xfrm>
              <a:off x="6507956" y="4507777"/>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分散</a:t>
              </a:r>
              <a:r>
                <a:rPr kumimoji="1" lang="en-US" altLang="ja-JP" sz="1800" b="1" kern="1200" dirty="0" smtClean="0">
                  <a:latin typeface="MeiryoKe_Gothic" panose="020B0609030504040204" pitchFamily="49" charset="-128"/>
                  <a:ea typeface="MeiryoKe_Gothic" panose="020B0609030504040204" pitchFamily="49" charset="-128"/>
                </a:rPr>
                <a:t>PBL</a:t>
              </a:r>
              <a:r>
                <a:rPr kumimoji="1" lang="ja-JP" altLang="en-US" sz="1800" b="1" kern="1200" dirty="0" smtClean="0">
                  <a:latin typeface="MeiryoKe_Gothic" panose="020B0609030504040204" pitchFamily="49" charset="-128"/>
                  <a:ea typeface="MeiryoKe_Gothic" panose="020B0609030504040204" pitchFamily="49" charset="-128"/>
                </a:rPr>
                <a:t>延長</a:t>
              </a:r>
              <a:endParaRPr kumimoji="1" lang="ja-JP" altLang="en-US" sz="1800" b="1" kern="1200" dirty="0">
                <a:latin typeface="MeiryoKe_Gothic" panose="020B0609030504040204" pitchFamily="49" charset="-128"/>
                <a:ea typeface="MeiryoKe_Gothic" panose="020B0609030504040204" pitchFamily="49" charset="-128"/>
              </a:endParaRPr>
            </a:p>
          </p:txBody>
        </p:sp>
      </p:grpSp>
      <p:grpSp>
        <p:nvGrpSpPr>
          <p:cNvPr id="11" name="グループ化 10"/>
          <p:cNvGrpSpPr/>
          <p:nvPr/>
        </p:nvGrpSpPr>
        <p:grpSpPr>
          <a:xfrm>
            <a:off x="455555" y="5888366"/>
            <a:ext cx="6369712" cy="293629"/>
            <a:chOff x="419273" y="3032284"/>
            <a:chExt cx="6369712" cy="648072"/>
          </a:xfrm>
        </p:grpSpPr>
        <p:sp>
          <p:nvSpPr>
            <p:cNvPr id="29" name="フリーフォーム 28"/>
            <p:cNvSpPr/>
            <p:nvPr/>
          </p:nvSpPr>
          <p:spPr>
            <a:xfrm>
              <a:off x="419273" y="3032284"/>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事前学習</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30" name="フリーフォーム 29"/>
            <p:cNvSpPr/>
            <p:nvPr/>
          </p:nvSpPr>
          <p:spPr>
            <a:xfrm>
              <a:off x="2466680" y="3032284"/>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3750088"/>
                <a:satOff val="-5627"/>
                <a:lumOff val="-915"/>
                <a:alphaOff val="0"/>
              </a:schemeClr>
            </a:fillRef>
            <a:effectRef idx="2">
              <a:schemeClr val="accent3">
                <a:hueOff val="3750088"/>
                <a:satOff val="-5627"/>
                <a:lumOff val="-915"/>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短期集中合宿</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31" name="フリーフォーム 30"/>
            <p:cNvSpPr/>
            <p:nvPr/>
          </p:nvSpPr>
          <p:spPr>
            <a:xfrm>
              <a:off x="4514088" y="3032284"/>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自校</a:t>
              </a:r>
              <a:r>
                <a:rPr kumimoji="1" lang="en-US" altLang="ja-JP" sz="1800" b="1" kern="1200" dirty="0" smtClean="0">
                  <a:latin typeface="MeiryoKe_Gothic" panose="020B0609030504040204" pitchFamily="49" charset="-128"/>
                  <a:ea typeface="MeiryoKe_Gothic" panose="020B0609030504040204" pitchFamily="49" charset="-128"/>
                </a:rPr>
                <a:t>PBL</a:t>
              </a:r>
              <a:endParaRPr kumimoji="1" lang="ja-JP" altLang="en-US" sz="1800" b="1" kern="1200" dirty="0">
                <a:latin typeface="MeiryoKe_Gothic" panose="020B0609030504040204" pitchFamily="49" charset="-128"/>
                <a:ea typeface="MeiryoKe_Gothic" panose="020B0609030504040204" pitchFamily="49" charset="-128"/>
              </a:endParaRPr>
            </a:p>
          </p:txBody>
        </p:sp>
      </p:grpSp>
      <p:grpSp>
        <p:nvGrpSpPr>
          <p:cNvPr id="12" name="グループ化 11"/>
          <p:cNvGrpSpPr/>
          <p:nvPr/>
        </p:nvGrpSpPr>
        <p:grpSpPr>
          <a:xfrm>
            <a:off x="455555" y="6246843"/>
            <a:ext cx="4322304" cy="293629"/>
            <a:chOff x="419273" y="3770031"/>
            <a:chExt cx="4322304" cy="648072"/>
          </a:xfrm>
        </p:grpSpPr>
        <p:sp>
          <p:nvSpPr>
            <p:cNvPr id="27" name="フリーフォーム 26"/>
            <p:cNvSpPr/>
            <p:nvPr/>
          </p:nvSpPr>
          <p:spPr>
            <a:xfrm>
              <a:off x="419273" y="3770031"/>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事前学習</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28" name="フリーフォーム 27"/>
            <p:cNvSpPr/>
            <p:nvPr/>
          </p:nvSpPr>
          <p:spPr>
            <a:xfrm>
              <a:off x="2466680" y="3770031"/>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3750088"/>
                <a:satOff val="-5627"/>
                <a:lumOff val="-915"/>
                <a:alphaOff val="0"/>
              </a:schemeClr>
            </a:fillRef>
            <a:effectRef idx="2">
              <a:schemeClr val="accent3">
                <a:hueOff val="3750088"/>
                <a:satOff val="-5627"/>
                <a:lumOff val="-915"/>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短期集中合宿</a:t>
              </a:r>
              <a:endParaRPr kumimoji="1" lang="ja-JP" altLang="en-US" sz="1800" b="1" kern="1200" dirty="0">
                <a:latin typeface="MeiryoKe_Gothic" panose="020B0609030504040204" pitchFamily="49" charset="-128"/>
                <a:ea typeface="MeiryoKe_Gothic" panose="020B0609030504040204" pitchFamily="49" charset="-128"/>
              </a:endParaRPr>
            </a:p>
          </p:txBody>
        </p:sp>
      </p:grpSp>
      <p:grpSp>
        <p:nvGrpSpPr>
          <p:cNvPr id="13" name="グループ化 12"/>
          <p:cNvGrpSpPr/>
          <p:nvPr/>
        </p:nvGrpSpPr>
        <p:grpSpPr>
          <a:xfrm>
            <a:off x="455555" y="5192161"/>
            <a:ext cx="6369712" cy="293629"/>
            <a:chOff x="419273" y="1556792"/>
            <a:chExt cx="6369712" cy="648072"/>
          </a:xfrm>
        </p:grpSpPr>
        <p:sp>
          <p:nvSpPr>
            <p:cNvPr id="24" name="フリーフォーム 23"/>
            <p:cNvSpPr/>
            <p:nvPr/>
          </p:nvSpPr>
          <p:spPr>
            <a:xfrm>
              <a:off x="419273" y="1556792"/>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事前学習</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25" name="フリーフォーム 24"/>
            <p:cNvSpPr/>
            <p:nvPr/>
          </p:nvSpPr>
          <p:spPr>
            <a:xfrm>
              <a:off x="2466680" y="1556792"/>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3750088"/>
                <a:satOff val="-5627"/>
                <a:lumOff val="-915"/>
                <a:alphaOff val="0"/>
              </a:schemeClr>
            </a:fillRef>
            <a:effectRef idx="2">
              <a:schemeClr val="accent3">
                <a:hueOff val="3750088"/>
                <a:satOff val="-5627"/>
                <a:lumOff val="-915"/>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短期集中合宿</a:t>
              </a:r>
              <a:endParaRPr kumimoji="1" lang="ja-JP" altLang="en-US" sz="1800" b="1" kern="1200" dirty="0">
                <a:latin typeface="MeiryoKe_Gothic" panose="020B0609030504040204" pitchFamily="49" charset="-128"/>
                <a:ea typeface="MeiryoKe_Gothic" panose="020B0609030504040204" pitchFamily="49" charset="-128"/>
              </a:endParaRPr>
            </a:p>
          </p:txBody>
        </p:sp>
        <p:sp>
          <p:nvSpPr>
            <p:cNvPr id="26" name="フリーフォーム 25"/>
            <p:cNvSpPr/>
            <p:nvPr/>
          </p:nvSpPr>
          <p:spPr>
            <a:xfrm>
              <a:off x="4514088" y="1556792"/>
              <a:ext cx="2274897" cy="648072"/>
            </a:xfrm>
            <a:custGeom>
              <a:avLst/>
              <a:gdLst>
                <a:gd name="connsiteX0" fmla="*/ 0 w 2274897"/>
                <a:gd name="connsiteY0" fmla="*/ 0 h 648072"/>
                <a:gd name="connsiteX1" fmla="*/ 1950861 w 2274897"/>
                <a:gd name="connsiteY1" fmla="*/ 0 h 648072"/>
                <a:gd name="connsiteX2" fmla="*/ 2274897 w 2274897"/>
                <a:gd name="connsiteY2" fmla="*/ 324036 h 648072"/>
                <a:gd name="connsiteX3" fmla="*/ 1950861 w 2274897"/>
                <a:gd name="connsiteY3" fmla="*/ 648072 h 648072"/>
                <a:gd name="connsiteX4" fmla="*/ 0 w 2274897"/>
                <a:gd name="connsiteY4" fmla="*/ 648072 h 648072"/>
                <a:gd name="connsiteX5" fmla="*/ 324036 w 2274897"/>
                <a:gd name="connsiteY5" fmla="*/ 324036 h 648072"/>
                <a:gd name="connsiteX6" fmla="*/ 0 w 2274897"/>
                <a:gd name="connsiteY6"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4897" h="648072">
                  <a:moveTo>
                    <a:pt x="0" y="0"/>
                  </a:moveTo>
                  <a:lnTo>
                    <a:pt x="1950861" y="0"/>
                  </a:lnTo>
                  <a:lnTo>
                    <a:pt x="2274897" y="324036"/>
                  </a:lnTo>
                  <a:lnTo>
                    <a:pt x="1950861" y="648072"/>
                  </a:lnTo>
                  <a:lnTo>
                    <a:pt x="0" y="648072"/>
                  </a:lnTo>
                  <a:lnTo>
                    <a:pt x="324036" y="324036"/>
                  </a:lnTo>
                  <a:lnTo>
                    <a:pt x="0" y="0"/>
                  </a:lnTo>
                  <a:close/>
                </a:path>
              </a:pathLst>
            </a:custGeom>
          </p:spPr>
          <p:style>
            <a:lnRef idx="0">
              <a:schemeClr val="lt1">
                <a:hueOff val="0"/>
                <a:satOff val="0"/>
                <a:lumOff val="0"/>
                <a:alphaOff val="0"/>
              </a:schemeClr>
            </a:lnRef>
            <a:fillRef idx="3">
              <a:schemeClr val="accent3">
                <a:hueOff val="7500176"/>
                <a:satOff val="-11253"/>
                <a:lumOff val="-1830"/>
                <a:alphaOff val="0"/>
              </a:schemeClr>
            </a:fillRef>
            <a:effectRef idx="2">
              <a:schemeClr val="accent3">
                <a:hueOff val="7500176"/>
                <a:satOff val="-11253"/>
                <a:lumOff val="-1830"/>
                <a:alphaOff val="0"/>
              </a:schemeClr>
            </a:effectRef>
            <a:fontRef idx="minor">
              <a:schemeClr val="lt1"/>
            </a:fontRef>
          </p:style>
          <p:txBody>
            <a:bodyPr spcFirstLastPara="0" vert="horz" wrap="square" lIns="396045" tIns="24003" rIns="348039" bIns="24003"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latin typeface="MeiryoKe_Gothic" panose="020B0609030504040204" pitchFamily="49" charset="-128"/>
                  <a:ea typeface="MeiryoKe_Gothic" panose="020B0609030504040204" pitchFamily="49" charset="-128"/>
                </a:rPr>
                <a:t>分散</a:t>
              </a:r>
              <a:r>
                <a:rPr kumimoji="1" lang="en-US" altLang="ja-JP" sz="1800" b="1" kern="1200" dirty="0" smtClean="0">
                  <a:latin typeface="MeiryoKe_Gothic" panose="020B0609030504040204" pitchFamily="49" charset="-128"/>
                  <a:ea typeface="MeiryoKe_Gothic" panose="020B0609030504040204" pitchFamily="49" charset="-128"/>
                </a:rPr>
                <a:t>PBL</a:t>
              </a:r>
              <a:endParaRPr kumimoji="1" lang="ja-JP" altLang="en-US" sz="1800" b="1" kern="1200" dirty="0">
                <a:latin typeface="MeiryoKe_Gothic" panose="020B0609030504040204" pitchFamily="49" charset="-128"/>
                <a:ea typeface="MeiryoKe_Gothic" panose="020B0609030504040204" pitchFamily="49" charset="-128"/>
              </a:endParaRPr>
            </a:p>
          </p:txBody>
        </p:sp>
      </p:grpSp>
      <p:sp>
        <p:nvSpPr>
          <p:cNvPr id="14" name="テキスト ボックス 13"/>
          <p:cNvSpPr txBox="1"/>
          <p:nvPr/>
        </p:nvSpPr>
        <p:spPr>
          <a:xfrm>
            <a:off x="269333" y="6635929"/>
            <a:ext cx="784976" cy="249455"/>
          </a:xfrm>
          <a:prstGeom prst="rect">
            <a:avLst/>
          </a:prstGeom>
          <a:noFill/>
        </p:spPr>
        <p:txBody>
          <a:bodyPr wrap="square" rtlCol="0">
            <a:spAutoFit/>
          </a:bodyPr>
          <a:lstStyle/>
          <a:p>
            <a:pPr algn="ct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月上旬</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103461" y="6635929"/>
            <a:ext cx="542136" cy="249455"/>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8/18</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4503897" y="6635929"/>
            <a:ext cx="445956" cy="249455"/>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9/1</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6507170" y="6635929"/>
            <a:ext cx="530915" cy="249455"/>
          </a:xfrm>
          <a:prstGeom prst="rect">
            <a:avLst/>
          </a:prstGeom>
          <a:noFill/>
        </p:spPr>
        <p:txBody>
          <a:bodyPr wrap="non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8201826" y="6635929"/>
            <a:ext cx="795411" cy="249455"/>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2</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月中旬</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221661" y="6635929"/>
            <a:ext cx="542136" cy="249455"/>
          </a:xfrm>
          <a:prstGeom prst="rect">
            <a:avLst/>
          </a:prstGeom>
          <a:noFill/>
        </p:spPr>
        <p:txBody>
          <a:bodyPr wrap="non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8/</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24</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吹き出し 19"/>
          <p:cNvSpPr/>
          <p:nvPr/>
        </p:nvSpPr>
        <p:spPr>
          <a:xfrm>
            <a:off x="6063410" y="6319927"/>
            <a:ext cx="914400" cy="275864"/>
          </a:xfrm>
          <a:prstGeom prst="wedgeRoundRectCallout">
            <a:avLst>
              <a:gd name="adj1" fmla="val 43783"/>
              <a:gd name="adj2" fmla="val -102827"/>
              <a:gd name="adj3" fmla="val 16667"/>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報告会</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吹き出し 20"/>
          <p:cNvSpPr/>
          <p:nvPr/>
        </p:nvSpPr>
        <p:spPr>
          <a:xfrm>
            <a:off x="7862561" y="6327402"/>
            <a:ext cx="914400" cy="275864"/>
          </a:xfrm>
          <a:prstGeom prst="wedgeRoundRectCallout">
            <a:avLst>
              <a:gd name="adj1" fmla="val 54552"/>
              <a:gd name="adj2" fmla="val -102828"/>
              <a:gd name="adj3" fmla="val 16667"/>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報告会</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 name="直線コネクタ 21"/>
          <p:cNvCxnSpPr/>
          <p:nvPr/>
        </p:nvCxnSpPr>
        <p:spPr>
          <a:xfrm>
            <a:off x="6922522" y="5163757"/>
            <a:ext cx="12186" cy="1011479"/>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8822047" y="5174592"/>
            <a:ext cx="12186" cy="1011479"/>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3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アピールポイント</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en-US" altLang="ja-JP" dirty="0" err="1"/>
              <a:t>enPiT</a:t>
            </a:r>
            <a:r>
              <a:rPr lang="ja-JP" altLang="en-US" dirty="0"/>
              <a:t>参加によって参加校の考えるメリットが提供できるようにある程度カスタマイズに応じます</a:t>
            </a:r>
            <a:r>
              <a:rPr lang="ja-JP" altLang="en-US" dirty="0" smtClean="0"/>
              <a:t>．</a:t>
            </a:r>
            <a:endParaRPr lang="en-US" altLang="ja-JP" dirty="0" smtClean="0"/>
          </a:p>
          <a:p>
            <a:endParaRPr lang="en-US" altLang="ja-JP" dirty="0" smtClean="0"/>
          </a:p>
          <a:p>
            <a:pPr lvl="1"/>
            <a:r>
              <a:rPr lang="ja-JP" altLang="en-US" dirty="0" smtClean="0"/>
              <a:t>単位</a:t>
            </a:r>
            <a:r>
              <a:rPr lang="ja-JP" altLang="en-US" dirty="0"/>
              <a:t>が最大</a:t>
            </a:r>
            <a:r>
              <a:rPr lang="en-US" altLang="ja-JP" dirty="0"/>
              <a:t>6</a:t>
            </a:r>
            <a:r>
              <a:rPr lang="ja-JP" altLang="en-US" dirty="0" smtClean="0"/>
              <a:t>単位</a:t>
            </a:r>
            <a:endParaRPr lang="en-US" altLang="ja-JP" dirty="0" smtClean="0"/>
          </a:p>
          <a:p>
            <a:pPr lvl="1"/>
            <a:endParaRPr lang="en-US" altLang="ja-JP" dirty="0" smtClean="0"/>
          </a:p>
          <a:p>
            <a:pPr lvl="1"/>
            <a:r>
              <a:rPr lang="ja-JP" altLang="en-US" dirty="0" smtClean="0"/>
              <a:t>研究</a:t>
            </a:r>
            <a:r>
              <a:rPr lang="ja-JP" altLang="en-US" dirty="0"/>
              <a:t>テーマを活かしたアプリケーション</a:t>
            </a:r>
            <a:r>
              <a:rPr lang="ja-JP" altLang="en-US" dirty="0" smtClean="0"/>
              <a:t>開発</a:t>
            </a:r>
            <a:endParaRPr lang="en-US" altLang="ja-JP" dirty="0" smtClean="0"/>
          </a:p>
          <a:p>
            <a:pPr lvl="1"/>
            <a:endParaRPr lang="ja-JP" altLang="en-US" dirty="0"/>
          </a:p>
          <a:p>
            <a:pPr lvl="1"/>
            <a:r>
              <a:rPr lang="ja-JP" altLang="en-US" dirty="0"/>
              <a:t>評価の高いチームには賞や対外発表</a:t>
            </a:r>
            <a:r>
              <a:rPr lang="ja-JP" altLang="en-US" dirty="0" smtClean="0"/>
              <a:t>等</a:t>
            </a:r>
            <a:r>
              <a:rPr lang="en-US" altLang="ja-JP" dirty="0" smtClean="0"/>
              <a:t/>
            </a:r>
            <a:br>
              <a:rPr lang="en-US" altLang="ja-JP" dirty="0" smtClean="0"/>
            </a:br>
            <a:r>
              <a:rPr lang="ja-JP" altLang="en-US" dirty="0" smtClean="0"/>
              <a:t>学生</a:t>
            </a:r>
            <a:r>
              <a:rPr lang="ja-JP" altLang="en-US" dirty="0"/>
              <a:t>の業績と</a:t>
            </a:r>
            <a:r>
              <a:rPr lang="ja-JP" altLang="en-US" dirty="0" smtClean="0"/>
              <a:t>して</a:t>
            </a:r>
            <a:endParaRPr lang="en-US" altLang="ja-JP" dirty="0" smtClean="0"/>
          </a:p>
          <a:p>
            <a:pPr lvl="1"/>
            <a:endParaRPr lang="ja-JP" altLang="en-US" dirty="0"/>
          </a:p>
          <a:p>
            <a:pPr lvl="1"/>
            <a:r>
              <a:rPr lang="en-US" altLang="ja-JP" dirty="0" err="1" smtClean="0"/>
              <a:t>enPiT</a:t>
            </a:r>
            <a:r>
              <a:rPr lang="ja-JP" altLang="en-US" dirty="0" smtClean="0"/>
              <a:t>を通じて企業への売り込み</a:t>
            </a:r>
            <a:endParaRPr lang="en-US" altLang="ja-JP" dirty="0" smtClean="0"/>
          </a:p>
          <a:p>
            <a:pPr lvl="1"/>
            <a:endParaRPr lang="ja-JP" altLang="en-US" dirty="0"/>
          </a:p>
          <a:p>
            <a:pPr lvl="1"/>
            <a:r>
              <a:rPr lang="ja-JP" altLang="en-US" dirty="0"/>
              <a:t>成果を</a:t>
            </a:r>
            <a:r>
              <a:rPr lang="ja-JP" altLang="en-US" dirty="0" smtClean="0"/>
              <a:t>プレスリリース</a:t>
            </a:r>
            <a:endParaRPr lang="en-US" altLang="ja-JP" dirty="0" smtClean="0"/>
          </a:p>
          <a:p>
            <a:pPr lvl="1"/>
            <a:endParaRPr lang="ja-JP" altLang="en-US" dirty="0"/>
          </a:p>
          <a:p>
            <a:pPr lvl="1"/>
            <a:r>
              <a:rPr lang="ja-JP" altLang="en-US" dirty="0" smtClean="0"/>
              <a:t>修了証による学生</a:t>
            </a:r>
            <a:r>
              <a:rPr lang="ja-JP" altLang="en-US" dirty="0"/>
              <a:t>の就職活動の</a:t>
            </a:r>
            <a:r>
              <a:rPr lang="ja-JP" altLang="en-US" dirty="0" smtClean="0"/>
              <a:t>アピール</a:t>
            </a:r>
            <a:endParaRPr lang="ja-JP" altLang="en-US" dirty="0"/>
          </a:p>
          <a:p>
            <a:endParaRPr kumimoji="1" lang="ja-JP" altLang="en-US" dirty="0"/>
          </a:p>
        </p:txBody>
      </p:sp>
      <p:grpSp>
        <p:nvGrpSpPr>
          <p:cNvPr id="4" name="グループ化 3"/>
          <p:cNvGrpSpPr/>
          <p:nvPr/>
        </p:nvGrpSpPr>
        <p:grpSpPr>
          <a:xfrm>
            <a:off x="7473949" y="4869160"/>
            <a:ext cx="1219201" cy="1792288"/>
            <a:chOff x="7229475" y="1412875"/>
            <a:chExt cx="1219201" cy="1792288"/>
          </a:xfrm>
        </p:grpSpPr>
        <p:sp>
          <p:nvSpPr>
            <p:cNvPr id="5" name="円/楕円 4"/>
            <p:cNvSpPr/>
            <p:nvPr/>
          </p:nvSpPr>
          <p:spPr>
            <a:xfrm>
              <a:off x="7639844" y="2462610"/>
              <a:ext cx="251519" cy="2722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AutoShape 6"/>
            <p:cNvSpPr>
              <a:spLocks noChangeAspect="1" noChangeArrowheads="1" noTextEdit="1"/>
            </p:cNvSpPr>
            <p:nvPr/>
          </p:nvSpPr>
          <p:spPr bwMode="auto">
            <a:xfrm>
              <a:off x="7229475" y="1412875"/>
              <a:ext cx="1219200"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 name="Freeform 8"/>
            <p:cNvSpPr>
              <a:spLocks/>
            </p:cNvSpPr>
            <p:nvPr/>
          </p:nvSpPr>
          <p:spPr bwMode="auto">
            <a:xfrm>
              <a:off x="7596188" y="1562100"/>
              <a:ext cx="87313" cy="161925"/>
            </a:xfrm>
            <a:custGeom>
              <a:avLst/>
              <a:gdLst>
                <a:gd name="T0" fmla="*/ 110 w 110"/>
                <a:gd name="T1" fmla="*/ 32 h 204"/>
                <a:gd name="T2" fmla="*/ 108 w 110"/>
                <a:gd name="T3" fmla="*/ 34 h 204"/>
                <a:gd name="T4" fmla="*/ 106 w 110"/>
                <a:gd name="T5" fmla="*/ 38 h 204"/>
                <a:gd name="T6" fmla="*/ 104 w 110"/>
                <a:gd name="T7" fmla="*/ 44 h 204"/>
                <a:gd name="T8" fmla="*/ 101 w 110"/>
                <a:gd name="T9" fmla="*/ 50 h 204"/>
                <a:gd name="T10" fmla="*/ 99 w 110"/>
                <a:gd name="T11" fmla="*/ 57 h 204"/>
                <a:gd name="T12" fmla="*/ 95 w 110"/>
                <a:gd name="T13" fmla="*/ 65 h 204"/>
                <a:gd name="T14" fmla="*/ 91 w 110"/>
                <a:gd name="T15" fmla="*/ 76 h 204"/>
                <a:gd name="T16" fmla="*/ 87 w 110"/>
                <a:gd name="T17" fmla="*/ 84 h 204"/>
                <a:gd name="T18" fmla="*/ 84 w 110"/>
                <a:gd name="T19" fmla="*/ 95 h 204"/>
                <a:gd name="T20" fmla="*/ 78 w 110"/>
                <a:gd name="T21" fmla="*/ 105 h 204"/>
                <a:gd name="T22" fmla="*/ 76 w 110"/>
                <a:gd name="T23" fmla="*/ 110 h 204"/>
                <a:gd name="T24" fmla="*/ 76 w 110"/>
                <a:gd name="T25" fmla="*/ 118 h 204"/>
                <a:gd name="T26" fmla="*/ 74 w 110"/>
                <a:gd name="T27" fmla="*/ 122 h 204"/>
                <a:gd name="T28" fmla="*/ 70 w 110"/>
                <a:gd name="T29" fmla="*/ 128 h 204"/>
                <a:gd name="T30" fmla="*/ 70 w 110"/>
                <a:gd name="T31" fmla="*/ 135 h 204"/>
                <a:gd name="T32" fmla="*/ 68 w 110"/>
                <a:gd name="T33" fmla="*/ 139 h 204"/>
                <a:gd name="T34" fmla="*/ 66 w 110"/>
                <a:gd name="T35" fmla="*/ 147 h 204"/>
                <a:gd name="T36" fmla="*/ 65 w 110"/>
                <a:gd name="T37" fmla="*/ 152 h 204"/>
                <a:gd name="T38" fmla="*/ 63 w 110"/>
                <a:gd name="T39" fmla="*/ 158 h 204"/>
                <a:gd name="T40" fmla="*/ 63 w 110"/>
                <a:gd name="T41" fmla="*/ 164 h 204"/>
                <a:gd name="T42" fmla="*/ 0 w 110"/>
                <a:gd name="T43" fmla="*/ 135 h 204"/>
                <a:gd name="T44" fmla="*/ 2 w 110"/>
                <a:gd name="T45" fmla="*/ 129 h 204"/>
                <a:gd name="T46" fmla="*/ 2 w 110"/>
                <a:gd name="T47" fmla="*/ 124 h 204"/>
                <a:gd name="T48" fmla="*/ 4 w 110"/>
                <a:gd name="T49" fmla="*/ 120 h 204"/>
                <a:gd name="T50" fmla="*/ 8 w 110"/>
                <a:gd name="T51" fmla="*/ 112 h 204"/>
                <a:gd name="T52" fmla="*/ 9 w 110"/>
                <a:gd name="T53" fmla="*/ 103 h 204"/>
                <a:gd name="T54" fmla="*/ 13 w 110"/>
                <a:gd name="T55" fmla="*/ 93 h 204"/>
                <a:gd name="T56" fmla="*/ 17 w 110"/>
                <a:gd name="T57" fmla="*/ 84 h 204"/>
                <a:gd name="T58" fmla="*/ 19 w 110"/>
                <a:gd name="T59" fmla="*/ 74 h 204"/>
                <a:gd name="T60" fmla="*/ 25 w 110"/>
                <a:gd name="T61" fmla="*/ 65 h 204"/>
                <a:gd name="T62" fmla="*/ 27 w 110"/>
                <a:gd name="T63" fmla="*/ 55 h 204"/>
                <a:gd name="T64" fmla="*/ 28 w 110"/>
                <a:gd name="T65" fmla="*/ 46 h 204"/>
                <a:gd name="T66" fmla="*/ 32 w 110"/>
                <a:gd name="T67" fmla="*/ 38 h 204"/>
                <a:gd name="T68" fmla="*/ 34 w 110"/>
                <a:gd name="T69" fmla="*/ 32 h 204"/>
                <a:gd name="T70" fmla="*/ 36 w 110"/>
                <a:gd name="T71" fmla="*/ 27 h 204"/>
                <a:gd name="T72" fmla="*/ 38 w 110"/>
                <a:gd name="T73" fmla="*/ 25 h 204"/>
                <a:gd name="T74" fmla="*/ 87 w 110"/>
                <a:gd name="T75"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0" h="204">
                  <a:moveTo>
                    <a:pt x="87" y="0"/>
                  </a:moveTo>
                  <a:lnTo>
                    <a:pt x="110" y="32"/>
                  </a:lnTo>
                  <a:lnTo>
                    <a:pt x="110" y="32"/>
                  </a:lnTo>
                  <a:lnTo>
                    <a:pt x="108" y="34"/>
                  </a:lnTo>
                  <a:lnTo>
                    <a:pt x="108" y="36"/>
                  </a:lnTo>
                  <a:lnTo>
                    <a:pt x="106" y="38"/>
                  </a:lnTo>
                  <a:lnTo>
                    <a:pt x="104" y="42"/>
                  </a:lnTo>
                  <a:lnTo>
                    <a:pt x="104" y="44"/>
                  </a:lnTo>
                  <a:lnTo>
                    <a:pt x="103" y="46"/>
                  </a:lnTo>
                  <a:lnTo>
                    <a:pt x="101" y="50"/>
                  </a:lnTo>
                  <a:lnTo>
                    <a:pt x="101" y="53"/>
                  </a:lnTo>
                  <a:lnTo>
                    <a:pt x="99" y="57"/>
                  </a:lnTo>
                  <a:lnTo>
                    <a:pt x="97" y="61"/>
                  </a:lnTo>
                  <a:lnTo>
                    <a:pt x="95" y="65"/>
                  </a:lnTo>
                  <a:lnTo>
                    <a:pt x="93" y="70"/>
                  </a:lnTo>
                  <a:lnTo>
                    <a:pt x="91" y="76"/>
                  </a:lnTo>
                  <a:lnTo>
                    <a:pt x="87" y="80"/>
                  </a:lnTo>
                  <a:lnTo>
                    <a:pt x="87" y="84"/>
                  </a:lnTo>
                  <a:lnTo>
                    <a:pt x="85" y="89"/>
                  </a:lnTo>
                  <a:lnTo>
                    <a:pt x="84" y="95"/>
                  </a:lnTo>
                  <a:lnTo>
                    <a:pt x="80" y="101"/>
                  </a:lnTo>
                  <a:lnTo>
                    <a:pt x="78" y="105"/>
                  </a:lnTo>
                  <a:lnTo>
                    <a:pt x="78" y="107"/>
                  </a:lnTo>
                  <a:lnTo>
                    <a:pt x="76" y="110"/>
                  </a:lnTo>
                  <a:lnTo>
                    <a:pt x="76" y="114"/>
                  </a:lnTo>
                  <a:lnTo>
                    <a:pt x="76" y="118"/>
                  </a:lnTo>
                  <a:lnTo>
                    <a:pt x="74" y="120"/>
                  </a:lnTo>
                  <a:lnTo>
                    <a:pt x="74" y="122"/>
                  </a:lnTo>
                  <a:lnTo>
                    <a:pt x="72" y="124"/>
                  </a:lnTo>
                  <a:lnTo>
                    <a:pt x="70" y="128"/>
                  </a:lnTo>
                  <a:lnTo>
                    <a:pt x="70" y="131"/>
                  </a:lnTo>
                  <a:lnTo>
                    <a:pt x="70" y="135"/>
                  </a:lnTo>
                  <a:lnTo>
                    <a:pt x="68" y="137"/>
                  </a:lnTo>
                  <a:lnTo>
                    <a:pt x="68" y="139"/>
                  </a:lnTo>
                  <a:lnTo>
                    <a:pt x="66" y="143"/>
                  </a:lnTo>
                  <a:lnTo>
                    <a:pt x="66" y="147"/>
                  </a:lnTo>
                  <a:lnTo>
                    <a:pt x="66" y="148"/>
                  </a:lnTo>
                  <a:lnTo>
                    <a:pt x="65" y="152"/>
                  </a:lnTo>
                  <a:lnTo>
                    <a:pt x="63" y="154"/>
                  </a:lnTo>
                  <a:lnTo>
                    <a:pt x="63" y="158"/>
                  </a:lnTo>
                  <a:lnTo>
                    <a:pt x="63" y="162"/>
                  </a:lnTo>
                  <a:lnTo>
                    <a:pt x="63" y="164"/>
                  </a:lnTo>
                  <a:lnTo>
                    <a:pt x="11" y="204"/>
                  </a:lnTo>
                  <a:lnTo>
                    <a:pt x="0" y="135"/>
                  </a:lnTo>
                  <a:lnTo>
                    <a:pt x="0" y="133"/>
                  </a:lnTo>
                  <a:lnTo>
                    <a:pt x="2" y="129"/>
                  </a:lnTo>
                  <a:lnTo>
                    <a:pt x="2" y="128"/>
                  </a:lnTo>
                  <a:lnTo>
                    <a:pt x="2" y="124"/>
                  </a:lnTo>
                  <a:lnTo>
                    <a:pt x="4" y="122"/>
                  </a:lnTo>
                  <a:lnTo>
                    <a:pt x="4" y="120"/>
                  </a:lnTo>
                  <a:lnTo>
                    <a:pt x="6" y="114"/>
                  </a:lnTo>
                  <a:lnTo>
                    <a:pt x="8" y="112"/>
                  </a:lnTo>
                  <a:lnTo>
                    <a:pt x="9" y="107"/>
                  </a:lnTo>
                  <a:lnTo>
                    <a:pt x="9" y="103"/>
                  </a:lnTo>
                  <a:lnTo>
                    <a:pt x="11" y="97"/>
                  </a:lnTo>
                  <a:lnTo>
                    <a:pt x="13" y="93"/>
                  </a:lnTo>
                  <a:lnTo>
                    <a:pt x="15" y="88"/>
                  </a:lnTo>
                  <a:lnTo>
                    <a:pt x="17" y="84"/>
                  </a:lnTo>
                  <a:lnTo>
                    <a:pt x="19" y="78"/>
                  </a:lnTo>
                  <a:lnTo>
                    <a:pt x="19" y="74"/>
                  </a:lnTo>
                  <a:lnTo>
                    <a:pt x="21" y="69"/>
                  </a:lnTo>
                  <a:lnTo>
                    <a:pt x="25" y="65"/>
                  </a:lnTo>
                  <a:lnTo>
                    <a:pt x="25" y="61"/>
                  </a:lnTo>
                  <a:lnTo>
                    <a:pt x="27" y="55"/>
                  </a:lnTo>
                  <a:lnTo>
                    <a:pt x="28" y="51"/>
                  </a:lnTo>
                  <a:lnTo>
                    <a:pt x="28" y="46"/>
                  </a:lnTo>
                  <a:lnTo>
                    <a:pt x="30" y="42"/>
                  </a:lnTo>
                  <a:lnTo>
                    <a:pt x="32" y="38"/>
                  </a:lnTo>
                  <a:lnTo>
                    <a:pt x="34" y="36"/>
                  </a:lnTo>
                  <a:lnTo>
                    <a:pt x="34" y="32"/>
                  </a:lnTo>
                  <a:lnTo>
                    <a:pt x="36" y="29"/>
                  </a:lnTo>
                  <a:lnTo>
                    <a:pt x="36" y="27"/>
                  </a:lnTo>
                  <a:lnTo>
                    <a:pt x="38" y="25"/>
                  </a:lnTo>
                  <a:lnTo>
                    <a:pt x="38" y="25"/>
                  </a:lnTo>
                  <a:lnTo>
                    <a:pt x="87" y="0"/>
                  </a:lnTo>
                  <a:lnTo>
                    <a:pt x="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Freeform 9"/>
            <p:cNvSpPr>
              <a:spLocks/>
            </p:cNvSpPr>
            <p:nvPr/>
          </p:nvSpPr>
          <p:spPr bwMode="auto">
            <a:xfrm>
              <a:off x="7581900" y="2439988"/>
              <a:ext cx="358775" cy="317500"/>
            </a:xfrm>
            <a:custGeom>
              <a:avLst/>
              <a:gdLst>
                <a:gd name="T0" fmla="*/ 249 w 450"/>
                <a:gd name="T1" fmla="*/ 303 h 400"/>
                <a:gd name="T2" fmla="*/ 279 w 450"/>
                <a:gd name="T3" fmla="*/ 293 h 400"/>
                <a:gd name="T4" fmla="*/ 315 w 450"/>
                <a:gd name="T5" fmla="*/ 270 h 400"/>
                <a:gd name="T6" fmla="*/ 338 w 450"/>
                <a:gd name="T7" fmla="*/ 236 h 400"/>
                <a:gd name="T8" fmla="*/ 346 w 450"/>
                <a:gd name="T9" fmla="*/ 196 h 400"/>
                <a:gd name="T10" fmla="*/ 334 w 450"/>
                <a:gd name="T11" fmla="*/ 158 h 400"/>
                <a:gd name="T12" fmla="*/ 308 w 450"/>
                <a:gd name="T13" fmla="*/ 126 h 400"/>
                <a:gd name="T14" fmla="*/ 272 w 450"/>
                <a:gd name="T15" fmla="*/ 105 h 400"/>
                <a:gd name="T16" fmla="*/ 243 w 450"/>
                <a:gd name="T17" fmla="*/ 99 h 400"/>
                <a:gd name="T18" fmla="*/ 215 w 450"/>
                <a:gd name="T19" fmla="*/ 99 h 400"/>
                <a:gd name="T20" fmla="*/ 182 w 450"/>
                <a:gd name="T21" fmla="*/ 107 h 400"/>
                <a:gd name="T22" fmla="*/ 154 w 450"/>
                <a:gd name="T23" fmla="*/ 122 h 400"/>
                <a:gd name="T24" fmla="*/ 131 w 450"/>
                <a:gd name="T25" fmla="*/ 145 h 400"/>
                <a:gd name="T26" fmla="*/ 112 w 450"/>
                <a:gd name="T27" fmla="*/ 162 h 400"/>
                <a:gd name="T28" fmla="*/ 83 w 450"/>
                <a:gd name="T29" fmla="*/ 160 h 400"/>
                <a:gd name="T30" fmla="*/ 51 w 450"/>
                <a:gd name="T31" fmla="*/ 158 h 400"/>
                <a:gd name="T32" fmla="*/ 21 w 450"/>
                <a:gd name="T33" fmla="*/ 154 h 400"/>
                <a:gd name="T34" fmla="*/ 9 w 450"/>
                <a:gd name="T35" fmla="*/ 143 h 400"/>
                <a:gd name="T36" fmla="*/ 21 w 450"/>
                <a:gd name="T37" fmla="*/ 111 h 400"/>
                <a:gd name="T38" fmla="*/ 42 w 450"/>
                <a:gd name="T39" fmla="*/ 82 h 400"/>
                <a:gd name="T40" fmla="*/ 66 w 450"/>
                <a:gd name="T41" fmla="*/ 57 h 400"/>
                <a:gd name="T42" fmla="*/ 95 w 450"/>
                <a:gd name="T43" fmla="*/ 35 h 400"/>
                <a:gd name="T44" fmla="*/ 127 w 450"/>
                <a:gd name="T45" fmla="*/ 17 h 400"/>
                <a:gd name="T46" fmla="*/ 161 w 450"/>
                <a:gd name="T47" fmla="*/ 6 h 400"/>
                <a:gd name="T48" fmla="*/ 201 w 450"/>
                <a:gd name="T49" fmla="*/ 0 h 400"/>
                <a:gd name="T50" fmla="*/ 241 w 450"/>
                <a:gd name="T51" fmla="*/ 0 h 400"/>
                <a:gd name="T52" fmla="*/ 287 w 450"/>
                <a:gd name="T53" fmla="*/ 6 h 400"/>
                <a:gd name="T54" fmla="*/ 327 w 450"/>
                <a:gd name="T55" fmla="*/ 21 h 400"/>
                <a:gd name="T56" fmla="*/ 365 w 450"/>
                <a:gd name="T57" fmla="*/ 42 h 400"/>
                <a:gd name="T58" fmla="*/ 395 w 450"/>
                <a:gd name="T59" fmla="*/ 69 h 400"/>
                <a:gd name="T60" fmla="*/ 420 w 450"/>
                <a:gd name="T61" fmla="*/ 99 h 400"/>
                <a:gd name="T62" fmla="*/ 439 w 450"/>
                <a:gd name="T63" fmla="*/ 135 h 400"/>
                <a:gd name="T64" fmla="*/ 448 w 450"/>
                <a:gd name="T65" fmla="*/ 175 h 400"/>
                <a:gd name="T66" fmla="*/ 450 w 450"/>
                <a:gd name="T67" fmla="*/ 215 h 400"/>
                <a:gd name="T68" fmla="*/ 441 w 450"/>
                <a:gd name="T69" fmla="*/ 253 h 400"/>
                <a:gd name="T70" fmla="*/ 426 w 450"/>
                <a:gd name="T71" fmla="*/ 289 h 400"/>
                <a:gd name="T72" fmla="*/ 401 w 450"/>
                <a:gd name="T73" fmla="*/ 322 h 400"/>
                <a:gd name="T74" fmla="*/ 372 w 450"/>
                <a:gd name="T75" fmla="*/ 350 h 400"/>
                <a:gd name="T76" fmla="*/ 336 w 450"/>
                <a:gd name="T77" fmla="*/ 373 h 400"/>
                <a:gd name="T78" fmla="*/ 296 w 450"/>
                <a:gd name="T79" fmla="*/ 390 h 400"/>
                <a:gd name="T80" fmla="*/ 253 w 450"/>
                <a:gd name="T81" fmla="*/ 398 h 400"/>
                <a:gd name="T82" fmla="*/ 207 w 450"/>
                <a:gd name="T83" fmla="*/ 400 h 400"/>
                <a:gd name="T84" fmla="*/ 163 w 450"/>
                <a:gd name="T85" fmla="*/ 392 h 400"/>
                <a:gd name="T86" fmla="*/ 121 w 450"/>
                <a:gd name="T87" fmla="*/ 379 h 400"/>
                <a:gd name="T88" fmla="*/ 85 w 450"/>
                <a:gd name="T89" fmla="*/ 356 h 400"/>
                <a:gd name="T90" fmla="*/ 53 w 450"/>
                <a:gd name="T91" fmla="*/ 329 h 400"/>
                <a:gd name="T92" fmla="*/ 28 w 450"/>
                <a:gd name="T93" fmla="*/ 299 h 400"/>
                <a:gd name="T94" fmla="*/ 11 w 450"/>
                <a:gd name="T95" fmla="*/ 263 h 400"/>
                <a:gd name="T96" fmla="*/ 0 w 450"/>
                <a:gd name="T97" fmla="*/ 225 h 400"/>
                <a:gd name="T98" fmla="*/ 0 w 450"/>
                <a:gd name="T99" fmla="*/ 185 h 400"/>
                <a:gd name="T100" fmla="*/ 21 w 450"/>
                <a:gd name="T101" fmla="*/ 185 h 400"/>
                <a:gd name="T102" fmla="*/ 51 w 450"/>
                <a:gd name="T103" fmla="*/ 189 h 400"/>
                <a:gd name="T104" fmla="*/ 82 w 450"/>
                <a:gd name="T105" fmla="*/ 192 h 400"/>
                <a:gd name="T106" fmla="*/ 110 w 450"/>
                <a:gd name="T107" fmla="*/ 198 h 400"/>
                <a:gd name="T108" fmla="*/ 116 w 450"/>
                <a:gd name="T109" fmla="*/ 227 h 400"/>
                <a:gd name="T110" fmla="*/ 137 w 450"/>
                <a:gd name="T111" fmla="*/ 263 h 400"/>
                <a:gd name="T112" fmla="*/ 169 w 450"/>
                <a:gd name="T113" fmla="*/ 289 h 400"/>
                <a:gd name="T114" fmla="*/ 203 w 450"/>
                <a:gd name="T115" fmla="*/ 301 h 400"/>
                <a:gd name="T116" fmla="*/ 226 w 450"/>
                <a:gd name="T117" fmla="*/ 30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 h="400">
                  <a:moveTo>
                    <a:pt x="230" y="304"/>
                  </a:moveTo>
                  <a:lnTo>
                    <a:pt x="232" y="304"/>
                  </a:lnTo>
                  <a:lnTo>
                    <a:pt x="236" y="304"/>
                  </a:lnTo>
                  <a:lnTo>
                    <a:pt x="237" y="304"/>
                  </a:lnTo>
                  <a:lnTo>
                    <a:pt x="241" y="304"/>
                  </a:lnTo>
                  <a:lnTo>
                    <a:pt x="243" y="303"/>
                  </a:lnTo>
                  <a:lnTo>
                    <a:pt x="247" y="303"/>
                  </a:lnTo>
                  <a:lnTo>
                    <a:pt x="249" y="303"/>
                  </a:lnTo>
                  <a:lnTo>
                    <a:pt x="253" y="303"/>
                  </a:lnTo>
                  <a:lnTo>
                    <a:pt x="258" y="301"/>
                  </a:lnTo>
                  <a:lnTo>
                    <a:pt x="264" y="299"/>
                  </a:lnTo>
                  <a:lnTo>
                    <a:pt x="266" y="299"/>
                  </a:lnTo>
                  <a:lnTo>
                    <a:pt x="270" y="297"/>
                  </a:lnTo>
                  <a:lnTo>
                    <a:pt x="272" y="297"/>
                  </a:lnTo>
                  <a:lnTo>
                    <a:pt x="275" y="297"/>
                  </a:lnTo>
                  <a:lnTo>
                    <a:pt x="279" y="293"/>
                  </a:lnTo>
                  <a:lnTo>
                    <a:pt x="285" y="291"/>
                  </a:lnTo>
                  <a:lnTo>
                    <a:pt x="289" y="289"/>
                  </a:lnTo>
                  <a:lnTo>
                    <a:pt x="294" y="287"/>
                  </a:lnTo>
                  <a:lnTo>
                    <a:pt x="298" y="284"/>
                  </a:lnTo>
                  <a:lnTo>
                    <a:pt x="304" y="280"/>
                  </a:lnTo>
                  <a:lnTo>
                    <a:pt x="308" y="278"/>
                  </a:lnTo>
                  <a:lnTo>
                    <a:pt x="312" y="274"/>
                  </a:lnTo>
                  <a:lnTo>
                    <a:pt x="315" y="270"/>
                  </a:lnTo>
                  <a:lnTo>
                    <a:pt x="319" y="266"/>
                  </a:lnTo>
                  <a:lnTo>
                    <a:pt x="323" y="263"/>
                  </a:lnTo>
                  <a:lnTo>
                    <a:pt x="325" y="259"/>
                  </a:lnTo>
                  <a:lnTo>
                    <a:pt x="329" y="255"/>
                  </a:lnTo>
                  <a:lnTo>
                    <a:pt x="331" y="251"/>
                  </a:lnTo>
                  <a:lnTo>
                    <a:pt x="334" y="246"/>
                  </a:lnTo>
                  <a:lnTo>
                    <a:pt x="336" y="242"/>
                  </a:lnTo>
                  <a:lnTo>
                    <a:pt x="338" y="236"/>
                  </a:lnTo>
                  <a:lnTo>
                    <a:pt x="340" y="230"/>
                  </a:lnTo>
                  <a:lnTo>
                    <a:pt x="342" y="227"/>
                  </a:lnTo>
                  <a:lnTo>
                    <a:pt x="342" y="223"/>
                  </a:lnTo>
                  <a:lnTo>
                    <a:pt x="344" y="217"/>
                  </a:lnTo>
                  <a:lnTo>
                    <a:pt x="346" y="211"/>
                  </a:lnTo>
                  <a:lnTo>
                    <a:pt x="346" y="206"/>
                  </a:lnTo>
                  <a:lnTo>
                    <a:pt x="346" y="202"/>
                  </a:lnTo>
                  <a:lnTo>
                    <a:pt x="346" y="196"/>
                  </a:lnTo>
                  <a:lnTo>
                    <a:pt x="346" y="192"/>
                  </a:lnTo>
                  <a:lnTo>
                    <a:pt x="344" y="187"/>
                  </a:lnTo>
                  <a:lnTo>
                    <a:pt x="342" y="181"/>
                  </a:lnTo>
                  <a:lnTo>
                    <a:pt x="342" y="175"/>
                  </a:lnTo>
                  <a:lnTo>
                    <a:pt x="340" y="171"/>
                  </a:lnTo>
                  <a:lnTo>
                    <a:pt x="338" y="168"/>
                  </a:lnTo>
                  <a:lnTo>
                    <a:pt x="336" y="162"/>
                  </a:lnTo>
                  <a:lnTo>
                    <a:pt x="334" y="158"/>
                  </a:lnTo>
                  <a:lnTo>
                    <a:pt x="331" y="152"/>
                  </a:lnTo>
                  <a:lnTo>
                    <a:pt x="329" y="149"/>
                  </a:lnTo>
                  <a:lnTo>
                    <a:pt x="325" y="143"/>
                  </a:lnTo>
                  <a:lnTo>
                    <a:pt x="323" y="141"/>
                  </a:lnTo>
                  <a:lnTo>
                    <a:pt x="319" y="135"/>
                  </a:lnTo>
                  <a:lnTo>
                    <a:pt x="315" y="132"/>
                  </a:lnTo>
                  <a:lnTo>
                    <a:pt x="312" y="128"/>
                  </a:lnTo>
                  <a:lnTo>
                    <a:pt x="308" y="126"/>
                  </a:lnTo>
                  <a:lnTo>
                    <a:pt x="304" y="122"/>
                  </a:lnTo>
                  <a:lnTo>
                    <a:pt x="298" y="118"/>
                  </a:lnTo>
                  <a:lnTo>
                    <a:pt x="294" y="116"/>
                  </a:lnTo>
                  <a:lnTo>
                    <a:pt x="289" y="112"/>
                  </a:lnTo>
                  <a:lnTo>
                    <a:pt x="285" y="111"/>
                  </a:lnTo>
                  <a:lnTo>
                    <a:pt x="279" y="109"/>
                  </a:lnTo>
                  <a:lnTo>
                    <a:pt x="275" y="107"/>
                  </a:lnTo>
                  <a:lnTo>
                    <a:pt x="272" y="105"/>
                  </a:lnTo>
                  <a:lnTo>
                    <a:pt x="270" y="105"/>
                  </a:lnTo>
                  <a:lnTo>
                    <a:pt x="266" y="103"/>
                  </a:lnTo>
                  <a:lnTo>
                    <a:pt x="264" y="103"/>
                  </a:lnTo>
                  <a:lnTo>
                    <a:pt x="258" y="101"/>
                  </a:lnTo>
                  <a:lnTo>
                    <a:pt x="253" y="101"/>
                  </a:lnTo>
                  <a:lnTo>
                    <a:pt x="249" y="101"/>
                  </a:lnTo>
                  <a:lnTo>
                    <a:pt x="247" y="99"/>
                  </a:lnTo>
                  <a:lnTo>
                    <a:pt x="243" y="99"/>
                  </a:lnTo>
                  <a:lnTo>
                    <a:pt x="241" y="99"/>
                  </a:lnTo>
                  <a:lnTo>
                    <a:pt x="237" y="99"/>
                  </a:lnTo>
                  <a:lnTo>
                    <a:pt x="236" y="99"/>
                  </a:lnTo>
                  <a:lnTo>
                    <a:pt x="232" y="99"/>
                  </a:lnTo>
                  <a:lnTo>
                    <a:pt x="230" y="99"/>
                  </a:lnTo>
                  <a:lnTo>
                    <a:pt x="224" y="99"/>
                  </a:lnTo>
                  <a:lnTo>
                    <a:pt x="220" y="99"/>
                  </a:lnTo>
                  <a:lnTo>
                    <a:pt x="215" y="99"/>
                  </a:lnTo>
                  <a:lnTo>
                    <a:pt x="211" y="101"/>
                  </a:lnTo>
                  <a:lnTo>
                    <a:pt x="207" y="101"/>
                  </a:lnTo>
                  <a:lnTo>
                    <a:pt x="203" y="101"/>
                  </a:lnTo>
                  <a:lnTo>
                    <a:pt x="198" y="101"/>
                  </a:lnTo>
                  <a:lnTo>
                    <a:pt x="196" y="103"/>
                  </a:lnTo>
                  <a:lnTo>
                    <a:pt x="190" y="103"/>
                  </a:lnTo>
                  <a:lnTo>
                    <a:pt x="186" y="105"/>
                  </a:lnTo>
                  <a:lnTo>
                    <a:pt x="182" y="107"/>
                  </a:lnTo>
                  <a:lnTo>
                    <a:pt x="179" y="109"/>
                  </a:lnTo>
                  <a:lnTo>
                    <a:pt x="175" y="111"/>
                  </a:lnTo>
                  <a:lnTo>
                    <a:pt x="171" y="112"/>
                  </a:lnTo>
                  <a:lnTo>
                    <a:pt x="167" y="114"/>
                  </a:lnTo>
                  <a:lnTo>
                    <a:pt x="165" y="116"/>
                  </a:lnTo>
                  <a:lnTo>
                    <a:pt x="161" y="118"/>
                  </a:lnTo>
                  <a:lnTo>
                    <a:pt x="158" y="120"/>
                  </a:lnTo>
                  <a:lnTo>
                    <a:pt x="154" y="122"/>
                  </a:lnTo>
                  <a:lnTo>
                    <a:pt x="152" y="126"/>
                  </a:lnTo>
                  <a:lnTo>
                    <a:pt x="148" y="128"/>
                  </a:lnTo>
                  <a:lnTo>
                    <a:pt x="144" y="130"/>
                  </a:lnTo>
                  <a:lnTo>
                    <a:pt x="142" y="133"/>
                  </a:lnTo>
                  <a:lnTo>
                    <a:pt x="141" y="135"/>
                  </a:lnTo>
                  <a:lnTo>
                    <a:pt x="137" y="139"/>
                  </a:lnTo>
                  <a:lnTo>
                    <a:pt x="135" y="141"/>
                  </a:lnTo>
                  <a:lnTo>
                    <a:pt x="131" y="145"/>
                  </a:lnTo>
                  <a:lnTo>
                    <a:pt x="129" y="149"/>
                  </a:lnTo>
                  <a:lnTo>
                    <a:pt x="127" y="152"/>
                  </a:lnTo>
                  <a:lnTo>
                    <a:pt x="127" y="154"/>
                  </a:lnTo>
                  <a:lnTo>
                    <a:pt x="125" y="158"/>
                  </a:lnTo>
                  <a:lnTo>
                    <a:pt x="123" y="162"/>
                  </a:lnTo>
                  <a:lnTo>
                    <a:pt x="120" y="162"/>
                  </a:lnTo>
                  <a:lnTo>
                    <a:pt x="116" y="162"/>
                  </a:lnTo>
                  <a:lnTo>
                    <a:pt x="112" y="162"/>
                  </a:lnTo>
                  <a:lnTo>
                    <a:pt x="110" y="162"/>
                  </a:lnTo>
                  <a:lnTo>
                    <a:pt x="106" y="160"/>
                  </a:lnTo>
                  <a:lnTo>
                    <a:pt x="102" y="160"/>
                  </a:lnTo>
                  <a:lnTo>
                    <a:pt x="99" y="160"/>
                  </a:lnTo>
                  <a:lnTo>
                    <a:pt x="95" y="160"/>
                  </a:lnTo>
                  <a:lnTo>
                    <a:pt x="91" y="160"/>
                  </a:lnTo>
                  <a:lnTo>
                    <a:pt x="87" y="160"/>
                  </a:lnTo>
                  <a:lnTo>
                    <a:pt x="83" y="160"/>
                  </a:lnTo>
                  <a:lnTo>
                    <a:pt x="80" y="160"/>
                  </a:lnTo>
                  <a:lnTo>
                    <a:pt x="76" y="158"/>
                  </a:lnTo>
                  <a:lnTo>
                    <a:pt x="72" y="158"/>
                  </a:lnTo>
                  <a:lnTo>
                    <a:pt x="68" y="158"/>
                  </a:lnTo>
                  <a:lnTo>
                    <a:pt x="64" y="158"/>
                  </a:lnTo>
                  <a:lnTo>
                    <a:pt x="59" y="158"/>
                  </a:lnTo>
                  <a:lnTo>
                    <a:pt x="57" y="158"/>
                  </a:lnTo>
                  <a:lnTo>
                    <a:pt x="51" y="158"/>
                  </a:lnTo>
                  <a:lnTo>
                    <a:pt x="47" y="158"/>
                  </a:lnTo>
                  <a:lnTo>
                    <a:pt x="44" y="156"/>
                  </a:lnTo>
                  <a:lnTo>
                    <a:pt x="40" y="156"/>
                  </a:lnTo>
                  <a:lnTo>
                    <a:pt x="36" y="156"/>
                  </a:lnTo>
                  <a:lnTo>
                    <a:pt x="32" y="156"/>
                  </a:lnTo>
                  <a:lnTo>
                    <a:pt x="28" y="156"/>
                  </a:lnTo>
                  <a:lnTo>
                    <a:pt x="25" y="156"/>
                  </a:lnTo>
                  <a:lnTo>
                    <a:pt x="21" y="154"/>
                  </a:lnTo>
                  <a:lnTo>
                    <a:pt x="19" y="154"/>
                  </a:lnTo>
                  <a:lnTo>
                    <a:pt x="15" y="154"/>
                  </a:lnTo>
                  <a:lnTo>
                    <a:pt x="11" y="154"/>
                  </a:lnTo>
                  <a:lnTo>
                    <a:pt x="7" y="154"/>
                  </a:lnTo>
                  <a:lnTo>
                    <a:pt x="6" y="154"/>
                  </a:lnTo>
                  <a:lnTo>
                    <a:pt x="6" y="151"/>
                  </a:lnTo>
                  <a:lnTo>
                    <a:pt x="7" y="147"/>
                  </a:lnTo>
                  <a:lnTo>
                    <a:pt x="9" y="143"/>
                  </a:lnTo>
                  <a:lnTo>
                    <a:pt x="9" y="137"/>
                  </a:lnTo>
                  <a:lnTo>
                    <a:pt x="11" y="133"/>
                  </a:lnTo>
                  <a:lnTo>
                    <a:pt x="13" y="130"/>
                  </a:lnTo>
                  <a:lnTo>
                    <a:pt x="15" y="126"/>
                  </a:lnTo>
                  <a:lnTo>
                    <a:pt x="17" y="122"/>
                  </a:lnTo>
                  <a:lnTo>
                    <a:pt x="19" y="118"/>
                  </a:lnTo>
                  <a:lnTo>
                    <a:pt x="19" y="114"/>
                  </a:lnTo>
                  <a:lnTo>
                    <a:pt x="21" y="111"/>
                  </a:lnTo>
                  <a:lnTo>
                    <a:pt x="25" y="107"/>
                  </a:lnTo>
                  <a:lnTo>
                    <a:pt x="26" y="103"/>
                  </a:lnTo>
                  <a:lnTo>
                    <a:pt x="28" y="99"/>
                  </a:lnTo>
                  <a:lnTo>
                    <a:pt x="32" y="95"/>
                  </a:lnTo>
                  <a:lnTo>
                    <a:pt x="34" y="92"/>
                  </a:lnTo>
                  <a:lnTo>
                    <a:pt x="36" y="90"/>
                  </a:lnTo>
                  <a:lnTo>
                    <a:pt x="38" y="86"/>
                  </a:lnTo>
                  <a:lnTo>
                    <a:pt x="42" y="82"/>
                  </a:lnTo>
                  <a:lnTo>
                    <a:pt x="44" y="78"/>
                  </a:lnTo>
                  <a:lnTo>
                    <a:pt x="47" y="76"/>
                  </a:lnTo>
                  <a:lnTo>
                    <a:pt x="51" y="73"/>
                  </a:lnTo>
                  <a:lnTo>
                    <a:pt x="53" y="69"/>
                  </a:lnTo>
                  <a:lnTo>
                    <a:pt x="57" y="67"/>
                  </a:lnTo>
                  <a:lnTo>
                    <a:pt x="59" y="63"/>
                  </a:lnTo>
                  <a:lnTo>
                    <a:pt x="63" y="59"/>
                  </a:lnTo>
                  <a:lnTo>
                    <a:pt x="66" y="57"/>
                  </a:lnTo>
                  <a:lnTo>
                    <a:pt x="68" y="54"/>
                  </a:lnTo>
                  <a:lnTo>
                    <a:pt x="72" y="52"/>
                  </a:lnTo>
                  <a:lnTo>
                    <a:pt x="76" y="48"/>
                  </a:lnTo>
                  <a:lnTo>
                    <a:pt x="80" y="46"/>
                  </a:lnTo>
                  <a:lnTo>
                    <a:pt x="83" y="44"/>
                  </a:lnTo>
                  <a:lnTo>
                    <a:pt x="87" y="40"/>
                  </a:lnTo>
                  <a:lnTo>
                    <a:pt x="91" y="38"/>
                  </a:lnTo>
                  <a:lnTo>
                    <a:pt x="95" y="35"/>
                  </a:lnTo>
                  <a:lnTo>
                    <a:pt x="99" y="33"/>
                  </a:lnTo>
                  <a:lnTo>
                    <a:pt x="102" y="31"/>
                  </a:lnTo>
                  <a:lnTo>
                    <a:pt x="106" y="29"/>
                  </a:lnTo>
                  <a:lnTo>
                    <a:pt x="110" y="27"/>
                  </a:lnTo>
                  <a:lnTo>
                    <a:pt x="114" y="25"/>
                  </a:lnTo>
                  <a:lnTo>
                    <a:pt x="118" y="23"/>
                  </a:lnTo>
                  <a:lnTo>
                    <a:pt x="121" y="21"/>
                  </a:lnTo>
                  <a:lnTo>
                    <a:pt x="127" y="17"/>
                  </a:lnTo>
                  <a:lnTo>
                    <a:pt x="131" y="17"/>
                  </a:lnTo>
                  <a:lnTo>
                    <a:pt x="135" y="16"/>
                  </a:lnTo>
                  <a:lnTo>
                    <a:pt x="139" y="14"/>
                  </a:lnTo>
                  <a:lnTo>
                    <a:pt x="144" y="14"/>
                  </a:lnTo>
                  <a:lnTo>
                    <a:pt x="148" y="12"/>
                  </a:lnTo>
                  <a:lnTo>
                    <a:pt x="152" y="10"/>
                  </a:lnTo>
                  <a:lnTo>
                    <a:pt x="158" y="8"/>
                  </a:lnTo>
                  <a:lnTo>
                    <a:pt x="161" y="6"/>
                  </a:lnTo>
                  <a:lnTo>
                    <a:pt x="167" y="6"/>
                  </a:lnTo>
                  <a:lnTo>
                    <a:pt x="171" y="4"/>
                  </a:lnTo>
                  <a:lnTo>
                    <a:pt x="177" y="4"/>
                  </a:lnTo>
                  <a:lnTo>
                    <a:pt x="180" y="2"/>
                  </a:lnTo>
                  <a:lnTo>
                    <a:pt x="186" y="2"/>
                  </a:lnTo>
                  <a:lnTo>
                    <a:pt x="190" y="0"/>
                  </a:lnTo>
                  <a:lnTo>
                    <a:pt x="196" y="0"/>
                  </a:lnTo>
                  <a:lnTo>
                    <a:pt x="201" y="0"/>
                  </a:lnTo>
                  <a:lnTo>
                    <a:pt x="205" y="0"/>
                  </a:lnTo>
                  <a:lnTo>
                    <a:pt x="211" y="0"/>
                  </a:lnTo>
                  <a:lnTo>
                    <a:pt x="215" y="0"/>
                  </a:lnTo>
                  <a:lnTo>
                    <a:pt x="220" y="0"/>
                  </a:lnTo>
                  <a:lnTo>
                    <a:pt x="224" y="0"/>
                  </a:lnTo>
                  <a:lnTo>
                    <a:pt x="230" y="0"/>
                  </a:lnTo>
                  <a:lnTo>
                    <a:pt x="237" y="0"/>
                  </a:lnTo>
                  <a:lnTo>
                    <a:pt x="241" y="0"/>
                  </a:lnTo>
                  <a:lnTo>
                    <a:pt x="247" y="0"/>
                  </a:lnTo>
                  <a:lnTo>
                    <a:pt x="253" y="0"/>
                  </a:lnTo>
                  <a:lnTo>
                    <a:pt x="258" y="0"/>
                  </a:lnTo>
                  <a:lnTo>
                    <a:pt x="264" y="2"/>
                  </a:lnTo>
                  <a:lnTo>
                    <a:pt x="270" y="2"/>
                  </a:lnTo>
                  <a:lnTo>
                    <a:pt x="275" y="4"/>
                  </a:lnTo>
                  <a:lnTo>
                    <a:pt x="281" y="6"/>
                  </a:lnTo>
                  <a:lnTo>
                    <a:pt x="287" y="6"/>
                  </a:lnTo>
                  <a:lnTo>
                    <a:pt x="291" y="8"/>
                  </a:lnTo>
                  <a:lnTo>
                    <a:pt x="296" y="10"/>
                  </a:lnTo>
                  <a:lnTo>
                    <a:pt x="302" y="12"/>
                  </a:lnTo>
                  <a:lnTo>
                    <a:pt x="308" y="14"/>
                  </a:lnTo>
                  <a:lnTo>
                    <a:pt x="313" y="16"/>
                  </a:lnTo>
                  <a:lnTo>
                    <a:pt x="317" y="17"/>
                  </a:lnTo>
                  <a:lnTo>
                    <a:pt x="323" y="19"/>
                  </a:lnTo>
                  <a:lnTo>
                    <a:pt x="327" y="21"/>
                  </a:lnTo>
                  <a:lnTo>
                    <a:pt x="333" y="23"/>
                  </a:lnTo>
                  <a:lnTo>
                    <a:pt x="336" y="25"/>
                  </a:lnTo>
                  <a:lnTo>
                    <a:pt x="342" y="27"/>
                  </a:lnTo>
                  <a:lnTo>
                    <a:pt x="346" y="31"/>
                  </a:lnTo>
                  <a:lnTo>
                    <a:pt x="352" y="35"/>
                  </a:lnTo>
                  <a:lnTo>
                    <a:pt x="355" y="36"/>
                  </a:lnTo>
                  <a:lnTo>
                    <a:pt x="359" y="40"/>
                  </a:lnTo>
                  <a:lnTo>
                    <a:pt x="365" y="42"/>
                  </a:lnTo>
                  <a:lnTo>
                    <a:pt x="369" y="44"/>
                  </a:lnTo>
                  <a:lnTo>
                    <a:pt x="372" y="48"/>
                  </a:lnTo>
                  <a:lnTo>
                    <a:pt x="376" y="52"/>
                  </a:lnTo>
                  <a:lnTo>
                    <a:pt x="382" y="55"/>
                  </a:lnTo>
                  <a:lnTo>
                    <a:pt x="386" y="59"/>
                  </a:lnTo>
                  <a:lnTo>
                    <a:pt x="388" y="61"/>
                  </a:lnTo>
                  <a:lnTo>
                    <a:pt x="391" y="65"/>
                  </a:lnTo>
                  <a:lnTo>
                    <a:pt x="395" y="69"/>
                  </a:lnTo>
                  <a:lnTo>
                    <a:pt x="399" y="73"/>
                  </a:lnTo>
                  <a:lnTo>
                    <a:pt x="401" y="76"/>
                  </a:lnTo>
                  <a:lnTo>
                    <a:pt x="407" y="78"/>
                  </a:lnTo>
                  <a:lnTo>
                    <a:pt x="409" y="84"/>
                  </a:lnTo>
                  <a:lnTo>
                    <a:pt x="412" y="88"/>
                  </a:lnTo>
                  <a:lnTo>
                    <a:pt x="414" y="92"/>
                  </a:lnTo>
                  <a:lnTo>
                    <a:pt x="418" y="95"/>
                  </a:lnTo>
                  <a:lnTo>
                    <a:pt x="420" y="99"/>
                  </a:lnTo>
                  <a:lnTo>
                    <a:pt x="424" y="103"/>
                  </a:lnTo>
                  <a:lnTo>
                    <a:pt x="426" y="109"/>
                  </a:lnTo>
                  <a:lnTo>
                    <a:pt x="428" y="112"/>
                  </a:lnTo>
                  <a:lnTo>
                    <a:pt x="431" y="116"/>
                  </a:lnTo>
                  <a:lnTo>
                    <a:pt x="433" y="122"/>
                  </a:lnTo>
                  <a:lnTo>
                    <a:pt x="435" y="126"/>
                  </a:lnTo>
                  <a:lnTo>
                    <a:pt x="437" y="130"/>
                  </a:lnTo>
                  <a:lnTo>
                    <a:pt x="439" y="135"/>
                  </a:lnTo>
                  <a:lnTo>
                    <a:pt x="441" y="141"/>
                  </a:lnTo>
                  <a:lnTo>
                    <a:pt x="441" y="145"/>
                  </a:lnTo>
                  <a:lnTo>
                    <a:pt x="443" y="151"/>
                  </a:lnTo>
                  <a:lnTo>
                    <a:pt x="445" y="154"/>
                  </a:lnTo>
                  <a:lnTo>
                    <a:pt x="445" y="160"/>
                  </a:lnTo>
                  <a:lnTo>
                    <a:pt x="447" y="164"/>
                  </a:lnTo>
                  <a:lnTo>
                    <a:pt x="448" y="170"/>
                  </a:lnTo>
                  <a:lnTo>
                    <a:pt x="448" y="175"/>
                  </a:lnTo>
                  <a:lnTo>
                    <a:pt x="450" y="179"/>
                  </a:lnTo>
                  <a:lnTo>
                    <a:pt x="450" y="185"/>
                  </a:lnTo>
                  <a:lnTo>
                    <a:pt x="450" y="189"/>
                  </a:lnTo>
                  <a:lnTo>
                    <a:pt x="450" y="194"/>
                  </a:lnTo>
                  <a:lnTo>
                    <a:pt x="450" y="200"/>
                  </a:lnTo>
                  <a:lnTo>
                    <a:pt x="450" y="204"/>
                  </a:lnTo>
                  <a:lnTo>
                    <a:pt x="450" y="209"/>
                  </a:lnTo>
                  <a:lnTo>
                    <a:pt x="450" y="215"/>
                  </a:lnTo>
                  <a:lnTo>
                    <a:pt x="450" y="219"/>
                  </a:lnTo>
                  <a:lnTo>
                    <a:pt x="448" y="225"/>
                  </a:lnTo>
                  <a:lnTo>
                    <a:pt x="448" y="230"/>
                  </a:lnTo>
                  <a:lnTo>
                    <a:pt x="447" y="234"/>
                  </a:lnTo>
                  <a:lnTo>
                    <a:pt x="445" y="240"/>
                  </a:lnTo>
                  <a:lnTo>
                    <a:pt x="445" y="244"/>
                  </a:lnTo>
                  <a:lnTo>
                    <a:pt x="443" y="249"/>
                  </a:lnTo>
                  <a:lnTo>
                    <a:pt x="441" y="253"/>
                  </a:lnTo>
                  <a:lnTo>
                    <a:pt x="441" y="259"/>
                  </a:lnTo>
                  <a:lnTo>
                    <a:pt x="439" y="263"/>
                  </a:lnTo>
                  <a:lnTo>
                    <a:pt x="437" y="268"/>
                  </a:lnTo>
                  <a:lnTo>
                    <a:pt x="435" y="272"/>
                  </a:lnTo>
                  <a:lnTo>
                    <a:pt x="433" y="278"/>
                  </a:lnTo>
                  <a:lnTo>
                    <a:pt x="431" y="282"/>
                  </a:lnTo>
                  <a:lnTo>
                    <a:pt x="428" y="285"/>
                  </a:lnTo>
                  <a:lnTo>
                    <a:pt x="426" y="289"/>
                  </a:lnTo>
                  <a:lnTo>
                    <a:pt x="424" y="295"/>
                  </a:lnTo>
                  <a:lnTo>
                    <a:pt x="420" y="299"/>
                  </a:lnTo>
                  <a:lnTo>
                    <a:pt x="418" y="303"/>
                  </a:lnTo>
                  <a:lnTo>
                    <a:pt x="414" y="306"/>
                  </a:lnTo>
                  <a:lnTo>
                    <a:pt x="412" y="312"/>
                  </a:lnTo>
                  <a:lnTo>
                    <a:pt x="409" y="314"/>
                  </a:lnTo>
                  <a:lnTo>
                    <a:pt x="407" y="320"/>
                  </a:lnTo>
                  <a:lnTo>
                    <a:pt x="401" y="322"/>
                  </a:lnTo>
                  <a:lnTo>
                    <a:pt x="399" y="327"/>
                  </a:lnTo>
                  <a:lnTo>
                    <a:pt x="395" y="329"/>
                  </a:lnTo>
                  <a:lnTo>
                    <a:pt x="391" y="333"/>
                  </a:lnTo>
                  <a:lnTo>
                    <a:pt x="388" y="337"/>
                  </a:lnTo>
                  <a:lnTo>
                    <a:pt x="386" y="341"/>
                  </a:lnTo>
                  <a:lnTo>
                    <a:pt x="382" y="344"/>
                  </a:lnTo>
                  <a:lnTo>
                    <a:pt x="376" y="348"/>
                  </a:lnTo>
                  <a:lnTo>
                    <a:pt x="372" y="350"/>
                  </a:lnTo>
                  <a:lnTo>
                    <a:pt x="369" y="354"/>
                  </a:lnTo>
                  <a:lnTo>
                    <a:pt x="365" y="356"/>
                  </a:lnTo>
                  <a:lnTo>
                    <a:pt x="359" y="360"/>
                  </a:lnTo>
                  <a:lnTo>
                    <a:pt x="355" y="363"/>
                  </a:lnTo>
                  <a:lnTo>
                    <a:pt x="352" y="365"/>
                  </a:lnTo>
                  <a:lnTo>
                    <a:pt x="346" y="367"/>
                  </a:lnTo>
                  <a:lnTo>
                    <a:pt x="342" y="371"/>
                  </a:lnTo>
                  <a:lnTo>
                    <a:pt x="336" y="373"/>
                  </a:lnTo>
                  <a:lnTo>
                    <a:pt x="333" y="375"/>
                  </a:lnTo>
                  <a:lnTo>
                    <a:pt x="327" y="379"/>
                  </a:lnTo>
                  <a:lnTo>
                    <a:pt x="323" y="380"/>
                  </a:lnTo>
                  <a:lnTo>
                    <a:pt x="317" y="382"/>
                  </a:lnTo>
                  <a:lnTo>
                    <a:pt x="313" y="384"/>
                  </a:lnTo>
                  <a:lnTo>
                    <a:pt x="308" y="386"/>
                  </a:lnTo>
                  <a:lnTo>
                    <a:pt x="302" y="388"/>
                  </a:lnTo>
                  <a:lnTo>
                    <a:pt x="296" y="390"/>
                  </a:lnTo>
                  <a:lnTo>
                    <a:pt x="291" y="392"/>
                  </a:lnTo>
                  <a:lnTo>
                    <a:pt x="287" y="392"/>
                  </a:lnTo>
                  <a:lnTo>
                    <a:pt x="281" y="394"/>
                  </a:lnTo>
                  <a:lnTo>
                    <a:pt x="275" y="396"/>
                  </a:lnTo>
                  <a:lnTo>
                    <a:pt x="270" y="396"/>
                  </a:lnTo>
                  <a:lnTo>
                    <a:pt x="264" y="398"/>
                  </a:lnTo>
                  <a:lnTo>
                    <a:pt x="258" y="398"/>
                  </a:lnTo>
                  <a:lnTo>
                    <a:pt x="253" y="398"/>
                  </a:lnTo>
                  <a:lnTo>
                    <a:pt x="247" y="400"/>
                  </a:lnTo>
                  <a:lnTo>
                    <a:pt x="241" y="400"/>
                  </a:lnTo>
                  <a:lnTo>
                    <a:pt x="237" y="400"/>
                  </a:lnTo>
                  <a:lnTo>
                    <a:pt x="230" y="400"/>
                  </a:lnTo>
                  <a:lnTo>
                    <a:pt x="224" y="400"/>
                  </a:lnTo>
                  <a:lnTo>
                    <a:pt x="218" y="400"/>
                  </a:lnTo>
                  <a:lnTo>
                    <a:pt x="213" y="400"/>
                  </a:lnTo>
                  <a:lnTo>
                    <a:pt x="207" y="400"/>
                  </a:lnTo>
                  <a:lnTo>
                    <a:pt x="201" y="400"/>
                  </a:lnTo>
                  <a:lnTo>
                    <a:pt x="196" y="398"/>
                  </a:lnTo>
                  <a:lnTo>
                    <a:pt x="190" y="398"/>
                  </a:lnTo>
                  <a:lnTo>
                    <a:pt x="184" y="398"/>
                  </a:lnTo>
                  <a:lnTo>
                    <a:pt x="179" y="396"/>
                  </a:lnTo>
                  <a:lnTo>
                    <a:pt x="173" y="396"/>
                  </a:lnTo>
                  <a:lnTo>
                    <a:pt x="169" y="394"/>
                  </a:lnTo>
                  <a:lnTo>
                    <a:pt x="163" y="392"/>
                  </a:lnTo>
                  <a:lnTo>
                    <a:pt x="158" y="392"/>
                  </a:lnTo>
                  <a:lnTo>
                    <a:pt x="152" y="390"/>
                  </a:lnTo>
                  <a:lnTo>
                    <a:pt x="146" y="388"/>
                  </a:lnTo>
                  <a:lnTo>
                    <a:pt x="142" y="386"/>
                  </a:lnTo>
                  <a:lnTo>
                    <a:pt x="137" y="384"/>
                  </a:lnTo>
                  <a:lnTo>
                    <a:pt x="131" y="382"/>
                  </a:lnTo>
                  <a:lnTo>
                    <a:pt x="127" y="380"/>
                  </a:lnTo>
                  <a:lnTo>
                    <a:pt x="121" y="379"/>
                  </a:lnTo>
                  <a:lnTo>
                    <a:pt x="118" y="375"/>
                  </a:lnTo>
                  <a:lnTo>
                    <a:pt x="112" y="373"/>
                  </a:lnTo>
                  <a:lnTo>
                    <a:pt x="108" y="371"/>
                  </a:lnTo>
                  <a:lnTo>
                    <a:pt x="102" y="367"/>
                  </a:lnTo>
                  <a:lnTo>
                    <a:pt x="99" y="365"/>
                  </a:lnTo>
                  <a:lnTo>
                    <a:pt x="93" y="363"/>
                  </a:lnTo>
                  <a:lnTo>
                    <a:pt x="89" y="360"/>
                  </a:lnTo>
                  <a:lnTo>
                    <a:pt x="85" y="356"/>
                  </a:lnTo>
                  <a:lnTo>
                    <a:pt x="80" y="354"/>
                  </a:lnTo>
                  <a:lnTo>
                    <a:pt x="76" y="350"/>
                  </a:lnTo>
                  <a:lnTo>
                    <a:pt x="74" y="348"/>
                  </a:lnTo>
                  <a:lnTo>
                    <a:pt x="68" y="344"/>
                  </a:lnTo>
                  <a:lnTo>
                    <a:pt x="66" y="341"/>
                  </a:lnTo>
                  <a:lnTo>
                    <a:pt x="61" y="337"/>
                  </a:lnTo>
                  <a:lnTo>
                    <a:pt x="57" y="333"/>
                  </a:lnTo>
                  <a:lnTo>
                    <a:pt x="53" y="329"/>
                  </a:lnTo>
                  <a:lnTo>
                    <a:pt x="51" y="327"/>
                  </a:lnTo>
                  <a:lnTo>
                    <a:pt x="45" y="322"/>
                  </a:lnTo>
                  <a:lnTo>
                    <a:pt x="44" y="320"/>
                  </a:lnTo>
                  <a:lnTo>
                    <a:pt x="42" y="314"/>
                  </a:lnTo>
                  <a:lnTo>
                    <a:pt x="38" y="312"/>
                  </a:lnTo>
                  <a:lnTo>
                    <a:pt x="34" y="306"/>
                  </a:lnTo>
                  <a:lnTo>
                    <a:pt x="32" y="303"/>
                  </a:lnTo>
                  <a:lnTo>
                    <a:pt x="28" y="299"/>
                  </a:lnTo>
                  <a:lnTo>
                    <a:pt x="26" y="295"/>
                  </a:lnTo>
                  <a:lnTo>
                    <a:pt x="23" y="289"/>
                  </a:lnTo>
                  <a:lnTo>
                    <a:pt x="21" y="285"/>
                  </a:lnTo>
                  <a:lnTo>
                    <a:pt x="19" y="282"/>
                  </a:lnTo>
                  <a:lnTo>
                    <a:pt x="17" y="278"/>
                  </a:lnTo>
                  <a:lnTo>
                    <a:pt x="15" y="272"/>
                  </a:lnTo>
                  <a:lnTo>
                    <a:pt x="11" y="268"/>
                  </a:lnTo>
                  <a:lnTo>
                    <a:pt x="11" y="263"/>
                  </a:lnTo>
                  <a:lnTo>
                    <a:pt x="9" y="259"/>
                  </a:lnTo>
                  <a:lnTo>
                    <a:pt x="7" y="253"/>
                  </a:lnTo>
                  <a:lnTo>
                    <a:pt x="6" y="249"/>
                  </a:lnTo>
                  <a:lnTo>
                    <a:pt x="4" y="244"/>
                  </a:lnTo>
                  <a:lnTo>
                    <a:pt x="4" y="240"/>
                  </a:lnTo>
                  <a:lnTo>
                    <a:pt x="2" y="234"/>
                  </a:lnTo>
                  <a:lnTo>
                    <a:pt x="2" y="230"/>
                  </a:lnTo>
                  <a:lnTo>
                    <a:pt x="0" y="225"/>
                  </a:lnTo>
                  <a:lnTo>
                    <a:pt x="0" y="219"/>
                  </a:lnTo>
                  <a:lnTo>
                    <a:pt x="0" y="215"/>
                  </a:lnTo>
                  <a:lnTo>
                    <a:pt x="0" y="209"/>
                  </a:lnTo>
                  <a:lnTo>
                    <a:pt x="0" y="204"/>
                  </a:lnTo>
                  <a:lnTo>
                    <a:pt x="0" y="200"/>
                  </a:lnTo>
                  <a:lnTo>
                    <a:pt x="0" y="194"/>
                  </a:lnTo>
                  <a:lnTo>
                    <a:pt x="0" y="190"/>
                  </a:lnTo>
                  <a:lnTo>
                    <a:pt x="0" y="185"/>
                  </a:lnTo>
                  <a:lnTo>
                    <a:pt x="0" y="181"/>
                  </a:lnTo>
                  <a:lnTo>
                    <a:pt x="4" y="181"/>
                  </a:lnTo>
                  <a:lnTo>
                    <a:pt x="6" y="181"/>
                  </a:lnTo>
                  <a:lnTo>
                    <a:pt x="9" y="183"/>
                  </a:lnTo>
                  <a:lnTo>
                    <a:pt x="11" y="183"/>
                  </a:lnTo>
                  <a:lnTo>
                    <a:pt x="15" y="183"/>
                  </a:lnTo>
                  <a:lnTo>
                    <a:pt x="19" y="183"/>
                  </a:lnTo>
                  <a:lnTo>
                    <a:pt x="21" y="185"/>
                  </a:lnTo>
                  <a:lnTo>
                    <a:pt x="26" y="185"/>
                  </a:lnTo>
                  <a:lnTo>
                    <a:pt x="28" y="185"/>
                  </a:lnTo>
                  <a:lnTo>
                    <a:pt x="32" y="187"/>
                  </a:lnTo>
                  <a:lnTo>
                    <a:pt x="36" y="187"/>
                  </a:lnTo>
                  <a:lnTo>
                    <a:pt x="40" y="187"/>
                  </a:lnTo>
                  <a:lnTo>
                    <a:pt x="44" y="187"/>
                  </a:lnTo>
                  <a:lnTo>
                    <a:pt x="47" y="189"/>
                  </a:lnTo>
                  <a:lnTo>
                    <a:pt x="51" y="189"/>
                  </a:lnTo>
                  <a:lnTo>
                    <a:pt x="55" y="189"/>
                  </a:lnTo>
                  <a:lnTo>
                    <a:pt x="59" y="189"/>
                  </a:lnTo>
                  <a:lnTo>
                    <a:pt x="63" y="190"/>
                  </a:lnTo>
                  <a:lnTo>
                    <a:pt x="66" y="190"/>
                  </a:lnTo>
                  <a:lnTo>
                    <a:pt x="70" y="192"/>
                  </a:lnTo>
                  <a:lnTo>
                    <a:pt x="74" y="192"/>
                  </a:lnTo>
                  <a:lnTo>
                    <a:pt x="78" y="192"/>
                  </a:lnTo>
                  <a:lnTo>
                    <a:pt x="82" y="192"/>
                  </a:lnTo>
                  <a:lnTo>
                    <a:pt x="85" y="194"/>
                  </a:lnTo>
                  <a:lnTo>
                    <a:pt x="89" y="194"/>
                  </a:lnTo>
                  <a:lnTo>
                    <a:pt x="93" y="194"/>
                  </a:lnTo>
                  <a:lnTo>
                    <a:pt x="95" y="196"/>
                  </a:lnTo>
                  <a:lnTo>
                    <a:pt x="101" y="196"/>
                  </a:lnTo>
                  <a:lnTo>
                    <a:pt x="102" y="196"/>
                  </a:lnTo>
                  <a:lnTo>
                    <a:pt x="106" y="198"/>
                  </a:lnTo>
                  <a:lnTo>
                    <a:pt x="110" y="198"/>
                  </a:lnTo>
                  <a:lnTo>
                    <a:pt x="114" y="200"/>
                  </a:lnTo>
                  <a:lnTo>
                    <a:pt x="114" y="202"/>
                  </a:lnTo>
                  <a:lnTo>
                    <a:pt x="114" y="202"/>
                  </a:lnTo>
                  <a:lnTo>
                    <a:pt x="114" y="206"/>
                  </a:lnTo>
                  <a:lnTo>
                    <a:pt x="114" y="211"/>
                  </a:lnTo>
                  <a:lnTo>
                    <a:pt x="114" y="217"/>
                  </a:lnTo>
                  <a:lnTo>
                    <a:pt x="116" y="223"/>
                  </a:lnTo>
                  <a:lnTo>
                    <a:pt x="116" y="227"/>
                  </a:lnTo>
                  <a:lnTo>
                    <a:pt x="118" y="230"/>
                  </a:lnTo>
                  <a:lnTo>
                    <a:pt x="120" y="236"/>
                  </a:lnTo>
                  <a:lnTo>
                    <a:pt x="121" y="242"/>
                  </a:lnTo>
                  <a:lnTo>
                    <a:pt x="125" y="246"/>
                  </a:lnTo>
                  <a:lnTo>
                    <a:pt x="127" y="251"/>
                  </a:lnTo>
                  <a:lnTo>
                    <a:pt x="129" y="255"/>
                  </a:lnTo>
                  <a:lnTo>
                    <a:pt x="133" y="259"/>
                  </a:lnTo>
                  <a:lnTo>
                    <a:pt x="137" y="263"/>
                  </a:lnTo>
                  <a:lnTo>
                    <a:pt x="139" y="266"/>
                  </a:lnTo>
                  <a:lnTo>
                    <a:pt x="142" y="270"/>
                  </a:lnTo>
                  <a:lnTo>
                    <a:pt x="148" y="274"/>
                  </a:lnTo>
                  <a:lnTo>
                    <a:pt x="152" y="278"/>
                  </a:lnTo>
                  <a:lnTo>
                    <a:pt x="156" y="280"/>
                  </a:lnTo>
                  <a:lnTo>
                    <a:pt x="160" y="284"/>
                  </a:lnTo>
                  <a:lnTo>
                    <a:pt x="165" y="287"/>
                  </a:lnTo>
                  <a:lnTo>
                    <a:pt x="169" y="289"/>
                  </a:lnTo>
                  <a:lnTo>
                    <a:pt x="173" y="291"/>
                  </a:lnTo>
                  <a:lnTo>
                    <a:pt x="179" y="293"/>
                  </a:lnTo>
                  <a:lnTo>
                    <a:pt x="184" y="297"/>
                  </a:lnTo>
                  <a:lnTo>
                    <a:pt x="188" y="297"/>
                  </a:lnTo>
                  <a:lnTo>
                    <a:pt x="196" y="299"/>
                  </a:lnTo>
                  <a:lnTo>
                    <a:pt x="198" y="299"/>
                  </a:lnTo>
                  <a:lnTo>
                    <a:pt x="201" y="301"/>
                  </a:lnTo>
                  <a:lnTo>
                    <a:pt x="203" y="301"/>
                  </a:lnTo>
                  <a:lnTo>
                    <a:pt x="205" y="303"/>
                  </a:lnTo>
                  <a:lnTo>
                    <a:pt x="209" y="303"/>
                  </a:lnTo>
                  <a:lnTo>
                    <a:pt x="213" y="303"/>
                  </a:lnTo>
                  <a:lnTo>
                    <a:pt x="215" y="303"/>
                  </a:lnTo>
                  <a:lnTo>
                    <a:pt x="218" y="304"/>
                  </a:lnTo>
                  <a:lnTo>
                    <a:pt x="220" y="304"/>
                  </a:lnTo>
                  <a:lnTo>
                    <a:pt x="224" y="304"/>
                  </a:lnTo>
                  <a:lnTo>
                    <a:pt x="226" y="304"/>
                  </a:lnTo>
                  <a:lnTo>
                    <a:pt x="230" y="304"/>
                  </a:lnTo>
                  <a:lnTo>
                    <a:pt x="230"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Freeform 10"/>
            <p:cNvSpPr>
              <a:spLocks/>
            </p:cNvSpPr>
            <p:nvPr/>
          </p:nvSpPr>
          <p:spPr bwMode="auto">
            <a:xfrm>
              <a:off x="7583488" y="2520950"/>
              <a:ext cx="119063" cy="122238"/>
            </a:xfrm>
            <a:custGeom>
              <a:avLst/>
              <a:gdLst>
                <a:gd name="T0" fmla="*/ 148 w 148"/>
                <a:gd name="T1" fmla="*/ 21 h 154"/>
                <a:gd name="T2" fmla="*/ 146 w 148"/>
                <a:gd name="T3" fmla="*/ 23 h 154"/>
                <a:gd name="T4" fmla="*/ 140 w 148"/>
                <a:gd name="T5" fmla="*/ 27 h 154"/>
                <a:gd name="T6" fmla="*/ 133 w 148"/>
                <a:gd name="T7" fmla="*/ 36 h 154"/>
                <a:gd name="T8" fmla="*/ 127 w 148"/>
                <a:gd name="T9" fmla="*/ 42 h 154"/>
                <a:gd name="T10" fmla="*/ 125 w 148"/>
                <a:gd name="T11" fmla="*/ 49 h 154"/>
                <a:gd name="T12" fmla="*/ 119 w 148"/>
                <a:gd name="T13" fmla="*/ 57 h 154"/>
                <a:gd name="T14" fmla="*/ 116 w 148"/>
                <a:gd name="T15" fmla="*/ 65 h 154"/>
                <a:gd name="T16" fmla="*/ 114 w 148"/>
                <a:gd name="T17" fmla="*/ 74 h 154"/>
                <a:gd name="T18" fmla="*/ 112 w 148"/>
                <a:gd name="T19" fmla="*/ 84 h 154"/>
                <a:gd name="T20" fmla="*/ 110 w 148"/>
                <a:gd name="T21" fmla="*/ 93 h 154"/>
                <a:gd name="T22" fmla="*/ 110 w 148"/>
                <a:gd name="T23" fmla="*/ 101 h 154"/>
                <a:gd name="T24" fmla="*/ 110 w 148"/>
                <a:gd name="T25" fmla="*/ 106 h 154"/>
                <a:gd name="T26" fmla="*/ 110 w 148"/>
                <a:gd name="T27" fmla="*/ 114 h 154"/>
                <a:gd name="T28" fmla="*/ 112 w 148"/>
                <a:gd name="T29" fmla="*/ 118 h 154"/>
                <a:gd name="T30" fmla="*/ 112 w 148"/>
                <a:gd name="T31" fmla="*/ 125 h 154"/>
                <a:gd name="T32" fmla="*/ 114 w 148"/>
                <a:gd name="T33" fmla="*/ 133 h 154"/>
                <a:gd name="T34" fmla="*/ 0 w 148"/>
                <a:gd name="T35" fmla="*/ 106 h 154"/>
                <a:gd name="T36" fmla="*/ 0 w 148"/>
                <a:gd name="T37" fmla="*/ 105 h 154"/>
                <a:gd name="T38" fmla="*/ 0 w 148"/>
                <a:gd name="T39" fmla="*/ 99 h 154"/>
                <a:gd name="T40" fmla="*/ 0 w 148"/>
                <a:gd name="T41" fmla="*/ 91 h 154"/>
                <a:gd name="T42" fmla="*/ 0 w 148"/>
                <a:gd name="T43" fmla="*/ 86 h 154"/>
                <a:gd name="T44" fmla="*/ 0 w 148"/>
                <a:gd name="T45" fmla="*/ 80 h 154"/>
                <a:gd name="T46" fmla="*/ 0 w 148"/>
                <a:gd name="T47" fmla="*/ 74 h 154"/>
                <a:gd name="T48" fmla="*/ 2 w 148"/>
                <a:gd name="T49" fmla="*/ 67 h 154"/>
                <a:gd name="T50" fmla="*/ 2 w 148"/>
                <a:gd name="T51" fmla="*/ 59 h 154"/>
                <a:gd name="T52" fmla="*/ 5 w 148"/>
                <a:gd name="T53" fmla="*/ 51 h 154"/>
                <a:gd name="T54" fmla="*/ 5 w 148"/>
                <a:gd name="T55" fmla="*/ 42 h 154"/>
                <a:gd name="T56" fmla="*/ 9 w 148"/>
                <a:gd name="T57" fmla="*/ 34 h 154"/>
                <a:gd name="T58" fmla="*/ 13 w 148"/>
                <a:gd name="T59" fmla="*/ 25 h 154"/>
                <a:gd name="T60" fmla="*/ 17 w 148"/>
                <a:gd name="T61" fmla="*/ 17 h 154"/>
                <a:gd name="T62" fmla="*/ 95 w 148"/>
                <a:gd name="T6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8" h="154">
                  <a:moveTo>
                    <a:pt x="95" y="0"/>
                  </a:moveTo>
                  <a:lnTo>
                    <a:pt x="148" y="21"/>
                  </a:lnTo>
                  <a:lnTo>
                    <a:pt x="146" y="21"/>
                  </a:lnTo>
                  <a:lnTo>
                    <a:pt x="146" y="23"/>
                  </a:lnTo>
                  <a:lnTo>
                    <a:pt x="142" y="25"/>
                  </a:lnTo>
                  <a:lnTo>
                    <a:pt x="140" y="27"/>
                  </a:lnTo>
                  <a:lnTo>
                    <a:pt x="137" y="30"/>
                  </a:lnTo>
                  <a:lnTo>
                    <a:pt x="133" y="36"/>
                  </a:lnTo>
                  <a:lnTo>
                    <a:pt x="129" y="38"/>
                  </a:lnTo>
                  <a:lnTo>
                    <a:pt x="127" y="42"/>
                  </a:lnTo>
                  <a:lnTo>
                    <a:pt x="125" y="46"/>
                  </a:lnTo>
                  <a:lnTo>
                    <a:pt x="125" y="49"/>
                  </a:lnTo>
                  <a:lnTo>
                    <a:pt x="123" y="51"/>
                  </a:lnTo>
                  <a:lnTo>
                    <a:pt x="119" y="57"/>
                  </a:lnTo>
                  <a:lnTo>
                    <a:pt x="118" y="59"/>
                  </a:lnTo>
                  <a:lnTo>
                    <a:pt x="116" y="65"/>
                  </a:lnTo>
                  <a:lnTo>
                    <a:pt x="116" y="68"/>
                  </a:lnTo>
                  <a:lnTo>
                    <a:pt x="114" y="74"/>
                  </a:lnTo>
                  <a:lnTo>
                    <a:pt x="112" y="78"/>
                  </a:lnTo>
                  <a:lnTo>
                    <a:pt x="112" y="84"/>
                  </a:lnTo>
                  <a:lnTo>
                    <a:pt x="110" y="89"/>
                  </a:lnTo>
                  <a:lnTo>
                    <a:pt x="110" y="93"/>
                  </a:lnTo>
                  <a:lnTo>
                    <a:pt x="110" y="97"/>
                  </a:lnTo>
                  <a:lnTo>
                    <a:pt x="110" y="101"/>
                  </a:lnTo>
                  <a:lnTo>
                    <a:pt x="110" y="103"/>
                  </a:lnTo>
                  <a:lnTo>
                    <a:pt x="110" y="106"/>
                  </a:lnTo>
                  <a:lnTo>
                    <a:pt x="110" y="110"/>
                  </a:lnTo>
                  <a:lnTo>
                    <a:pt x="110" y="114"/>
                  </a:lnTo>
                  <a:lnTo>
                    <a:pt x="110" y="116"/>
                  </a:lnTo>
                  <a:lnTo>
                    <a:pt x="112" y="118"/>
                  </a:lnTo>
                  <a:lnTo>
                    <a:pt x="112" y="122"/>
                  </a:lnTo>
                  <a:lnTo>
                    <a:pt x="112" y="125"/>
                  </a:lnTo>
                  <a:lnTo>
                    <a:pt x="112" y="129"/>
                  </a:lnTo>
                  <a:lnTo>
                    <a:pt x="114" y="133"/>
                  </a:lnTo>
                  <a:lnTo>
                    <a:pt x="76" y="154"/>
                  </a:lnTo>
                  <a:lnTo>
                    <a:pt x="0" y="106"/>
                  </a:lnTo>
                  <a:lnTo>
                    <a:pt x="0" y="106"/>
                  </a:lnTo>
                  <a:lnTo>
                    <a:pt x="0" y="105"/>
                  </a:lnTo>
                  <a:lnTo>
                    <a:pt x="0" y="101"/>
                  </a:lnTo>
                  <a:lnTo>
                    <a:pt x="0" y="99"/>
                  </a:lnTo>
                  <a:lnTo>
                    <a:pt x="0" y="95"/>
                  </a:lnTo>
                  <a:lnTo>
                    <a:pt x="0" y="91"/>
                  </a:lnTo>
                  <a:lnTo>
                    <a:pt x="0" y="89"/>
                  </a:lnTo>
                  <a:lnTo>
                    <a:pt x="0" y="86"/>
                  </a:lnTo>
                  <a:lnTo>
                    <a:pt x="0" y="82"/>
                  </a:lnTo>
                  <a:lnTo>
                    <a:pt x="0" y="80"/>
                  </a:lnTo>
                  <a:lnTo>
                    <a:pt x="0" y="76"/>
                  </a:lnTo>
                  <a:lnTo>
                    <a:pt x="0" y="74"/>
                  </a:lnTo>
                  <a:lnTo>
                    <a:pt x="0" y="68"/>
                  </a:lnTo>
                  <a:lnTo>
                    <a:pt x="2" y="67"/>
                  </a:lnTo>
                  <a:lnTo>
                    <a:pt x="2" y="63"/>
                  </a:lnTo>
                  <a:lnTo>
                    <a:pt x="2" y="59"/>
                  </a:lnTo>
                  <a:lnTo>
                    <a:pt x="4" y="55"/>
                  </a:lnTo>
                  <a:lnTo>
                    <a:pt x="5" y="51"/>
                  </a:lnTo>
                  <a:lnTo>
                    <a:pt x="5" y="48"/>
                  </a:lnTo>
                  <a:lnTo>
                    <a:pt x="5" y="42"/>
                  </a:lnTo>
                  <a:lnTo>
                    <a:pt x="7" y="38"/>
                  </a:lnTo>
                  <a:lnTo>
                    <a:pt x="9" y="34"/>
                  </a:lnTo>
                  <a:lnTo>
                    <a:pt x="11" y="30"/>
                  </a:lnTo>
                  <a:lnTo>
                    <a:pt x="13" y="25"/>
                  </a:lnTo>
                  <a:lnTo>
                    <a:pt x="15" y="21"/>
                  </a:lnTo>
                  <a:lnTo>
                    <a:pt x="17" y="17"/>
                  </a:lnTo>
                  <a:lnTo>
                    <a:pt x="95" y="0"/>
                  </a:lnTo>
                  <a:lnTo>
                    <a:pt x="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1"/>
            <p:cNvSpPr>
              <a:spLocks/>
            </p:cNvSpPr>
            <p:nvPr/>
          </p:nvSpPr>
          <p:spPr bwMode="auto">
            <a:xfrm>
              <a:off x="7229475" y="1639888"/>
              <a:ext cx="427038" cy="1033463"/>
            </a:xfrm>
            <a:custGeom>
              <a:avLst/>
              <a:gdLst>
                <a:gd name="T0" fmla="*/ 411 w 538"/>
                <a:gd name="T1" fmla="*/ 1215 h 1302"/>
                <a:gd name="T2" fmla="*/ 411 w 538"/>
                <a:gd name="T3" fmla="*/ 1239 h 1302"/>
                <a:gd name="T4" fmla="*/ 414 w 538"/>
                <a:gd name="T5" fmla="*/ 1264 h 1302"/>
                <a:gd name="T6" fmla="*/ 420 w 538"/>
                <a:gd name="T7" fmla="*/ 1287 h 1302"/>
                <a:gd name="T8" fmla="*/ 401 w 538"/>
                <a:gd name="T9" fmla="*/ 1296 h 1302"/>
                <a:gd name="T10" fmla="*/ 327 w 538"/>
                <a:gd name="T11" fmla="*/ 1283 h 1302"/>
                <a:gd name="T12" fmla="*/ 259 w 538"/>
                <a:gd name="T13" fmla="*/ 1272 h 1302"/>
                <a:gd name="T14" fmla="*/ 194 w 538"/>
                <a:gd name="T15" fmla="*/ 1260 h 1302"/>
                <a:gd name="T16" fmla="*/ 137 w 538"/>
                <a:gd name="T17" fmla="*/ 1249 h 1302"/>
                <a:gd name="T18" fmla="*/ 89 w 538"/>
                <a:gd name="T19" fmla="*/ 1241 h 1302"/>
                <a:gd name="T20" fmla="*/ 49 w 538"/>
                <a:gd name="T21" fmla="*/ 1236 h 1302"/>
                <a:gd name="T22" fmla="*/ 19 w 538"/>
                <a:gd name="T23" fmla="*/ 1230 h 1302"/>
                <a:gd name="T24" fmla="*/ 0 w 538"/>
                <a:gd name="T25" fmla="*/ 1226 h 1302"/>
                <a:gd name="T26" fmla="*/ 15 w 538"/>
                <a:gd name="T27" fmla="*/ 1211 h 1302"/>
                <a:gd name="T28" fmla="*/ 57 w 538"/>
                <a:gd name="T29" fmla="*/ 1175 h 1302"/>
                <a:gd name="T30" fmla="*/ 116 w 538"/>
                <a:gd name="T31" fmla="*/ 1118 h 1302"/>
                <a:gd name="T32" fmla="*/ 182 w 538"/>
                <a:gd name="T33" fmla="*/ 1044 h 1302"/>
                <a:gd name="T34" fmla="*/ 251 w 538"/>
                <a:gd name="T35" fmla="*/ 956 h 1302"/>
                <a:gd name="T36" fmla="*/ 316 w 538"/>
                <a:gd name="T37" fmla="*/ 854 h 1302"/>
                <a:gd name="T38" fmla="*/ 367 w 538"/>
                <a:gd name="T39" fmla="*/ 743 h 1302"/>
                <a:gd name="T40" fmla="*/ 401 w 538"/>
                <a:gd name="T41" fmla="*/ 624 h 1302"/>
                <a:gd name="T42" fmla="*/ 409 w 538"/>
                <a:gd name="T43" fmla="*/ 498 h 1302"/>
                <a:gd name="T44" fmla="*/ 405 w 538"/>
                <a:gd name="T45" fmla="*/ 439 h 1302"/>
                <a:gd name="T46" fmla="*/ 405 w 538"/>
                <a:gd name="T47" fmla="*/ 382 h 1302"/>
                <a:gd name="T48" fmla="*/ 409 w 538"/>
                <a:gd name="T49" fmla="*/ 323 h 1302"/>
                <a:gd name="T50" fmla="*/ 414 w 538"/>
                <a:gd name="T51" fmla="*/ 268 h 1302"/>
                <a:gd name="T52" fmla="*/ 424 w 538"/>
                <a:gd name="T53" fmla="*/ 211 h 1302"/>
                <a:gd name="T54" fmla="*/ 433 w 538"/>
                <a:gd name="T55" fmla="*/ 158 h 1302"/>
                <a:gd name="T56" fmla="*/ 447 w 538"/>
                <a:gd name="T57" fmla="*/ 105 h 1302"/>
                <a:gd name="T58" fmla="*/ 460 w 538"/>
                <a:gd name="T59" fmla="*/ 55 h 1302"/>
                <a:gd name="T60" fmla="*/ 473 w 538"/>
                <a:gd name="T61" fmla="*/ 6 h 1302"/>
                <a:gd name="T62" fmla="*/ 498 w 538"/>
                <a:gd name="T63" fmla="*/ 8 h 1302"/>
                <a:gd name="T64" fmla="*/ 527 w 538"/>
                <a:gd name="T65" fmla="*/ 15 h 1302"/>
                <a:gd name="T66" fmla="*/ 532 w 538"/>
                <a:gd name="T67" fmla="*/ 38 h 1302"/>
                <a:gd name="T68" fmla="*/ 523 w 538"/>
                <a:gd name="T69" fmla="*/ 72 h 1302"/>
                <a:gd name="T70" fmla="*/ 513 w 538"/>
                <a:gd name="T71" fmla="*/ 112 h 1302"/>
                <a:gd name="T72" fmla="*/ 504 w 538"/>
                <a:gd name="T73" fmla="*/ 154 h 1302"/>
                <a:gd name="T74" fmla="*/ 498 w 538"/>
                <a:gd name="T75" fmla="*/ 202 h 1302"/>
                <a:gd name="T76" fmla="*/ 490 w 538"/>
                <a:gd name="T77" fmla="*/ 253 h 1302"/>
                <a:gd name="T78" fmla="*/ 487 w 538"/>
                <a:gd name="T79" fmla="*/ 306 h 1302"/>
                <a:gd name="T80" fmla="*/ 485 w 538"/>
                <a:gd name="T81" fmla="*/ 365 h 1302"/>
                <a:gd name="T82" fmla="*/ 485 w 538"/>
                <a:gd name="T83" fmla="*/ 432 h 1302"/>
                <a:gd name="T84" fmla="*/ 483 w 538"/>
                <a:gd name="T85" fmla="*/ 542 h 1302"/>
                <a:gd name="T86" fmla="*/ 470 w 538"/>
                <a:gd name="T87" fmla="*/ 690 h 1302"/>
                <a:gd name="T88" fmla="*/ 439 w 538"/>
                <a:gd name="T89" fmla="*/ 815 h 1302"/>
                <a:gd name="T90" fmla="*/ 401 w 538"/>
                <a:gd name="T91" fmla="*/ 918 h 1302"/>
                <a:gd name="T92" fmla="*/ 357 w 538"/>
                <a:gd name="T93" fmla="*/ 1000 h 1302"/>
                <a:gd name="T94" fmla="*/ 312 w 538"/>
                <a:gd name="T95" fmla="*/ 1061 h 1302"/>
                <a:gd name="T96" fmla="*/ 270 w 538"/>
                <a:gd name="T97" fmla="*/ 1106 h 1302"/>
                <a:gd name="T98" fmla="*/ 238 w 538"/>
                <a:gd name="T99" fmla="*/ 1135 h 1302"/>
                <a:gd name="T100" fmla="*/ 217 w 538"/>
                <a:gd name="T101" fmla="*/ 1150 h 1302"/>
                <a:gd name="T102" fmla="*/ 219 w 538"/>
                <a:gd name="T103" fmla="*/ 1154 h 1302"/>
                <a:gd name="T104" fmla="*/ 245 w 538"/>
                <a:gd name="T105" fmla="*/ 1160 h 1302"/>
                <a:gd name="T106" fmla="*/ 266 w 538"/>
                <a:gd name="T107" fmla="*/ 1163 h 1302"/>
                <a:gd name="T108" fmla="*/ 291 w 538"/>
                <a:gd name="T109" fmla="*/ 1169 h 1302"/>
                <a:gd name="T110" fmla="*/ 319 w 538"/>
                <a:gd name="T111" fmla="*/ 1175 h 1302"/>
                <a:gd name="T112" fmla="*/ 352 w 538"/>
                <a:gd name="T113" fmla="*/ 1179 h 1302"/>
                <a:gd name="T114" fmla="*/ 388 w 538"/>
                <a:gd name="T115" fmla="*/ 1188 h 1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8" h="1302">
                  <a:moveTo>
                    <a:pt x="411" y="1192"/>
                  </a:moveTo>
                  <a:lnTo>
                    <a:pt x="411" y="1196"/>
                  </a:lnTo>
                  <a:lnTo>
                    <a:pt x="411" y="1199"/>
                  </a:lnTo>
                  <a:lnTo>
                    <a:pt x="411" y="1203"/>
                  </a:lnTo>
                  <a:lnTo>
                    <a:pt x="411" y="1207"/>
                  </a:lnTo>
                  <a:lnTo>
                    <a:pt x="411" y="1211"/>
                  </a:lnTo>
                  <a:lnTo>
                    <a:pt x="411" y="1215"/>
                  </a:lnTo>
                  <a:lnTo>
                    <a:pt x="411" y="1218"/>
                  </a:lnTo>
                  <a:lnTo>
                    <a:pt x="411" y="1222"/>
                  </a:lnTo>
                  <a:lnTo>
                    <a:pt x="411" y="1226"/>
                  </a:lnTo>
                  <a:lnTo>
                    <a:pt x="411" y="1230"/>
                  </a:lnTo>
                  <a:lnTo>
                    <a:pt x="411" y="1232"/>
                  </a:lnTo>
                  <a:lnTo>
                    <a:pt x="411" y="1237"/>
                  </a:lnTo>
                  <a:lnTo>
                    <a:pt x="411" y="1239"/>
                  </a:lnTo>
                  <a:lnTo>
                    <a:pt x="411" y="1245"/>
                  </a:lnTo>
                  <a:lnTo>
                    <a:pt x="413" y="1247"/>
                  </a:lnTo>
                  <a:lnTo>
                    <a:pt x="413" y="1251"/>
                  </a:lnTo>
                  <a:lnTo>
                    <a:pt x="413" y="1255"/>
                  </a:lnTo>
                  <a:lnTo>
                    <a:pt x="413" y="1258"/>
                  </a:lnTo>
                  <a:lnTo>
                    <a:pt x="413" y="1262"/>
                  </a:lnTo>
                  <a:lnTo>
                    <a:pt x="414" y="1264"/>
                  </a:lnTo>
                  <a:lnTo>
                    <a:pt x="414" y="1268"/>
                  </a:lnTo>
                  <a:lnTo>
                    <a:pt x="414" y="1272"/>
                  </a:lnTo>
                  <a:lnTo>
                    <a:pt x="416" y="1274"/>
                  </a:lnTo>
                  <a:lnTo>
                    <a:pt x="418" y="1277"/>
                  </a:lnTo>
                  <a:lnTo>
                    <a:pt x="418" y="1279"/>
                  </a:lnTo>
                  <a:lnTo>
                    <a:pt x="418" y="1283"/>
                  </a:lnTo>
                  <a:lnTo>
                    <a:pt x="420" y="1287"/>
                  </a:lnTo>
                  <a:lnTo>
                    <a:pt x="420" y="1289"/>
                  </a:lnTo>
                  <a:lnTo>
                    <a:pt x="420" y="1291"/>
                  </a:lnTo>
                  <a:lnTo>
                    <a:pt x="422" y="1294"/>
                  </a:lnTo>
                  <a:lnTo>
                    <a:pt x="422" y="1298"/>
                  </a:lnTo>
                  <a:lnTo>
                    <a:pt x="424" y="1302"/>
                  </a:lnTo>
                  <a:lnTo>
                    <a:pt x="413" y="1298"/>
                  </a:lnTo>
                  <a:lnTo>
                    <a:pt x="401" y="1296"/>
                  </a:lnTo>
                  <a:lnTo>
                    <a:pt x="392" y="1294"/>
                  </a:lnTo>
                  <a:lnTo>
                    <a:pt x="380" y="1293"/>
                  </a:lnTo>
                  <a:lnTo>
                    <a:pt x="369" y="1291"/>
                  </a:lnTo>
                  <a:lnTo>
                    <a:pt x="359" y="1289"/>
                  </a:lnTo>
                  <a:lnTo>
                    <a:pt x="350" y="1287"/>
                  </a:lnTo>
                  <a:lnTo>
                    <a:pt x="338" y="1285"/>
                  </a:lnTo>
                  <a:lnTo>
                    <a:pt x="327" y="1283"/>
                  </a:lnTo>
                  <a:lnTo>
                    <a:pt x="317" y="1281"/>
                  </a:lnTo>
                  <a:lnTo>
                    <a:pt x="308" y="1279"/>
                  </a:lnTo>
                  <a:lnTo>
                    <a:pt x="298" y="1277"/>
                  </a:lnTo>
                  <a:lnTo>
                    <a:pt x="287" y="1275"/>
                  </a:lnTo>
                  <a:lnTo>
                    <a:pt x="278" y="1274"/>
                  </a:lnTo>
                  <a:lnTo>
                    <a:pt x="268" y="1274"/>
                  </a:lnTo>
                  <a:lnTo>
                    <a:pt x="259" y="1272"/>
                  </a:lnTo>
                  <a:lnTo>
                    <a:pt x="249" y="1270"/>
                  </a:lnTo>
                  <a:lnTo>
                    <a:pt x="240" y="1268"/>
                  </a:lnTo>
                  <a:lnTo>
                    <a:pt x="230" y="1266"/>
                  </a:lnTo>
                  <a:lnTo>
                    <a:pt x="221" y="1264"/>
                  </a:lnTo>
                  <a:lnTo>
                    <a:pt x="211" y="1262"/>
                  </a:lnTo>
                  <a:lnTo>
                    <a:pt x="203" y="1262"/>
                  </a:lnTo>
                  <a:lnTo>
                    <a:pt x="194" y="1260"/>
                  </a:lnTo>
                  <a:lnTo>
                    <a:pt x="186" y="1258"/>
                  </a:lnTo>
                  <a:lnTo>
                    <a:pt x="177" y="1256"/>
                  </a:lnTo>
                  <a:lnTo>
                    <a:pt x="169" y="1255"/>
                  </a:lnTo>
                  <a:lnTo>
                    <a:pt x="160" y="1255"/>
                  </a:lnTo>
                  <a:lnTo>
                    <a:pt x="154" y="1253"/>
                  </a:lnTo>
                  <a:lnTo>
                    <a:pt x="144" y="1251"/>
                  </a:lnTo>
                  <a:lnTo>
                    <a:pt x="137" y="1249"/>
                  </a:lnTo>
                  <a:lnTo>
                    <a:pt x="129" y="1249"/>
                  </a:lnTo>
                  <a:lnTo>
                    <a:pt x="124" y="1247"/>
                  </a:lnTo>
                  <a:lnTo>
                    <a:pt x="116" y="1247"/>
                  </a:lnTo>
                  <a:lnTo>
                    <a:pt x="108" y="1245"/>
                  </a:lnTo>
                  <a:lnTo>
                    <a:pt x="101" y="1243"/>
                  </a:lnTo>
                  <a:lnTo>
                    <a:pt x="95" y="1243"/>
                  </a:lnTo>
                  <a:lnTo>
                    <a:pt x="89" y="1241"/>
                  </a:lnTo>
                  <a:lnTo>
                    <a:pt x="82" y="1239"/>
                  </a:lnTo>
                  <a:lnTo>
                    <a:pt x="76" y="1239"/>
                  </a:lnTo>
                  <a:lnTo>
                    <a:pt x="70" y="1239"/>
                  </a:lnTo>
                  <a:lnTo>
                    <a:pt x="65" y="1237"/>
                  </a:lnTo>
                  <a:lnTo>
                    <a:pt x="61" y="1237"/>
                  </a:lnTo>
                  <a:lnTo>
                    <a:pt x="53" y="1236"/>
                  </a:lnTo>
                  <a:lnTo>
                    <a:pt x="49" y="1236"/>
                  </a:lnTo>
                  <a:lnTo>
                    <a:pt x="44" y="1234"/>
                  </a:lnTo>
                  <a:lnTo>
                    <a:pt x="40" y="1232"/>
                  </a:lnTo>
                  <a:lnTo>
                    <a:pt x="34" y="1232"/>
                  </a:lnTo>
                  <a:lnTo>
                    <a:pt x="30" y="1232"/>
                  </a:lnTo>
                  <a:lnTo>
                    <a:pt x="27" y="1230"/>
                  </a:lnTo>
                  <a:lnTo>
                    <a:pt x="23" y="1230"/>
                  </a:lnTo>
                  <a:lnTo>
                    <a:pt x="19" y="1230"/>
                  </a:lnTo>
                  <a:lnTo>
                    <a:pt x="15" y="1228"/>
                  </a:lnTo>
                  <a:lnTo>
                    <a:pt x="13" y="1228"/>
                  </a:lnTo>
                  <a:lnTo>
                    <a:pt x="11" y="1228"/>
                  </a:lnTo>
                  <a:lnTo>
                    <a:pt x="8" y="1228"/>
                  </a:lnTo>
                  <a:lnTo>
                    <a:pt x="6" y="1228"/>
                  </a:lnTo>
                  <a:lnTo>
                    <a:pt x="2" y="1226"/>
                  </a:lnTo>
                  <a:lnTo>
                    <a:pt x="0" y="1226"/>
                  </a:lnTo>
                  <a:lnTo>
                    <a:pt x="0" y="1226"/>
                  </a:lnTo>
                  <a:lnTo>
                    <a:pt x="0" y="1226"/>
                  </a:lnTo>
                  <a:lnTo>
                    <a:pt x="2" y="1222"/>
                  </a:lnTo>
                  <a:lnTo>
                    <a:pt x="4" y="1220"/>
                  </a:lnTo>
                  <a:lnTo>
                    <a:pt x="10" y="1217"/>
                  </a:lnTo>
                  <a:lnTo>
                    <a:pt x="11" y="1213"/>
                  </a:lnTo>
                  <a:lnTo>
                    <a:pt x="15" y="1211"/>
                  </a:lnTo>
                  <a:lnTo>
                    <a:pt x="21" y="1205"/>
                  </a:lnTo>
                  <a:lnTo>
                    <a:pt x="27" y="1201"/>
                  </a:lnTo>
                  <a:lnTo>
                    <a:pt x="30" y="1196"/>
                  </a:lnTo>
                  <a:lnTo>
                    <a:pt x="38" y="1192"/>
                  </a:lnTo>
                  <a:lnTo>
                    <a:pt x="44" y="1186"/>
                  </a:lnTo>
                  <a:lnTo>
                    <a:pt x="49" y="1180"/>
                  </a:lnTo>
                  <a:lnTo>
                    <a:pt x="57" y="1175"/>
                  </a:lnTo>
                  <a:lnTo>
                    <a:pt x="65" y="1167"/>
                  </a:lnTo>
                  <a:lnTo>
                    <a:pt x="72" y="1160"/>
                  </a:lnTo>
                  <a:lnTo>
                    <a:pt x="82" y="1152"/>
                  </a:lnTo>
                  <a:lnTo>
                    <a:pt x="89" y="1142"/>
                  </a:lnTo>
                  <a:lnTo>
                    <a:pt x="97" y="1135"/>
                  </a:lnTo>
                  <a:lnTo>
                    <a:pt x="106" y="1125"/>
                  </a:lnTo>
                  <a:lnTo>
                    <a:pt x="116" y="1118"/>
                  </a:lnTo>
                  <a:lnTo>
                    <a:pt x="124" y="1108"/>
                  </a:lnTo>
                  <a:lnTo>
                    <a:pt x="133" y="1099"/>
                  </a:lnTo>
                  <a:lnTo>
                    <a:pt x="143" y="1087"/>
                  </a:lnTo>
                  <a:lnTo>
                    <a:pt x="154" y="1076"/>
                  </a:lnTo>
                  <a:lnTo>
                    <a:pt x="163" y="1066"/>
                  </a:lnTo>
                  <a:lnTo>
                    <a:pt x="173" y="1055"/>
                  </a:lnTo>
                  <a:lnTo>
                    <a:pt x="182" y="1044"/>
                  </a:lnTo>
                  <a:lnTo>
                    <a:pt x="192" y="1032"/>
                  </a:lnTo>
                  <a:lnTo>
                    <a:pt x="202" y="1019"/>
                  </a:lnTo>
                  <a:lnTo>
                    <a:pt x="213" y="1007"/>
                  </a:lnTo>
                  <a:lnTo>
                    <a:pt x="222" y="994"/>
                  </a:lnTo>
                  <a:lnTo>
                    <a:pt x="232" y="981"/>
                  </a:lnTo>
                  <a:lnTo>
                    <a:pt x="241" y="968"/>
                  </a:lnTo>
                  <a:lnTo>
                    <a:pt x="251" y="956"/>
                  </a:lnTo>
                  <a:lnTo>
                    <a:pt x="260" y="941"/>
                  </a:lnTo>
                  <a:lnTo>
                    <a:pt x="270" y="926"/>
                  </a:lnTo>
                  <a:lnTo>
                    <a:pt x="281" y="912"/>
                  </a:lnTo>
                  <a:lnTo>
                    <a:pt x="291" y="899"/>
                  </a:lnTo>
                  <a:lnTo>
                    <a:pt x="298" y="884"/>
                  </a:lnTo>
                  <a:lnTo>
                    <a:pt x="308" y="869"/>
                  </a:lnTo>
                  <a:lnTo>
                    <a:pt x="316" y="854"/>
                  </a:lnTo>
                  <a:lnTo>
                    <a:pt x="325" y="838"/>
                  </a:lnTo>
                  <a:lnTo>
                    <a:pt x="333" y="821"/>
                  </a:lnTo>
                  <a:lnTo>
                    <a:pt x="340" y="806"/>
                  </a:lnTo>
                  <a:lnTo>
                    <a:pt x="346" y="791"/>
                  </a:lnTo>
                  <a:lnTo>
                    <a:pt x="354" y="774"/>
                  </a:lnTo>
                  <a:lnTo>
                    <a:pt x="361" y="758"/>
                  </a:lnTo>
                  <a:lnTo>
                    <a:pt x="367" y="743"/>
                  </a:lnTo>
                  <a:lnTo>
                    <a:pt x="374" y="726"/>
                  </a:lnTo>
                  <a:lnTo>
                    <a:pt x="378" y="709"/>
                  </a:lnTo>
                  <a:lnTo>
                    <a:pt x="384" y="692"/>
                  </a:lnTo>
                  <a:lnTo>
                    <a:pt x="390" y="675"/>
                  </a:lnTo>
                  <a:lnTo>
                    <a:pt x="394" y="658"/>
                  </a:lnTo>
                  <a:lnTo>
                    <a:pt x="397" y="641"/>
                  </a:lnTo>
                  <a:lnTo>
                    <a:pt x="401" y="624"/>
                  </a:lnTo>
                  <a:lnTo>
                    <a:pt x="403" y="606"/>
                  </a:lnTo>
                  <a:lnTo>
                    <a:pt x="405" y="587"/>
                  </a:lnTo>
                  <a:lnTo>
                    <a:pt x="409" y="570"/>
                  </a:lnTo>
                  <a:lnTo>
                    <a:pt x="409" y="551"/>
                  </a:lnTo>
                  <a:lnTo>
                    <a:pt x="409" y="534"/>
                  </a:lnTo>
                  <a:lnTo>
                    <a:pt x="409" y="515"/>
                  </a:lnTo>
                  <a:lnTo>
                    <a:pt x="409" y="498"/>
                  </a:lnTo>
                  <a:lnTo>
                    <a:pt x="407" y="490"/>
                  </a:lnTo>
                  <a:lnTo>
                    <a:pt x="407" y="481"/>
                  </a:lnTo>
                  <a:lnTo>
                    <a:pt x="405" y="473"/>
                  </a:lnTo>
                  <a:lnTo>
                    <a:pt x="405" y="464"/>
                  </a:lnTo>
                  <a:lnTo>
                    <a:pt x="405" y="456"/>
                  </a:lnTo>
                  <a:lnTo>
                    <a:pt x="405" y="447"/>
                  </a:lnTo>
                  <a:lnTo>
                    <a:pt x="405" y="439"/>
                  </a:lnTo>
                  <a:lnTo>
                    <a:pt x="405" y="432"/>
                  </a:lnTo>
                  <a:lnTo>
                    <a:pt x="405" y="422"/>
                  </a:lnTo>
                  <a:lnTo>
                    <a:pt x="405" y="414"/>
                  </a:lnTo>
                  <a:lnTo>
                    <a:pt x="405" y="407"/>
                  </a:lnTo>
                  <a:lnTo>
                    <a:pt x="405" y="397"/>
                  </a:lnTo>
                  <a:lnTo>
                    <a:pt x="405" y="390"/>
                  </a:lnTo>
                  <a:lnTo>
                    <a:pt x="405" y="382"/>
                  </a:lnTo>
                  <a:lnTo>
                    <a:pt x="405" y="373"/>
                  </a:lnTo>
                  <a:lnTo>
                    <a:pt x="407" y="365"/>
                  </a:lnTo>
                  <a:lnTo>
                    <a:pt x="407" y="356"/>
                  </a:lnTo>
                  <a:lnTo>
                    <a:pt x="407" y="348"/>
                  </a:lnTo>
                  <a:lnTo>
                    <a:pt x="409" y="340"/>
                  </a:lnTo>
                  <a:lnTo>
                    <a:pt x="409" y="331"/>
                  </a:lnTo>
                  <a:lnTo>
                    <a:pt x="409" y="323"/>
                  </a:lnTo>
                  <a:lnTo>
                    <a:pt x="411" y="316"/>
                  </a:lnTo>
                  <a:lnTo>
                    <a:pt x="411" y="306"/>
                  </a:lnTo>
                  <a:lnTo>
                    <a:pt x="413" y="300"/>
                  </a:lnTo>
                  <a:lnTo>
                    <a:pt x="413" y="291"/>
                  </a:lnTo>
                  <a:lnTo>
                    <a:pt x="413" y="281"/>
                  </a:lnTo>
                  <a:lnTo>
                    <a:pt x="413" y="276"/>
                  </a:lnTo>
                  <a:lnTo>
                    <a:pt x="414" y="268"/>
                  </a:lnTo>
                  <a:lnTo>
                    <a:pt x="416" y="259"/>
                  </a:lnTo>
                  <a:lnTo>
                    <a:pt x="418" y="251"/>
                  </a:lnTo>
                  <a:lnTo>
                    <a:pt x="418" y="243"/>
                  </a:lnTo>
                  <a:lnTo>
                    <a:pt x="420" y="236"/>
                  </a:lnTo>
                  <a:lnTo>
                    <a:pt x="422" y="228"/>
                  </a:lnTo>
                  <a:lnTo>
                    <a:pt x="422" y="219"/>
                  </a:lnTo>
                  <a:lnTo>
                    <a:pt x="424" y="211"/>
                  </a:lnTo>
                  <a:lnTo>
                    <a:pt x="426" y="203"/>
                  </a:lnTo>
                  <a:lnTo>
                    <a:pt x="426" y="196"/>
                  </a:lnTo>
                  <a:lnTo>
                    <a:pt x="428" y="188"/>
                  </a:lnTo>
                  <a:lnTo>
                    <a:pt x="430" y="179"/>
                  </a:lnTo>
                  <a:lnTo>
                    <a:pt x="430" y="171"/>
                  </a:lnTo>
                  <a:lnTo>
                    <a:pt x="432" y="165"/>
                  </a:lnTo>
                  <a:lnTo>
                    <a:pt x="433" y="158"/>
                  </a:lnTo>
                  <a:lnTo>
                    <a:pt x="435" y="150"/>
                  </a:lnTo>
                  <a:lnTo>
                    <a:pt x="437" y="141"/>
                  </a:lnTo>
                  <a:lnTo>
                    <a:pt x="439" y="133"/>
                  </a:lnTo>
                  <a:lnTo>
                    <a:pt x="439" y="127"/>
                  </a:lnTo>
                  <a:lnTo>
                    <a:pt x="443" y="120"/>
                  </a:lnTo>
                  <a:lnTo>
                    <a:pt x="445" y="112"/>
                  </a:lnTo>
                  <a:lnTo>
                    <a:pt x="447" y="105"/>
                  </a:lnTo>
                  <a:lnTo>
                    <a:pt x="447" y="97"/>
                  </a:lnTo>
                  <a:lnTo>
                    <a:pt x="449" y="89"/>
                  </a:lnTo>
                  <a:lnTo>
                    <a:pt x="451" y="82"/>
                  </a:lnTo>
                  <a:lnTo>
                    <a:pt x="452" y="76"/>
                  </a:lnTo>
                  <a:lnTo>
                    <a:pt x="454" y="69"/>
                  </a:lnTo>
                  <a:lnTo>
                    <a:pt x="456" y="61"/>
                  </a:lnTo>
                  <a:lnTo>
                    <a:pt x="460" y="55"/>
                  </a:lnTo>
                  <a:lnTo>
                    <a:pt x="462" y="48"/>
                  </a:lnTo>
                  <a:lnTo>
                    <a:pt x="464" y="40"/>
                  </a:lnTo>
                  <a:lnTo>
                    <a:pt x="464" y="32"/>
                  </a:lnTo>
                  <a:lnTo>
                    <a:pt x="466" y="27"/>
                  </a:lnTo>
                  <a:lnTo>
                    <a:pt x="470" y="19"/>
                  </a:lnTo>
                  <a:lnTo>
                    <a:pt x="471" y="13"/>
                  </a:lnTo>
                  <a:lnTo>
                    <a:pt x="473" y="6"/>
                  </a:lnTo>
                  <a:lnTo>
                    <a:pt x="475" y="0"/>
                  </a:lnTo>
                  <a:lnTo>
                    <a:pt x="479" y="0"/>
                  </a:lnTo>
                  <a:lnTo>
                    <a:pt x="483" y="2"/>
                  </a:lnTo>
                  <a:lnTo>
                    <a:pt x="487" y="4"/>
                  </a:lnTo>
                  <a:lnTo>
                    <a:pt x="490" y="6"/>
                  </a:lnTo>
                  <a:lnTo>
                    <a:pt x="494" y="6"/>
                  </a:lnTo>
                  <a:lnTo>
                    <a:pt x="498" y="8"/>
                  </a:lnTo>
                  <a:lnTo>
                    <a:pt x="504" y="8"/>
                  </a:lnTo>
                  <a:lnTo>
                    <a:pt x="508" y="10"/>
                  </a:lnTo>
                  <a:lnTo>
                    <a:pt x="511" y="10"/>
                  </a:lnTo>
                  <a:lnTo>
                    <a:pt x="515" y="12"/>
                  </a:lnTo>
                  <a:lnTo>
                    <a:pt x="519" y="13"/>
                  </a:lnTo>
                  <a:lnTo>
                    <a:pt x="523" y="15"/>
                  </a:lnTo>
                  <a:lnTo>
                    <a:pt x="527" y="15"/>
                  </a:lnTo>
                  <a:lnTo>
                    <a:pt x="530" y="17"/>
                  </a:lnTo>
                  <a:lnTo>
                    <a:pt x="536" y="17"/>
                  </a:lnTo>
                  <a:lnTo>
                    <a:pt x="538" y="19"/>
                  </a:lnTo>
                  <a:lnTo>
                    <a:pt x="538" y="23"/>
                  </a:lnTo>
                  <a:lnTo>
                    <a:pt x="536" y="27"/>
                  </a:lnTo>
                  <a:lnTo>
                    <a:pt x="534" y="32"/>
                  </a:lnTo>
                  <a:lnTo>
                    <a:pt x="532" y="38"/>
                  </a:lnTo>
                  <a:lnTo>
                    <a:pt x="530" y="42"/>
                  </a:lnTo>
                  <a:lnTo>
                    <a:pt x="530" y="48"/>
                  </a:lnTo>
                  <a:lnTo>
                    <a:pt x="528" y="51"/>
                  </a:lnTo>
                  <a:lnTo>
                    <a:pt x="527" y="57"/>
                  </a:lnTo>
                  <a:lnTo>
                    <a:pt x="525" y="63"/>
                  </a:lnTo>
                  <a:lnTo>
                    <a:pt x="523" y="67"/>
                  </a:lnTo>
                  <a:lnTo>
                    <a:pt x="523" y="72"/>
                  </a:lnTo>
                  <a:lnTo>
                    <a:pt x="521" y="78"/>
                  </a:lnTo>
                  <a:lnTo>
                    <a:pt x="519" y="84"/>
                  </a:lnTo>
                  <a:lnTo>
                    <a:pt x="519" y="89"/>
                  </a:lnTo>
                  <a:lnTo>
                    <a:pt x="517" y="93"/>
                  </a:lnTo>
                  <a:lnTo>
                    <a:pt x="515" y="101"/>
                  </a:lnTo>
                  <a:lnTo>
                    <a:pt x="513" y="107"/>
                  </a:lnTo>
                  <a:lnTo>
                    <a:pt x="513" y="112"/>
                  </a:lnTo>
                  <a:lnTo>
                    <a:pt x="511" y="118"/>
                  </a:lnTo>
                  <a:lnTo>
                    <a:pt x="511" y="124"/>
                  </a:lnTo>
                  <a:lnTo>
                    <a:pt x="509" y="129"/>
                  </a:lnTo>
                  <a:lnTo>
                    <a:pt x="508" y="135"/>
                  </a:lnTo>
                  <a:lnTo>
                    <a:pt x="508" y="143"/>
                  </a:lnTo>
                  <a:lnTo>
                    <a:pt x="506" y="148"/>
                  </a:lnTo>
                  <a:lnTo>
                    <a:pt x="504" y="154"/>
                  </a:lnTo>
                  <a:lnTo>
                    <a:pt x="504" y="162"/>
                  </a:lnTo>
                  <a:lnTo>
                    <a:pt x="502" y="167"/>
                  </a:lnTo>
                  <a:lnTo>
                    <a:pt x="502" y="175"/>
                  </a:lnTo>
                  <a:lnTo>
                    <a:pt x="500" y="181"/>
                  </a:lnTo>
                  <a:lnTo>
                    <a:pt x="500" y="188"/>
                  </a:lnTo>
                  <a:lnTo>
                    <a:pt x="498" y="194"/>
                  </a:lnTo>
                  <a:lnTo>
                    <a:pt x="498" y="202"/>
                  </a:lnTo>
                  <a:lnTo>
                    <a:pt x="496" y="209"/>
                  </a:lnTo>
                  <a:lnTo>
                    <a:pt x="496" y="217"/>
                  </a:lnTo>
                  <a:lnTo>
                    <a:pt x="494" y="222"/>
                  </a:lnTo>
                  <a:lnTo>
                    <a:pt x="494" y="230"/>
                  </a:lnTo>
                  <a:lnTo>
                    <a:pt x="494" y="238"/>
                  </a:lnTo>
                  <a:lnTo>
                    <a:pt x="492" y="245"/>
                  </a:lnTo>
                  <a:lnTo>
                    <a:pt x="490" y="253"/>
                  </a:lnTo>
                  <a:lnTo>
                    <a:pt x="490" y="260"/>
                  </a:lnTo>
                  <a:lnTo>
                    <a:pt x="490" y="268"/>
                  </a:lnTo>
                  <a:lnTo>
                    <a:pt x="489" y="276"/>
                  </a:lnTo>
                  <a:lnTo>
                    <a:pt x="489" y="281"/>
                  </a:lnTo>
                  <a:lnTo>
                    <a:pt x="489" y="291"/>
                  </a:lnTo>
                  <a:lnTo>
                    <a:pt x="489" y="299"/>
                  </a:lnTo>
                  <a:lnTo>
                    <a:pt x="487" y="306"/>
                  </a:lnTo>
                  <a:lnTo>
                    <a:pt x="487" y="316"/>
                  </a:lnTo>
                  <a:lnTo>
                    <a:pt x="487" y="323"/>
                  </a:lnTo>
                  <a:lnTo>
                    <a:pt x="487" y="331"/>
                  </a:lnTo>
                  <a:lnTo>
                    <a:pt x="487" y="340"/>
                  </a:lnTo>
                  <a:lnTo>
                    <a:pt x="485" y="348"/>
                  </a:lnTo>
                  <a:lnTo>
                    <a:pt x="485" y="357"/>
                  </a:lnTo>
                  <a:lnTo>
                    <a:pt x="485" y="365"/>
                  </a:lnTo>
                  <a:lnTo>
                    <a:pt x="485" y="375"/>
                  </a:lnTo>
                  <a:lnTo>
                    <a:pt x="485" y="384"/>
                  </a:lnTo>
                  <a:lnTo>
                    <a:pt x="485" y="394"/>
                  </a:lnTo>
                  <a:lnTo>
                    <a:pt x="485" y="403"/>
                  </a:lnTo>
                  <a:lnTo>
                    <a:pt x="485" y="413"/>
                  </a:lnTo>
                  <a:lnTo>
                    <a:pt x="485" y="420"/>
                  </a:lnTo>
                  <a:lnTo>
                    <a:pt x="485" y="432"/>
                  </a:lnTo>
                  <a:lnTo>
                    <a:pt x="485" y="439"/>
                  </a:lnTo>
                  <a:lnTo>
                    <a:pt x="485" y="449"/>
                  </a:lnTo>
                  <a:lnTo>
                    <a:pt x="485" y="458"/>
                  </a:lnTo>
                  <a:lnTo>
                    <a:pt x="487" y="470"/>
                  </a:lnTo>
                  <a:lnTo>
                    <a:pt x="485" y="494"/>
                  </a:lnTo>
                  <a:lnTo>
                    <a:pt x="485" y="517"/>
                  </a:lnTo>
                  <a:lnTo>
                    <a:pt x="483" y="542"/>
                  </a:lnTo>
                  <a:lnTo>
                    <a:pt x="483" y="565"/>
                  </a:lnTo>
                  <a:lnTo>
                    <a:pt x="481" y="586"/>
                  </a:lnTo>
                  <a:lnTo>
                    <a:pt x="481" y="608"/>
                  </a:lnTo>
                  <a:lnTo>
                    <a:pt x="477" y="629"/>
                  </a:lnTo>
                  <a:lnTo>
                    <a:pt x="475" y="650"/>
                  </a:lnTo>
                  <a:lnTo>
                    <a:pt x="473" y="669"/>
                  </a:lnTo>
                  <a:lnTo>
                    <a:pt x="470" y="690"/>
                  </a:lnTo>
                  <a:lnTo>
                    <a:pt x="466" y="711"/>
                  </a:lnTo>
                  <a:lnTo>
                    <a:pt x="462" y="728"/>
                  </a:lnTo>
                  <a:lnTo>
                    <a:pt x="458" y="747"/>
                  </a:lnTo>
                  <a:lnTo>
                    <a:pt x="454" y="764"/>
                  </a:lnTo>
                  <a:lnTo>
                    <a:pt x="451" y="781"/>
                  </a:lnTo>
                  <a:lnTo>
                    <a:pt x="447" y="798"/>
                  </a:lnTo>
                  <a:lnTo>
                    <a:pt x="439" y="815"/>
                  </a:lnTo>
                  <a:lnTo>
                    <a:pt x="435" y="831"/>
                  </a:lnTo>
                  <a:lnTo>
                    <a:pt x="430" y="848"/>
                  </a:lnTo>
                  <a:lnTo>
                    <a:pt x="426" y="863"/>
                  </a:lnTo>
                  <a:lnTo>
                    <a:pt x="418" y="876"/>
                  </a:lnTo>
                  <a:lnTo>
                    <a:pt x="413" y="892"/>
                  </a:lnTo>
                  <a:lnTo>
                    <a:pt x="409" y="905"/>
                  </a:lnTo>
                  <a:lnTo>
                    <a:pt x="401" y="918"/>
                  </a:lnTo>
                  <a:lnTo>
                    <a:pt x="395" y="931"/>
                  </a:lnTo>
                  <a:lnTo>
                    <a:pt x="390" y="943"/>
                  </a:lnTo>
                  <a:lnTo>
                    <a:pt x="384" y="956"/>
                  </a:lnTo>
                  <a:lnTo>
                    <a:pt x="376" y="968"/>
                  </a:lnTo>
                  <a:lnTo>
                    <a:pt x="371" y="977"/>
                  </a:lnTo>
                  <a:lnTo>
                    <a:pt x="363" y="988"/>
                  </a:lnTo>
                  <a:lnTo>
                    <a:pt x="357" y="1000"/>
                  </a:lnTo>
                  <a:lnTo>
                    <a:pt x="352" y="1009"/>
                  </a:lnTo>
                  <a:lnTo>
                    <a:pt x="344" y="1019"/>
                  </a:lnTo>
                  <a:lnTo>
                    <a:pt x="338" y="1028"/>
                  </a:lnTo>
                  <a:lnTo>
                    <a:pt x="333" y="1036"/>
                  </a:lnTo>
                  <a:lnTo>
                    <a:pt x="325" y="1047"/>
                  </a:lnTo>
                  <a:lnTo>
                    <a:pt x="319" y="1053"/>
                  </a:lnTo>
                  <a:lnTo>
                    <a:pt x="312" y="1061"/>
                  </a:lnTo>
                  <a:lnTo>
                    <a:pt x="306" y="1068"/>
                  </a:lnTo>
                  <a:lnTo>
                    <a:pt x="300" y="1076"/>
                  </a:lnTo>
                  <a:lnTo>
                    <a:pt x="295" y="1083"/>
                  </a:lnTo>
                  <a:lnTo>
                    <a:pt x="287" y="1089"/>
                  </a:lnTo>
                  <a:lnTo>
                    <a:pt x="281" y="1095"/>
                  </a:lnTo>
                  <a:lnTo>
                    <a:pt x="276" y="1101"/>
                  </a:lnTo>
                  <a:lnTo>
                    <a:pt x="270" y="1106"/>
                  </a:lnTo>
                  <a:lnTo>
                    <a:pt x="266" y="1112"/>
                  </a:lnTo>
                  <a:lnTo>
                    <a:pt x="260" y="1116"/>
                  </a:lnTo>
                  <a:lnTo>
                    <a:pt x="257" y="1121"/>
                  </a:lnTo>
                  <a:lnTo>
                    <a:pt x="251" y="1125"/>
                  </a:lnTo>
                  <a:lnTo>
                    <a:pt x="247" y="1129"/>
                  </a:lnTo>
                  <a:lnTo>
                    <a:pt x="241" y="1133"/>
                  </a:lnTo>
                  <a:lnTo>
                    <a:pt x="238" y="1135"/>
                  </a:lnTo>
                  <a:lnTo>
                    <a:pt x="234" y="1137"/>
                  </a:lnTo>
                  <a:lnTo>
                    <a:pt x="230" y="1141"/>
                  </a:lnTo>
                  <a:lnTo>
                    <a:pt x="226" y="1142"/>
                  </a:lnTo>
                  <a:lnTo>
                    <a:pt x="224" y="1146"/>
                  </a:lnTo>
                  <a:lnTo>
                    <a:pt x="221" y="1146"/>
                  </a:lnTo>
                  <a:lnTo>
                    <a:pt x="219" y="1150"/>
                  </a:lnTo>
                  <a:lnTo>
                    <a:pt x="217" y="1150"/>
                  </a:lnTo>
                  <a:lnTo>
                    <a:pt x="215" y="1152"/>
                  </a:lnTo>
                  <a:lnTo>
                    <a:pt x="213" y="1152"/>
                  </a:lnTo>
                  <a:lnTo>
                    <a:pt x="211" y="1154"/>
                  </a:lnTo>
                  <a:lnTo>
                    <a:pt x="213" y="1154"/>
                  </a:lnTo>
                  <a:lnTo>
                    <a:pt x="215" y="1154"/>
                  </a:lnTo>
                  <a:lnTo>
                    <a:pt x="217" y="1154"/>
                  </a:lnTo>
                  <a:lnTo>
                    <a:pt x="219" y="1154"/>
                  </a:lnTo>
                  <a:lnTo>
                    <a:pt x="222" y="1154"/>
                  </a:lnTo>
                  <a:lnTo>
                    <a:pt x="226" y="1156"/>
                  </a:lnTo>
                  <a:lnTo>
                    <a:pt x="230" y="1156"/>
                  </a:lnTo>
                  <a:lnTo>
                    <a:pt x="234" y="1158"/>
                  </a:lnTo>
                  <a:lnTo>
                    <a:pt x="240" y="1158"/>
                  </a:lnTo>
                  <a:lnTo>
                    <a:pt x="243" y="1160"/>
                  </a:lnTo>
                  <a:lnTo>
                    <a:pt x="245" y="1160"/>
                  </a:lnTo>
                  <a:lnTo>
                    <a:pt x="249" y="1160"/>
                  </a:lnTo>
                  <a:lnTo>
                    <a:pt x="251" y="1160"/>
                  </a:lnTo>
                  <a:lnTo>
                    <a:pt x="255" y="1161"/>
                  </a:lnTo>
                  <a:lnTo>
                    <a:pt x="257" y="1161"/>
                  </a:lnTo>
                  <a:lnTo>
                    <a:pt x="260" y="1161"/>
                  </a:lnTo>
                  <a:lnTo>
                    <a:pt x="264" y="1163"/>
                  </a:lnTo>
                  <a:lnTo>
                    <a:pt x="266" y="1163"/>
                  </a:lnTo>
                  <a:lnTo>
                    <a:pt x="270" y="1163"/>
                  </a:lnTo>
                  <a:lnTo>
                    <a:pt x="274" y="1165"/>
                  </a:lnTo>
                  <a:lnTo>
                    <a:pt x="278" y="1165"/>
                  </a:lnTo>
                  <a:lnTo>
                    <a:pt x="281" y="1167"/>
                  </a:lnTo>
                  <a:lnTo>
                    <a:pt x="283" y="1167"/>
                  </a:lnTo>
                  <a:lnTo>
                    <a:pt x="287" y="1167"/>
                  </a:lnTo>
                  <a:lnTo>
                    <a:pt x="291" y="1169"/>
                  </a:lnTo>
                  <a:lnTo>
                    <a:pt x="295" y="1169"/>
                  </a:lnTo>
                  <a:lnTo>
                    <a:pt x="300" y="1169"/>
                  </a:lnTo>
                  <a:lnTo>
                    <a:pt x="302" y="1171"/>
                  </a:lnTo>
                  <a:lnTo>
                    <a:pt x="308" y="1171"/>
                  </a:lnTo>
                  <a:lnTo>
                    <a:pt x="312" y="1173"/>
                  </a:lnTo>
                  <a:lnTo>
                    <a:pt x="316" y="1173"/>
                  </a:lnTo>
                  <a:lnTo>
                    <a:pt x="319" y="1175"/>
                  </a:lnTo>
                  <a:lnTo>
                    <a:pt x="325" y="1175"/>
                  </a:lnTo>
                  <a:lnTo>
                    <a:pt x="329" y="1177"/>
                  </a:lnTo>
                  <a:lnTo>
                    <a:pt x="335" y="1177"/>
                  </a:lnTo>
                  <a:lnTo>
                    <a:pt x="338" y="1177"/>
                  </a:lnTo>
                  <a:lnTo>
                    <a:pt x="342" y="1179"/>
                  </a:lnTo>
                  <a:lnTo>
                    <a:pt x="348" y="1179"/>
                  </a:lnTo>
                  <a:lnTo>
                    <a:pt x="352" y="1179"/>
                  </a:lnTo>
                  <a:lnTo>
                    <a:pt x="357" y="1180"/>
                  </a:lnTo>
                  <a:lnTo>
                    <a:pt x="363" y="1180"/>
                  </a:lnTo>
                  <a:lnTo>
                    <a:pt x="367" y="1184"/>
                  </a:lnTo>
                  <a:lnTo>
                    <a:pt x="373" y="1184"/>
                  </a:lnTo>
                  <a:lnTo>
                    <a:pt x="378" y="1186"/>
                  </a:lnTo>
                  <a:lnTo>
                    <a:pt x="382" y="1186"/>
                  </a:lnTo>
                  <a:lnTo>
                    <a:pt x="388" y="1188"/>
                  </a:lnTo>
                  <a:lnTo>
                    <a:pt x="394" y="1188"/>
                  </a:lnTo>
                  <a:lnTo>
                    <a:pt x="399" y="1188"/>
                  </a:lnTo>
                  <a:lnTo>
                    <a:pt x="403" y="1190"/>
                  </a:lnTo>
                  <a:lnTo>
                    <a:pt x="411" y="1192"/>
                  </a:lnTo>
                  <a:lnTo>
                    <a:pt x="411" y="11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Freeform 12"/>
            <p:cNvSpPr>
              <a:spLocks/>
            </p:cNvSpPr>
            <p:nvPr/>
          </p:nvSpPr>
          <p:spPr bwMode="auto">
            <a:xfrm>
              <a:off x="7618413" y="1412875"/>
              <a:ext cx="830263" cy="1371600"/>
            </a:xfrm>
            <a:custGeom>
              <a:avLst/>
              <a:gdLst>
                <a:gd name="T0" fmla="*/ 141 w 1046"/>
                <a:gd name="T1" fmla="*/ 137 h 1728"/>
                <a:gd name="T2" fmla="*/ 116 w 1046"/>
                <a:gd name="T3" fmla="*/ 165 h 1728"/>
                <a:gd name="T4" fmla="*/ 99 w 1046"/>
                <a:gd name="T5" fmla="*/ 190 h 1728"/>
                <a:gd name="T6" fmla="*/ 84 w 1046"/>
                <a:gd name="T7" fmla="*/ 220 h 1728"/>
                <a:gd name="T8" fmla="*/ 65 w 1046"/>
                <a:gd name="T9" fmla="*/ 251 h 1728"/>
                <a:gd name="T10" fmla="*/ 31 w 1046"/>
                <a:gd name="T11" fmla="*/ 243 h 1728"/>
                <a:gd name="T12" fmla="*/ 2 w 1046"/>
                <a:gd name="T13" fmla="*/ 232 h 1728"/>
                <a:gd name="T14" fmla="*/ 21 w 1046"/>
                <a:gd name="T15" fmla="*/ 181 h 1728"/>
                <a:gd name="T16" fmla="*/ 38 w 1046"/>
                <a:gd name="T17" fmla="*/ 133 h 1728"/>
                <a:gd name="T18" fmla="*/ 54 w 1046"/>
                <a:gd name="T19" fmla="*/ 95 h 1728"/>
                <a:gd name="T20" fmla="*/ 69 w 1046"/>
                <a:gd name="T21" fmla="*/ 61 h 1728"/>
                <a:gd name="T22" fmla="*/ 82 w 1046"/>
                <a:gd name="T23" fmla="*/ 34 h 1728"/>
                <a:gd name="T24" fmla="*/ 96 w 1046"/>
                <a:gd name="T25" fmla="*/ 4 h 1728"/>
                <a:gd name="T26" fmla="*/ 1040 w 1046"/>
                <a:gd name="T27" fmla="*/ 306 h 1728"/>
                <a:gd name="T28" fmla="*/ 1016 w 1046"/>
                <a:gd name="T29" fmla="*/ 340 h 1728"/>
                <a:gd name="T30" fmla="*/ 979 w 1046"/>
                <a:gd name="T31" fmla="*/ 395 h 1728"/>
                <a:gd name="T32" fmla="*/ 938 w 1046"/>
                <a:gd name="T33" fmla="*/ 471 h 1728"/>
                <a:gd name="T34" fmla="*/ 894 w 1046"/>
                <a:gd name="T35" fmla="*/ 561 h 1728"/>
                <a:gd name="T36" fmla="*/ 858 w 1046"/>
                <a:gd name="T37" fmla="*/ 663 h 1728"/>
                <a:gd name="T38" fmla="*/ 831 w 1046"/>
                <a:gd name="T39" fmla="*/ 772 h 1728"/>
                <a:gd name="T40" fmla="*/ 825 w 1046"/>
                <a:gd name="T41" fmla="*/ 884 h 1728"/>
                <a:gd name="T42" fmla="*/ 835 w 1046"/>
                <a:gd name="T43" fmla="*/ 996 h 1728"/>
                <a:gd name="T44" fmla="*/ 846 w 1046"/>
                <a:gd name="T45" fmla="*/ 1104 h 1728"/>
                <a:gd name="T46" fmla="*/ 856 w 1046"/>
                <a:gd name="T47" fmla="*/ 1209 h 1728"/>
                <a:gd name="T48" fmla="*/ 860 w 1046"/>
                <a:gd name="T49" fmla="*/ 1313 h 1728"/>
                <a:gd name="T50" fmla="*/ 856 w 1046"/>
                <a:gd name="T51" fmla="*/ 1414 h 1728"/>
                <a:gd name="T52" fmla="*/ 841 w 1046"/>
                <a:gd name="T53" fmla="*/ 1513 h 1728"/>
                <a:gd name="T54" fmla="*/ 812 w 1046"/>
                <a:gd name="T55" fmla="*/ 1610 h 1728"/>
                <a:gd name="T56" fmla="*/ 768 w 1046"/>
                <a:gd name="T57" fmla="*/ 1705 h 1728"/>
                <a:gd name="T58" fmla="*/ 744 w 1046"/>
                <a:gd name="T59" fmla="*/ 1726 h 1728"/>
                <a:gd name="T60" fmla="*/ 717 w 1046"/>
                <a:gd name="T61" fmla="*/ 1720 h 1728"/>
                <a:gd name="T62" fmla="*/ 677 w 1046"/>
                <a:gd name="T63" fmla="*/ 1714 h 1728"/>
                <a:gd name="T64" fmla="*/ 626 w 1046"/>
                <a:gd name="T65" fmla="*/ 1707 h 1728"/>
                <a:gd name="T66" fmla="*/ 565 w 1046"/>
                <a:gd name="T67" fmla="*/ 1695 h 1728"/>
                <a:gd name="T68" fmla="*/ 497 w 1046"/>
                <a:gd name="T69" fmla="*/ 1684 h 1728"/>
                <a:gd name="T70" fmla="*/ 422 w 1046"/>
                <a:gd name="T71" fmla="*/ 1671 h 1728"/>
                <a:gd name="T72" fmla="*/ 369 w 1046"/>
                <a:gd name="T73" fmla="*/ 1655 h 1728"/>
                <a:gd name="T74" fmla="*/ 392 w 1046"/>
                <a:gd name="T75" fmla="*/ 1631 h 1728"/>
                <a:gd name="T76" fmla="*/ 419 w 1046"/>
                <a:gd name="T77" fmla="*/ 1595 h 1728"/>
                <a:gd name="T78" fmla="*/ 453 w 1046"/>
                <a:gd name="T79" fmla="*/ 1583 h 1728"/>
                <a:gd name="T80" fmla="*/ 504 w 1046"/>
                <a:gd name="T81" fmla="*/ 1593 h 1728"/>
                <a:gd name="T82" fmla="*/ 550 w 1046"/>
                <a:gd name="T83" fmla="*/ 1600 h 1728"/>
                <a:gd name="T84" fmla="*/ 590 w 1046"/>
                <a:gd name="T85" fmla="*/ 1610 h 1728"/>
                <a:gd name="T86" fmla="*/ 624 w 1046"/>
                <a:gd name="T87" fmla="*/ 1617 h 1728"/>
                <a:gd name="T88" fmla="*/ 652 w 1046"/>
                <a:gd name="T89" fmla="*/ 1623 h 1728"/>
                <a:gd name="T90" fmla="*/ 677 w 1046"/>
                <a:gd name="T91" fmla="*/ 1627 h 1728"/>
                <a:gd name="T92" fmla="*/ 687 w 1046"/>
                <a:gd name="T93" fmla="*/ 1614 h 1728"/>
                <a:gd name="T94" fmla="*/ 700 w 1046"/>
                <a:gd name="T95" fmla="*/ 1574 h 1728"/>
                <a:gd name="T96" fmla="*/ 719 w 1046"/>
                <a:gd name="T97" fmla="*/ 1507 h 1728"/>
                <a:gd name="T98" fmla="*/ 738 w 1046"/>
                <a:gd name="T99" fmla="*/ 1422 h 1728"/>
                <a:gd name="T100" fmla="*/ 755 w 1046"/>
                <a:gd name="T101" fmla="*/ 1317 h 1728"/>
                <a:gd name="T102" fmla="*/ 770 w 1046"/>
                <a:gd name="T103" fmla="*/ 1196 h 1728"/>
                <a:gd name="T104" fmla="*/ 776 w 1046"/>
                <a:gd name="T105" fmla="*/ 1062 h 1728"/>
                <a:gd name="T106" fmla="*/ 772 w 1046"/>
                <a:gd name="T107" fmla="*/ 920 h 1728"/>
                <a:gd name="T108" fmla="*/ 770 w 1046"/>
                <a:gd name="T109" fmla="*/ 781 h 1728"/>
                <a:gd name="T110" fmla="*/ 780 w 1046"/>
                <a:gd name="T111" fmla="*/ 660 h 1728"/>
                <a:gd name="T112" fmla="*/ 799 w 1046"/>
                <a:gd name="T113" fmla="*/ 557 h 1728"/>
                <a:gd name="T114" fmla="*/ 824 w 1046"/>
                <a:gd name="T115" fmla="*/ 471 h 1728"/>
                <a:gd name="T116" fmla="*/ 850 w 1046"/>
                <a:gd name="T117" fmla="*/ 405 h 1728"/>
                <a:gd name="T118" fmla="*/ 873 w 1046"/>
                <a:gd name="T119" fmla="*/ 357 h 1728"/>
                <a:gd name="T120" fmla="*/ 890 w 1046"/>
                <a:gd name="T121" fmla="*/ 327 h 1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46" h="1728">
                  <a:moveTo>
                    <a:pt x="162" y="120"/>
                  </a:moveTo>
                  <a:lnTo>
                    <a:pt x="162" y="120"/>
                  </a:lnTo>
                  <a:lnTo>
                    <a:pt x="160" y="122"/>
                  </a:lnTo>
                  <a:lnTo>
                    <a:pt x="158" y="124"/>
                  </a:lnTo>
                  <a:lnTo>
                    <a:pt x="154" y="125"/>
                  </a:lnTo>
                  <a:lnTo>
                    <a:pt x="151" y="129"/>
                  </a:lnTo>
                  <a:lnTo>
                    <a:pt x="145" y="133"/>
                  </a:lnTo>
                  <a:lnTo>
                    <a:pt x="141" y="137"/>
                  </a:lnTo>
                  <a:lnTo>
                    <a:pt x="139" y="139"/>
                  </a:lnTo>
                  <a:lnTo>
                    <a:pt x="135" y="143"/>
                  </a:lnTo>
                  <a:lnTo>
                    <a:pt x="134" y="146"/>
                  </a:lnTo>
                  <a:lnTo>
                    <a:pt x="128" y="150"/>
                  </a:lnTo>
                  <a:lnTo>
                    <a:pt x="126" y="154"/>
                  </a:lnTo>
                  <a:lnTo>
                    <a:pt x="122" y="160"/>
                  </a:lnTo>
                  <a:lnTo>
                    <a:pt x="118" y="163"/>
                  </a:lnTo>
                  <a:lnTo>
                    <a:pt x="116" y="165"/>
                  </a:lnTo>
                  <a:lnTo>
                    <a:pt x="115" y="169"/>
                  </a:lnTo>
                  <a:lnTo>
                    <a:pt x="111" y="173"/>
                  </a:lnTo>
                  <a:lnTo>
                    <a:pt x="111" y="175"/>
                  </a:lnTo>
                  <a:lnTo>
                    <a:pt x="109" y="179"/>
                  </a:lnTo>
                  <a:lnTo>
                    <a:pt x="107" y="181"/>
                  </a:lnTo>
                  <a:lnTo>
                    <a:pt x="103" y="184"/>
                  </a:lnTo>
                  <a:lnTo>
                    <a:pt x="103" y="188"/>
                  </a:lnTo>
                  <a:lnTo>
                    <a:pt x="99" y="190"/>
                  </a:lnTo>
                  <a:lnTo>
                    <a:pt x="97" y="194"/>
                  </a:lnTo>
                  <a:lnTo>
                    <a:pt x="96" y="198"/>
                  </a:lnTo>
                  <a:lnTo>
                    <a:pt x="94" y="201"/>
                  </a:lnTo>
                  <a:lnTo>
                    <a:pt x="92" y="205"/>
                  </a:lnTo>
                  <a:lnTo>
                    <a:pt x="90" y="209"/>
                  </a:lnTo>
                  <a:lnTo>
                    <a:pt x="86" y="213"/>
                  </a:lnTo>
                  <a:lnTo>
                    <a:pt x="86" y="217"/>
                  </a:lnTo>
                  <a:lnTo>
                    <a:pt x="84" y="220"/>
                  </a:lnTo>
                  <a:lnTo>
                    <a:pt x="82" y="224"/>
                  </a:lnTo>
                  <a:lnTo>
                    <a:pt x="80" y="230"/>
                  </a:lnTo>
                  <a:lnTo>
                    <a:pt x="76" y="234"/>
                  </a:lnTo>
                  <a:lnTo>
                    <a:pt x="75" y="238"/>
                  </a:lnTo>
                  <a:lnTo>
                    <a:pt x="73" y="241"/>
                  </a:lnTo>
                  <a:lnTo>
                    <a:pt x="71" y="247"/>
                  </a:lnTo>
                  <a:lnTo>
                    <a:pt x="69" y="253"/>
                  </a:lnTo>
                  <a:lnTo>
                    <a:pt x="65" y="251"/>
                  </a:lnTo>
                  <a:lnTo>
                    <a:pt x="61" y="251"/>
                  </a:lnTo>
                  <a:lnTo>
                    <a:pt x="57" y="249"/>
                  </a:lnTo>
                  <a:lnTo>
                    <a:pt x="52" y="249"/>
                  </a:lnTo>
                  <a:lnTo>
                    <a:pt x="48" y="249"/>
                  </a:lnTo>
                  <a:lnTo>
                    <a:pt x="44" y="247"/>
                  </a:lnTo>
                  <a:lnTo>
                    <a:pt x="38" y="247"/>
                  </a:lnTo>
                  <a:lnTo>
                    <a:pt x="35" y="245"/>
                  </a:lnTo>
                  <a:lnTo>
                    <a:pt x="31" y="243"/>
                  </a:lnTo>
                  <a:lnTo>
                    <a:pt x="25" y="243"/>
                  </a:lnTo>
                  <a:lnTo>
                    <a:pt x="21" y="243"/>
                  </a:lnTo>
                  <a:lnTo>
                    <a:pt x="18" y="241"/>
                  </a:lnTo>
                  <a:lnTo>
                    <a:pt x="12" y="241"/>
                  </a:lnTo>
                  <a:lnTo>
                    <a:pt x="8" y="241"/>
                  </a:lnTo>
                  <a:lnTo>
                    <a:pt x="4" y="239"/>
                  </a:lnTo>
                  <a:lnTo>
                    <a:pt x="0" y="239"/>
                  </a:lnTo>
                  <a:lnTo>
                    <a:pt x="2" y="232"/>
                  </a:lnTo>
                  <a:lnTo>
                    <a:pt x="4" y="226"/>
                  </a:lnTo>
                  <a:lnTo>
                    <a:pt x="6" y="219"/>
                  </a:lnTo>
                  <a:lnTo>
                    <a:pt x="10" y="213"/>
                  </a:lnTo>
                  <a:lnTo>
                    <a:pt x="12" y="205"/>
                  </a:lnTo>
                  <a:lnTo>
                    <a:pt x="14" y="200"/>
                  </a:lnTo>
                  <a:lnTo>
                    <a:pt x="16" y="194"/>
                  </a:lnTo>
                  <a:lnTo>
                    <a:pt x="18" y="188"/>
                  </a:lnTo>
                  <a:lnTo>
                    <a:pt x="21" y="181"/>
                  </a:lnTo>
                  <a:lnTo>
                    <a:pt x="21" y="175"/>
                  </a:lnTo>
                  <a:lnTo>
                    <a:pt x="23" y="167"/>
                  </a:lnTo>
                  <a:lnTo>
                    <a:pt x="27" y="163"/>
                  </a:lnTo>
                  <a:lnTo>
                    <a:pt x="29" y="156"/>
                  </a:lnTo>
                  <a:lnTo>
                    <a:pt x="31" y="150"/>
                  </a:lnTo>
                  <a:lnTo>
                    <a:pt x="33" y="146"/>
                  </a:lnTo>
                  <a:lnTo>
                    <a:pt x="35" y="141"/>
                  </a:lnTo>
                  <a:lnTo>
                    <a:pt x="38" y="133"/>
                  </a:lnTo>
                  <a:lnTo>
                    <a:pt x="40" y="129"/>
                  </a:lnTo>
                  <a:lnTo>
                    <a:pt x="42" y="124"/>
                  </a:lnTo>
                  <a:lnTo>
                    <a:pt x="44" y="120"/>
                  </a:lnTo>
                  <a:lnTo>
                    <a:pt x="46" y="112"/>
                  </a:lnTo>
                  <a:lnTo>
                    <a:pt x="48" y="108"/>
                  </a:lnTo>
                  <a:lnTo>
                    <a:pt x="50" y="105"/>
                  </a:lnTo>
                  <a:lnTo>
                    <a:pt x="52" y="99"/>
                  </a:lnTo>
                  <a:lnTo>
                    <a:pt x="54" y="95"/>
                  </a:lnTo>
                  <a:lnTo>
                    <a:pt x="56" y="89"/>
                  </a:lnTo>
                  <a:lnTo>
                    <a:pt x="57" y="86"/>
                  </a:lnTo>
                  <a:lnTo>
                    <a:pt x="59" y="80"/>
                  </a:lnTo>
                  <a:lnTo>
                    <a:pt x="61" y="76"/>
                  </a:lnTo>
                  <a:lnTo>
                    <a:pt x="63" y="72"/>
                  </a:lnTo>
                  <a:lnTo>
                    <a:pt x="65" y="68"/>
                  </a:lnTo>
                  <a:lnTo>
                    <a:pt x="67" y="65"/>
                  </a:lnTo>
                  <a:lnTo>
                    <a:pt x="69" y="61"/>
                  </a:lnTo>
                  <a:lnTo>
                    <a:pt x="71" y="55"/>
                  </a:lnTo>
                  <a:lnTo>
                    <a:pt x="73" y="51"/>
                  </a:lnTo>
                  <a:lnTo>
                    <a:pt x="75" y="49"/>
                  </a:lnTo>
                  <a:lnTo>
                    <a:pt x="75" y="46"/>
                  </a:lnTo>
                  <a:lnTo>
                    <a:pt x="76" y="42"/>
                  </a:lnTo>
                  <a:lnTo>
                    <a:pt x="78" y="38"/>
                  </a:lnTo>
                  <a:lnTo>
                    <a:pt x="80" y="36"/>
                  </a:lnTo>
                  <a:lnTo>
                    <a:pt x="82" y="34"/>
                  </a:lnTo>
                  <a:lnTo>
                    <a:pt x="84" y="30"/>
                  </a:lnTo>
                  <a:lnTo>
                    <a:pt x="84" y="27"/>
                  </a:lnTo>
                  <a:lnTo>
                    <a:pt x="86" y="25"/>
                  </a:lnTo>
                  <a:lnTo>
                    <a:pt x="88" y="19"/>
                  </a:lnTo>
                  <a:lnTo>
                    <a:pt x="90" y="15"/>
                  </a:lnTo>
                  <a:lnTo>
                    <a:pt x="92" y="11"/>
                  </a:lnTo>
                  <a:lnTo>
                    <a:pt x="94" y="8"/>
                  </a:lnTo>
                  <a:lnTo>
                    <a:pt x="96" y="4"/>
                  </a:lnTo>
                  <a:lnTo>
                    <a:pt x="97" y="2"/>
                  </a:lnTo>
                  <a:lnTo>
                    <a:pt x="99" y="0"/>
                  </a:lnTo>
                  <a:lnTo>
                    <a:pt x="99" y="0"/>
                  </a:lnTo>
                  <a:lnTo>
                    <a:pt x="1046" y="298"/>
                  </a:lnTo>
                  <a:lnTo>
                    <a:pt x="1044" y="298"/>
                  </a:lnTo>
                  <a:lnTo>
                    <a:pt x="1042" y="300"/>
                  </a:lnTo>
                  <a:lnTo>
                    <a:pt x="1040" y="302"/>
                  </a:lnTo>
                  <a:lnTo>
                    <a:pt x="1040" y="306"/>
                  </a:lnTo>
                  <a:lnTo>
                    <a:pt x="1036" y="308"/>
                  </a:lnTo>
                  <a:lnTo>
                    <a:pt x="1035" y="312"/>
                  </a:lnTo>
                  <a:lnTo>
                    <a:pt x="1033" y="316"/>
                  </a:lnTo>
                  <a:lnTo>
                    <a:pt x="1029" y="319"/>
                  </a:lnTo>
                  <a:lnTo>
                    <a:pt x="1025" y="323"/>
                  </a:lnTo>
                  <a:lnTo>
                    <a:pt x="1023" y="327"/>
                  </a:lnTo>
                  <a:lnTo>
                    <a:pt x="1019" y="333"/>
                  </a:lnTo>
                  <a:lnTo>
                    <a:pt x="1016" y="340"/>
                  </a:lnTo>
                  <a:lnTo>
                    <a:pt x="1012" y="344"/>
                  </a:lnTo>
                  <a:lnTo>
                    <a:pt x="1008" y="352"/>
                  </a:lnTo>
                  <a:lnTo>
                    <a:pt x="1002" y="357"/>
                  </a:lnTo>
                  <a:lnTo>
                    <a:pt x="998" y="365"/>
                  </a:lnTo>
                  <a:lnTo>
                    <a:pt x="993" y="371"/>
                  </a:lnTo>
                  <a:lnTo>
                    <a:pt x="989" y="378"/>
                  </a:lnTo>
                  <a:lnTo>
                    <a:pt x="983" y="388"/>
                  </a:lnTo>
                  <a:lnTo>
                    <a:pt x="979" y="395"/>
                  </a:lnTo>
                  <a:lnTo>
                    <a:pt x="974" y="403"/>
                  </a:lnTo>
                  <a:lnTo>
                    <a:pt x="968" y="412"/>
                  </a:lnTo>
                  <a:lnTo>
                    <a:pt x="964" y="422"/>
                  </a:lnTo>
                  <a:lnTo>
                    <a:pt x="959" y="430"/>
                  </a:lnTo>
                  <a:lnTo>
                    <a:pt x="953" y="439"/>
                  </a:lnTo>
                  <a:lnTo>
                    <a:pt x="947" y="450"/>
                  </a:lnTo>
                  <a:lnTo>
                    <a:pt x="941" y="460"/>
                  </a:lnTo>
                  <a:lnTo>
                    <a:pt x="938" y="471"/>
                  </a:lnTo>
                  <a:lnTo>
                    <a:pt x="932" y="481"/>
                  </a:lnTo>
                  <a:lnTo>
                    <a:pt x="926" y="492"/>
                  </a:lnTo>
                  <a:lnTo>
                    <a:pt x="921" y="504"/>
                  </a:lnTo>
                  <a:lnTo>
                    <a:pt x="915" y="515"/>
                  </a:lnTo>
                  <a:lnTo>
                    <a:pt x="909" y="526"/>
                  </a:lnTo>
                  <a:lnTo>
                    <a:pt x="905" y="538"/>
                  </a:lnTo>
                  <a:lnTo>
                    <a:pt x="900" y="549"/>
                  </a:lnTo>
                  <a:lnTo>
                    <a:pt x="894" y="561"/>
                  </a:lnTo>
                  <a:lnTo>
                    <a:pt x="890" y="574"/>
                  </a:lnTo>
                  <a:lnTo>
                    <a:pt x="884" y="587"/>
                  </a:lnTo>
                  <a:lnTo>
                    <a:pt x="879" y="599"/>
                  </a:lnTo>
                  <a:lnTo>
                    <a:pt x="875" y="612"/>
                  </a:lnTo>
                  <a:lnTo>
                    <a:pt x="869" y="623"/>
                  </a:lnTo>
                  <a:lnTo>
                    <a:pt x="865" y="637"/>
                  </a:lnTo>
                  <a:lnTo>
                    <a:pt x="862" y="650"/>
                  </a:lnTo>
                  <a:lnTo>
                    <a:pt x="858" y="663"/>
                  </a:lnTo>
                  <a:lnTo>
                    <a:pt x="854" y="677"/>
                  </a:lnTo>
                  <a:lnTo>
                    <a:pt x="850" y="690"/>
                  </a:lnTo>
                  <a:lnTo>
                    <a:pt x="846" y="703"/>
                  </a:lnTo>
                  <a:lnTo>
                    <a:pt x="843" y="717"/>
                  </a:lnTo>
                  <a:lnTo>
                    <a:pt x="841" y="730"/>
                  </a:lnTo>
                  <a:lnTo>
                    <a:pt x="837" y="743"/>
                  </a:lnTo>
                  <a:lnTo>
                    <a:pt x="833" y="758"/>
                  </a:lnTo>
                  <a:lnTo>
                    <a:pt x="831" y="772"/>
                  </a:lnTo>
                  <a:lnTo>
                    <a:pt x="831" y="785"/>
                  </a:lnTo>
                  <a:lnTo>
                    <a:pt x="829" y="800"/>
                  </a:lnTo>
                  <a:lnTo>
                    <a:pt x="827" y="813"/>
                  </a:lnTo>
                  <a:lnTo>
                    <a:pt x="827" y="827"/>
                  </a:lnTo>
                  <a:lnTo>
                    <a:pt x="825" y="842"/>
                  </a:lnTo>
                  <a:lnTo>
                    <a:pt x="825" y="857"/>
                  </a:lnTo>
                  <a:lnTo>
                    <a:pt x="825" y="871"/>
                  </a:lnTo>
                  <a:lnTo>
                    <a:pt x="825" y="884"/>
                  </a:lnTo>
                  <a:lnTo>
                    <a:pt x="827" y="897"/>
                  </a:lnTo>
                  <a:lnTo>
                    <a:pt x="827" y="912"/>
                  </a:lnTo>
                  <a:lnTo>
                    <a:pt x="829" y="926"/>
                  </a:lnTo>
                  <a:lnTo>
                    <a:pt x="829" y="939"/>
                  </a:lnTo>
                  <a:lnTo>
                    <a:pt x="831" y="954"/>
                  </a:lnTo>
                  <a:lnTo>
                    <a:pt x="833" y="967"/>
                  </a:lnTo>
                  <a:lnTo>
                    <a:pt x="833" y="981"/>
                  </a:lnTo>
                  <a:lnTo>
                    <a:pt x="835" y="996"/>
                  </a:lnTo>
                  <a:lnTo>
                    <a:pt x="837" y="1009"/>
                  </a:lnTo>
                  <a:lnTo>
                    <a:pt x="839" y="1023"/>
                  </a:lnTo>
                  <a:lnTo>
                    <a:pt x="839" y="1036"/>
                  </a:lnTo>
                  <a:lnTo>
                    <a:pt x="841" y="1049"/>
                  </a:lnTo>
                  <a:lnTo>
                    <a:pt x="843" y="1062"/>
                  </a:lnTo>
                  <a:lnTo>
                    <a:pt x="844" y="1078"/>
                  </a:lnTo>
                  <a:lnTo>
                    <a:pt x="844" y="1091"/>
                  </a:lnTo>
                  <a:lnTo>
                    <a:pt x="846" y="1104"/>
                  </a:lnTo>
                  <a:lnTo>
                    <a:pt x="848" y="1118"/>
                  </a:lnTo>
                  <a:lnTo>
                    <a:pt x="850" y="1131"/>
                  </a:lnTo>
                  <a:lnTo>
                    <a:pt x="852" y="1144"/>
                  </a:lnTo>
                  <a:lnTo>
                    <a:pt x="852" y="1158"/>
                  </a:lnTo>
                  <a:lnTo>
                    <a:pt x="854" y="1169"/>
                  </a:lnTo>
                  <a:lnTo>
                    <a:pt x="854" y="1184"/>
                  </a:lnTo>
                  <a:lnTo>
                    <a:pt x="854" y="1197"/>
                  </a:lnTo>
                  <a:lnTo>
                    <a:pt x="856" y="1209"/>
                  </a:lnTo>
                  <a:lnTo>
                    <a:pt x="856" y="1222"/>
                  </a:lnTo>
                  <a:lnTo>
                    <a:pt x="858" y="1235"/>
                  </a:lnTo>
                  <a:lnTo>
                    <a:pt x="858" y="1249"/>
                  </a:lnTo>
                  <a:lnTo>
                    <a:pt x="858" y="1262"/>
                  </a:lnTo>
                  <a:lnTo>
                    <a:pt x="858" y="1275"/>
                  </a:lnTo>
                  <a:lnTo>
                    <a:pt x="860" y="1287"/>
                  </a:lnTo>
                  <a:lnTo>
                    <a:pt x="860" y="1300"/>
                  </a:lnTo>
                  <a:lnTo>
                    <a:pt x="860" y="1313"/>
                  </a:lnTo>
                  <a:lnTo>
                    <a:pt x="860" y="1327"/>
                  </a:lnTo>
                  <a:lnTo>
                    <a:pt x="860" y="1338"/>
                  </a:lnTo>
                  <a:lnTo>
                    <a:pt x="858" y="1351"/>
                  </a:lnTo>
                  <a:lnTo>
                    <a:pt x="858" y="1363"/>
                  </a:lnTo>
                  <a:lnTo>
                    <a:pt x="858" y="1376"/>
                  </a:lnTo>
                  <a:lnTo>
                    <a:pt x="858" y="1389"/>
                  </a:lnTo>
                  <a:lnTo>
                    <a:pt x="856" y="1401"/>
                  </a:lnTo>
                  <a:lnTo>
                    <a:pt x="856" y="1414"/>
                  </a:lnTo>
                  <a:lnTo>
                    <a:pt x="854" y="1426"/>
                  </a:lnTo>
                  <a:lnTo>
                    <a:pt x="854" y="1439"/>
                  </a:lnTo>
                  <a:lnTo>
                    <a:pt x="852" y="1452"/>
                  </a:lnTo>
                  <a:lnTo>
                    <a:pt x="848" y="1464"/>
                  </a:lnTo>
                  <a:lnTo>
                    <a:pt x="846" y="1477"/>
                  </a:lnTo>
                  <a:lnTo>
                    <a:pt x="846" y="1488"/>
                  </a:lnTo>
                  <a:lnTo>
                    <a:pt x="843" y="1500"/>
                  </a:lnTo>
                  <a:lnTo>
                    <a:pt x="841" y="1513"/>
                  </a:lnTo>
                  <a:lnTo>
                    <a:pt x="839" y="1524"/>
                  </a:lnTo>
                  <a:lnTo>
                    <a:pt x="835" y="1538"/>
                  </a:lnTo>
                  <a:lnTo>
                    <a:pt x="831" y="1549"/>
                  </a:lnTo>
                  <a:lnTo>
                    <a:pt x="829" y="1562"/>
                  </a:lnTo>
                  <a:lnTo>
                    <a:pt x="824" y="1574"/>
                  </a:lnTo>
                  <a:lnTo>
                    <a:pt x="822" y="1587"/>
                  </a:lnTo>
                  <a:lnTo>
                    <a:pt x="816" y="1598"/>
                  </a:lnTo>
                  <a:lnTo>
                    <a:pt x="812" y="1610"/>
                  </a:lnTo>
                  <a:lnTo>
                    <a:pt x="808" y="1621"/>
                  </a:lnTo>
                  <a:lnTo>
                    <a:pt x="805" y="1635"/>
                  </a:lnTo>
                  <a:lnTo>
                    <a:pt x="799" y="1646"/>
                  </a:lnTo>
                  <a:lnTo>
                    <a:pt x="793" y="1657"/>
                  </a:lnTo>
                  <a:lnTo>
                    <a:pt x="787" y="1669"/>
                  </a:lnTo>
                  <a:lnTo>
                    <a:pt x="782" y="1682"/>
                  </a:lnTo>
                  <a:lnTo>
                    <a:pt x="776" y="1694"/>
                  </a:lnTo>
                  <a:lnTo>
                    <a:pt x="768" y="1705"/>
                  </a:lnTo>
                  <a:lnTo>
                    <a:pt x="763" y="1716"/>
                  </a:lnTo>
                  <a:lnTo>
                    <a:pt x="755" y="1728"/>
                  </a:lnTo>
                  <a:lnTo>
                    <a:pt x="755" y="1728"/>
                  </a:lnTo>
                  <a:lnTo>
                    <a:pt x="753" y="1728"/>
                  </a:lnTo>
                  <a:lnTo>
                    <a:pt x="751" y="1728"/>
                  </a:lnTo>
                  <a:lnTo>
                    <a:pt x="748" y="1728"/>
                  </a:lnTo>
                  <a:lnTo>
                    <a:pt x="746" y="1726"/>
                  </a:lnTo>
                  <a:lnTo>
                    <a:pt x="744" y="1726"/>
                  </a:lnTo>
                  <a:lnTo>
                    <a:pt x="740" y="1726"/>
                  </a:lnTo>
                  <a:lnTo>
                    <a:pt x="738" y="1726"/>
                  </a:lnTo>
                  <a:lnTo>
                    <a:pt x="734" y="1724"/>
                  </a:lnTo>
                  <a:lnTo>
                    <a:pt x="730" y="1724"/>
                  </a:lnTo>
                  <a:lnTo>
                    <a:pt x="729" y="1724"/>
                  </a:lnTo>
                  <a:lnTo>
                    <a:pt x="725" y="1724"/>
                  </a:lnTo>
                  <a:lnTo>
                    <a:pt x="721" y="1722"/>
                  </a:lnTo>
                  <a:lnTo>
                    <a:pt x="717" y="1720"/>
                  </a:lnTo>
                  <a:lnTo>
                    <a:pt x="711" y="1720"/>
                  </a:lnTo>
                  <a:lnTo>
                    <a:pt x="708" y="1720"/>
                  </a:lnTo>
                  <a:lnTo>
                    <a:pt x="702" y="1718"/>
                  </a:lnTo>
                  <a:lnTo>
                    <a:pt x="698" y="1718"/>
                  </a:lnTo>
                  <a:lnTo>
                    <a:pt x="692" y="1716"/>
                  </a:lnTo>
                  <a:lnTo>
                    <a:pt x="689" y="1716"/>
                  </a:lnTo>
                  <a:lnTo>
                    <a:pt x="683" y="1716"/>
                  </a:lnTo>
                  <a:lnTo>
                    <a:pt x="677" y="1714"/>
                  </a:lnTo>
                  <a:lnTo>
                    <a:pt x="670" y="1714"/>
                  </a:lnTo>
                  <a:lnTo>
                    <a:pt x="666" y="1713"/>
                  </a:lnTo>
                  <a:lnTo>
                    <a:pt x="658" y="1711"/>
                  </a:lnTo>
                  <a:lnTo>
                    <a:pt x="652" y="1711"/>
                  </a:lnTo>
                  <a:lnTo>
                    <a:pt x="647" y="1709"/>
                  </a:lnTo>
                  <a:lnTo>
                    <a:pt x="641" y="1709"/>
                  </a:lnTo>
                  <a:lnTo>
                    <a:pt x="633" y="1707"/>
                  </a:lnTo>
                  <a:lnTo>
                    <a:pt x="626" y="1707"/>
                  </a:lnTo>
                  <a:lnTo>
                    <a:pt x="618" y="1705"/>
                  </a:lnTo>
                  <a:lnTo>
                    <a:pt x="613" y="1703"/>
                  </a:lnTo>
                  <a:lnTo>
                    <a:pt x="605" y="1701"/>
                  </a:lnTo>
                  <a:lnTo>
                    <a:pt x="595" y="1701"/>
                  </a:lnTo>
                  <a:lnTo>
                    <a:pt x="590" y="1699"/>
                  </a:lnTo>
                  <a:lnTo>
                    <a:pt x="582" y="1699"/>
                  </a:lnTo>
                  <a:lnTo>
                    <a:pt x="575" y="1697"/>
                  </a:lnTo>
                  <a:lnTo>
                    <a:pt x="565" y="1695"/>
                  </a:lnTo>
                  <a:lnTo>
                    <a:pt x="557" y="1694"/>
                  </a:lnTo>
                  <a:lnTo>
                    <a:pt x="550" y="1694"/>
                  </a:lnTo>
                  <a:lnTo>
                    <a:pt x="540" y="1692"/>
                  </a:lnTo>
                  <a:lnTo>
                    <a:pt x="533" y="1690"/>
                  </a:lnTo>
                  <a:lnTo>
                    <a:pt x="523" y="1688"/>
                  </a:lnTo>
                  <a:lnTo>
                    <a:pt x="516" y="1688"/>
                  </a:lnTo>
                  <a:lnTo>
                    <a:pt x="506" y="1686"/>
                  </a:lnTo>
                  <a:lnTo>
                    <a:pt x="497" y="1684"/>
                  </a:lnTo>
                  <a:lnTo>
                    <a:pt x="487" y="1682"/>
                  </a:lnTo>
                  <a:lnTo>
                    <a:pt x="480" y="1680"/>
                  </a:lnTo>
                  <a:lnTo>
                    <a:pt x="468" y="1680"/>
                  </a:lnTo>
                  <a:lnTo>
                    <a:pt x="460" y="1676"/>
                  </a:lnTo>
                  <a:lnTo>
                    <a:pt x="449" y="1676"/>
                  </a:lnTo>
                  <a:lnTo>
                    <a:pt x="441" y="1674"/>
                  </a:lnTo>
                  <a:lnTo>
                    <a:pt x="430" y="1673"/>
                  </a:lnTo>
                  <a:lnTo>
                    <a:pt x="422" y="1671"/>
                  </a:lnTo>
                  <a:lnTo>
                    <a:pt x="411" y="1669"/>
                  </a:lnTo>
                  <a:lnTo>
                    <a:pt x="402" y="1667"/>
                  </a:lnTo>
                  <a:lnTo>
                    <a:pt x="392" y="1665"/>
                  </a:lnTo>
                  <a:lnTo>
                    <a:pt x="383" y="1665"/>
                  </a:lnTo>
                  <a:lnTo>
                    <a:pt x="371" y="1661"/>
                  </a:lnTo>
                  <a:lnTo>
                    <a:pt x="362" y="1661"/>
                  </a:lnTo>
                  <a:lnTo>
                    <a:pt x="365" y="1657"/>
                  </a:lnTo>
                  <a:lnTo>
                    <a:pt x="369" y="1655"/>
                  </a:lnTo>
                  <a:lnTo>
                    <a:pt x="371" y="1652"/>
                  </a:lnTo>
                  <a:lnTo>
                    <a:pt x="377" y="1648"/>
                  </a:lnTo>
                  <a:lnTo>
                    <a:pt x="379" y="1644"/>
                  </a:lnTo>
                  <a:lnTo>
                    <a:pt x="381" y="1642"/>
                  </a:lnTo>
                  <a:lnTo>
                    <a:pt x="384" y="1638"/>
                  </a:lnTo>
                  <a:lnTo>
                    <a:pt x="388" y="1636"/>
                  </a:lnTo>
                  <a:lnTo>
                    <a:pt x="390" y="1633"/>
                  </a:lnTo>
                  <a:lnTo>
                    <a:pt x="392" y="1631"/>
                  </a:lnTo>
                  <a:lnTo>
                    <a:pt x="396" y="1627"/>
                  </a:lnTo>
                  <a:lnTo>
                    <a:pt x="398" y="1625"/>
                  </a:lnTo>
                  <a:lnTo>
                    <a:pt x="402" y="1619"/>
                  </a:lnTo>
                  <a:lnTo>
                    <a:pt x="405" y="1614"/>
                  </a:lnTo>
                  <a:lnTo>
                    <a:pt x="409" y="1608"/>
                  </a:lnTo>
                  <a:lnTo>
                    <a:pt x="413" y="1604"/>
                  </a:lnTo>
                  <a:lnTo>
                    <a:pt x="415" y="1598"/>
                  </a:lnTo>
                  <a:lnTo>
                    <a:pt x="419" y="1595"/>
                  </a:lnTo>
                  <a:lnTo>
                    <a:pt x="421" y="1589"/>
                  </a:lnTo>
                  <a:lnTo>
                    <a:pt x="422" y="1587"/>
                  </a:lnTo>
                  <a:lnTo>
                    <a:pt x="424" y="1581"/>
                  </a:lnTo>
                  <a:lnTo>
                    <a:pt x="426" y="1578"/>
                  </a:lnTo>
                  <a:lnTo>
                    <a:pt x="432" y="1579"/>
                  </a:lnTo>
                  <a:lnTo>
                    <a:pt x="440" y="1579"/>
                  </a:lnTo>
                  <a:lnTo>
                    <a:pt x="447" y="1581"/>
                  </a:lnTo>
                  <a:lnTo>
                    <a:pt x="453" y="1583"/>
                  </a:lnTo>
                  <a:lnTo>
                    <a:pt x="459" y="1583"/>
                  </a:lnTo>
                  <a:lnTo>
                    <a:pt x="466" y="1585"/>
                  </a:lnTo>
                  <a:lnTo>
                    <a:pt x="472" y="1587"/>
                  </a:lnTo>
                  <a:lnTo>
                    <a:pt x="480" y="1587"/>
                  </a:lnTo>
                  <a:lnTo>
                    <a:pt x="485" y="1589"/>
                  </a:lnTo>
                  <a:lnTo>
                    <a:pt x="491" y="1589"/>
                  </a:lnTo>
                  <a:lnTo>
                    <a:pt x="499" y="1591"/>
                  </a:lnTo>
                  <a:lnTo>
                    <a:pt x="504" y="1593"/>
                  </a:lnTo>
                  <a:lnTo>
                    <a:pt x="510" y="1593"/>
                  </a:lnTo>
                  <a:lnTo>
                    <a:pt x="516" y="1595"/>
                  </a:lnTo>
                  <a:lnTo>
                    <a:pt x="521" y="1597"/>
                  </a:lnTo>
                  <a:lnTo>
                    <a:pt x="527" y="1598"/>
                  </a:lnTo>
                  <a:lnTo>
                    <a:pt x="533" y="1598"/>
                  </a:lnTo>
                  <a:lnTo>
                    <a:pt x="538" y="1598"/>
                  </a:lnTo>
                  <a:lnTo>
                    <a:pt x="544" y="1600"/>
                  </a:lnTo>
                  <a:lnTo>
                    <a:pt x="550" y="1600"/>
                  </a:lnTo>
                  <a:lnTo>
                    <a:pt x="556" y="1602"/>
                  </a:lnTo>
                  <a:lnTo>
                    <a:pt x="559" y="1604"/>
                  </a:lnTo>
                  <a:lnTo>
                    <a:pt x="565" y="1604"/>
                  </a:lnTo>
                  <a:lnTo>
                    <a:pt x="571" y="1606"/>
                  </a:lnTo>
                  <a:lnTo>
                    <a:pt x="575" y="1606"/>
                  </a:lnTo>
                  <a:lnTo>
                    <a:pt x="580" y="1608"/>
                  </a:lnTo>
                  <a:lnTo>
                    <a:pt x="584" y="1608"/>
                  </a:lnTo>
                  <a:lnTo>
                    <a:pt x="590" y="1610"/>
                  </a:lnTo>
                  <a:lnTo>
                    <a:pt x="595" y="1610"/>
                  </a:lnTo>
                  <a:lnTo>
                    <a:pt x="599" y="1612"/>
                  </a:lnTo>
                  <a:lnTo>
                    <a:pt x="603" y="1612"/>
                  </a:lnTo>
                  <a:lnTo>
                    <a:pt x="609" y="1614"/>
                  </a:lnTo>
                  <a:lnTo>
                    <a:pt x="613" y="1614"/>
                  </a:lnTo>
                  <a:lnTo>
                    <a:pt x="616" y="1616"/>
                  </a:lnTo>
                  <a:lnTo>
                    <a:pt x="620" y="1616"/>
                  </a:lnTo>
                  <a:lnTo>
                    <a:pt x="624" y="1617"/>
                  </a:lnTo>
                  <a:lnTo>
                    <a:pt x="628" y="1617"/>
                  </a:lnTo>
                  <a:lnTo>
                    <a:pt x="632" y="1617"/>
                  </a:lnTo>
                  <a:lnTo>
                    <a:pt x="635" y="1619"/>
                  </a:lnTo>
                  <a:lnTo>
                    <a:pt x="639" y="1621"/>
                  </a:lnTo>
                  <a:lnTo>
                    <a:pt x="643" y="1621"/>
                  </a:lnTo>
                  <a:lnTo>
                    <a:pt x="645" y="1621"/>
                  </a:lnTo>
                  <a:lnTo>
                    <a:pt x="649" y="1621"/>
                  </a:lnTo>
                  <a:lnTo>
                    <a:pt x="652" y="1623"/>
                  </a:lnTo>
                  <a:lnTo>
                    <a:pt x="654" y="1623"/>
                  </a:lnTo>
                  <a:lnTo>
                    <a:pt x="658" y="1623"/>
                  </a:lnTo>
                  <a:lnTo>
                    <a:pt x="660" y="1623"/>
                  </a:lnTo>
                  <a:lnTo>
                    <a:pt x="662" y="1625"/>
                  </a:lnTo>
                  <a:lnTo>
                    <a:pt x="668" y="1625"/>
                  </a:lnTo>
                  <a:lnTo>
                    <a:pt x="670" y="1625"/>
                  </a:lnTo>
                  <a:lnTo>
                    <a:pt x="673" y="1625"/>
                  </a:lnTo>
                  <a:lnTo>
                    <a:pt x="677" y="1627"/>
                  </a:lnTo>
                  <a:lnTo>
                    <a:pt x="681" y="1627"/>
                  </a:lnTo>
                  <a:lnTo>
                    <a:pt x="683" y="1629"/>
                  </a:lnTo>
                  <a:lnTo>
                    <a:pt x="683" y="1627"/>
                  </a:lnTo>
                  <a:lnTo>
                    <a:pt x="683" y="1625"/>
                  </a:lnTo>
                  <a:lnTo>
                    <a:pt x="683" y="1623"/>
                  </a:lnTo>
                  <a:lnTo>
                    <a:pt x="685" y="1621"/>
                  </a:lnTo>
                  <a:lnTo>
                    <a:pt x="685" y="1617"/>
                  </a:lnTo>
                  <a:lnTo>
                    <a:pt x="687" y="1614"/>
                  </a:lnTo>
                  <a:lnTo>
                    <a:pt x="689" y="1610"/>
                  </a:lnTo>
                  <a:lnTo>
                    <a:pt x="689" y="1606"/>
                  </a:lnTo>
                  <a:lnTo>
                    <a:pt x="691" y="1600"/>
                  </a:lnTo>
                  <a:lnTo>
                    <a:pt x="692" y="1597"/>
                  </a:lnTo>
                  <a:lnTo>
                    <a:pt x="694" y="1591"/>
                  </a:lnTo>
                  <a:lnTo>
                    <a:pt x="696" y="1585"/>
                  </a:lnTo>
                  <a:lnTo>
                    <a:pt x="698" y="1579"/>
                  </a:lnTo>
                  <a:lnTo>
                    <a:pt x="700" y="1574"/>
                  </a:lnTo>
                  <a:lnTo>
                    <a:pt x="702" y="1566"/>
                  </a:lnTo>
                  <a:lnTo>
                    <a:pt x="704" y="1559"/>
                  </a:lnTo>
                  <a:lnTo>
                    <a:pt x="706" y="1551"/>
                  </a:lnTo>
                  <a:lnTo>
                    <a:pt x="708" y="1543"/>
                  </a:lnTo>
                  <a:lnTo>
                    <a:pt x="710" y="1534"/>
                  </a:lnTo>
                  <a:lnTo>
                    <a:pt x="713" y="1526"/>
                  </a:lnTo>
                  <a:lnTo>
                    <a:pt x="715" y="1517"/>
                  </a:lnTo>
                  <a:lnTo>
                    <a:pt x="719" y="1507"/>
                  </a:lnTo>
                  <a:lnTo>
                    <a:pt x="719" y="1498"/>
                  </a:lnTo>
                  <a:lnTo>
                    <a:pt x="723" y="1488"/>
                  </a:lnTo>
                  <a:lnTo>
                    <a:pt x="725" y="1477"/>
                  </a:lnTo>
                  <a:lnTo>
                    <a:pt x="729" y="1465"/>
                  </a:lnTo>
                  <a:lnTo>
                    <a:pt x="730" y="1456"/>
                  </a:lnTo>
                  <a:lnTo>
                    <a:pt x="732" y="1445"/>
                  </a:lnTo>
                  <a:lnTo>
                    <a:pt x="734" y="1433"/>
                  </a:lnTo>
                  <a:lnTo>
                    <a:pt x="738" y="1422"/>
                  </a:lnTo>
                  <a:lnTo>
                    <a:pt x="740" y="1408"/>
                  </a:lnTo>
                  <a:lnTo>
                    <a:pt x="742" y="1397"/>
                  </a:lnTo>
                  <a:lnTo>
                    <a:pt x="744" y="1384"/>
                  </a:lnTo>
                  <a:lnTo>
                    <a:pt x="746" y="1370"/>
                  </a:lnTo>
                  <a:lnTo>
                    <a:pt x="748" y="1357"/>
                  </a:lnTo>
                  <a:lnTo>
                    <a:pt x="751" y="1344"/>
                  </a:lnTo>
                  <a:lnTo>
                    <a:pt x="753" y="1330"/>
                  </a:lnTo>
                  <a:lnTo>
                    <a:pt x="755" y="1317"/>
                  </a:lnTo>
                  <a:lnTo>
                    <a:pt x="757" y="1302"/>
                  </a:lnTo>
                  <a:lnTo>
                    <a:pt x="759" y="1287"/>
                  </a:lnTo>
                  <a:lnTo>
                    <a:pt x="761" y="1273"/>
                  </a:lnTo>
                  <a:lnTo>
                    <a:pt x="763" y="1258"/>
                  </a:lnTo>
                  <a:lnTo>
                    <a:pt x="765" y="1243"/>
                  </a:lnTo>
                  <a:lnTo>
                    <a:pt x="767" y="1226"/>
                  </a:lnTo>
                  <a:lnTo>
                    <a:pt x="768" y="1211"/>
                  </a:lnTo>
                  <a:lnTo>
                    <a:pt x="770" y="1196"/>
                  </a:lnTo>
                  <a:lnTo>
                    <a:pt x="770" y="1180"/>
                  </a:lnTo>
                  <a:lnTo>
                    <a:pt x="772" y="1163"/>
                  </a:lnTo>
                  <a:lnTo>
                    <a:pt x="772" y="1146"/>
                  </a:lnTo>
                  <a:lnTo>
                    <a:pt x="774" y="1131"/>
                  </a:lnTo>
                  <a:lnTo>
                    <a:pt x="776" y="1114"/>
                  </a:lnTo>
                  <a:lnTo>
                    <a:pt x="776" y="1097"/>
                  </a:lnTo>
                  <a:lnTo>
                    <a:pt x="776" y="1080"/>
                  </a:lnTo>
                  <a:lnTo>
                    <a:pt x="776" y="1062"/>
                  </a:lnTo>
                  <a:lnTo>
                    <a:pt x="776" y="1045"/>
                  </a:lnTo>
                  <a:lnTo>
                    <a:pt x="776" y="1028"/>
                  </a:lnTo>
                  <a:lnTo>
                    <a:pt x="776" y="1009"/>
                  </a:lnTo>
                  <a:lnTo>
                    <a:pt x="776" y="992"/>
                  </a:lnTo>
                  <a:lnTo>
                    <a:pt x="776" y="973"/>
                  </a:lnTo>
                  <a:lnTo>
                    <a:pt x="774" y="956"/>
                  </a:lnTo>
                  <a:lnTo>
                    <a:pt x="772" y="939"/>
                  </a:lnTo>
                  <a:lnTo>
                    <a:pt x="772" y="920"/>
                  </a:lnTo>
                  <a:lnTo>
                    <a:pt x="770" y="903"/>
                  </a:lnTo>
                  <a:lnTo>
                    <a:pt x="770" y="884"/>
                  </a:lnTo>
                  <a:lnTo>
                    <a:pt x="768" y="867"/>
                  </a:lnTo>
                  <a:lnTo>
                    <a:pt x="768" y="850"/>
                  </a:lnTo>
                  <a:lnTo>
                    <a:pt x="768" y="831"/>
                  </a:lnTo>
                  <a:lnTo>
                    <a:pt x="768" y="815"/>
                  </a:lnTo>
                  <a:lnTo>
                    <a:pt x="768" y="798"/>
                  </a:lnTo>
                  <a:lnTo>
                    <a:pt x="770" y="781"/>
                  </a:lnTo>
                  <a:lnTo>
                    <a:pt x="770" y="766"/>
                  </a:lnTo>
                  <a:lnTo>
                    <a:pt x="770" y="749"/>
                  </a:lnTo>
                  <a:lnTo>
                    <a:pt x="772" y="734"/>
                  </a:lnTo>
                  <a:lnTo>
                    <a:pt x="774" y="718"/>
                  </a:lnTo>
                  <a:lnTo>
                    <a:pt x="776" y="703"/>
                  </a:lnTo>
                  <a:lnTo>
                    <a:pt x="776" y="690"/>
                  </a:lnTo>
                  <a:lnTo>
                    <a:pt x="778" y="675"/>
                  </a:lnTo>
                  <a:lnTo>
                    <a:pt x="780" y="660"/>
                  </a:lnTo>
                  <a:lnTo>
                    <a:pt x="782" y="646"/>
                  </a:lnTo>
                  <a:lnTo>
                    <a:pt x="784" y="633"/>
                  </a:lnTo>
                  <a:lnTo>
                    <a:pt x="786" y="620"/>
                  </a:lnTo>
                  <a:lnTo>
                    <a:pt x="789" y="606"/>
                  </a:lnTo>
                  <a:lnTo>
                    <a:pt x="791" y="593"/>
                  </a:lnTo>
                  <a:lnTo>
                    <a:pt x="793" y="580"/>
                  </a:lnTo>
                  <a:lnTo>
                    <a:pt x="797" y="568"/>
                  </a:lnTo>
                  <a:lnTo>
                    <a:pt x="799" y="557"/>
                  </a:lnTo>
                  <a:lnTo>
                    <a:pt x="803" y="545"/>
                  </a:lnTo>
                  <a:lnTo>
                    <a:pt x="805" y="534"/>
                  </a:lnTo>
                  <a:lnTo>
                    <a:pt x="808" y="523"/>
                  </a:lnTo>
                  <a:lnTo>
                    <a:pt x="812" y="513"/>
                  </a:lnTo>
                  <a:lnTo>
                    <a:pt x="814" y="502"/>
                  </a:lnTo>
                  <a:lnTo>
                    <a:pt x="818" y="492"/>
                  </a:lnTo>
                  <a:lnTo>
                    <a:pt x="822" y="481"/>
                  </a:lnTo>
                  <a:lnTo>
                    <a:pt x="824" y="471"/>
                  </a:lnTo>
                  <a:lnTo>
                    <a:pt x="827" y="462"/>
                  </a:lnTo>
                  <a:lnTo>
                    <a:pt x="831" y="452"/>
                  </a:lnTo>
                  <a:lnTo>
                    <a:pt x="833" y="445"/>
                  </a:lnTo>
                  <a:lnTo>
                    <a:pt x="837" y="437"/>
                  </a:lnTo>
                  <a:lnTo>
                    <a:pt x="841" y="428"/>
                  </a:lnTo>
                  <a:lnTo>
                    <a:pt x="843" y="420"/>
                  </a:lnTo>
                  <a:lnTo>
                    <a:pt x="846" y="412"/>
                  </a:lnTo>
                  <a:lnTo>
                    <a:pt x="850" y="405"/>
                  </a:lnTo>
                  <a:lnTo>
                    <a:pt x="852" y="397"/>
                  </a:lnTo>
                  <a:lnTo>
                    <a:pt x="856" y="392"/>
                  </a:lnTo>
                  <a:lnTo>
                    <a:pt x="858" y="384"/>
                  </a:lnTo>
                  <a:lnTo>
                    <a:pt x="862" y="378"/>
                  </a:lnTo>
                  <a:lnTo>
                    <a:pt x="864" y="373"/>
                  </a:lnTo>
                  <a:lnTo>
                    <a:pt x="867" y="367"/>
                  </a:lnTo>
                  <a:lnTo>
                    <a:pt x="869" y="361"/>
                  </a:lnTo>
                  <a:lnTo>
                    <a:pt x="873" y="357"/>
                  </a:lnTo>
                  <a:lnTo>
                    <a:pt x="875" y="352"/>
                  </a:lnTo>
                  <a:lnTo>
                    <a:pt x="879" y="348"/>
                  </a:lnTo>
                  <a:lnTo>
                    <a:pt x="879" y="342"/>
                  </a:lnTo>
                  <a:lnTo>
                    <a:pt x="883" y="340"/>
                  </a:lnTo>
                  <a:lnTo>
                    <a:pt x="884" y="336"/>
                  </a:lnTo>
                  <a:lnTo>
                    <a:pt x="886" y="333"/>
                  </a:lnTo>
                  <a:lnTo>
                    <a:pt x="888" y="329"/>
                  </a:lnTo>
                  <a:lnTo>
                    <a:pt x="890" y="327"/>
                  </a:lnTo>
                  <a:lnTo>
                    <a:pt x="892" y="323"/>
                  </a:lnTo>
                  <a:lnTo>
                    <a:pt x="894" y="319"/>
                  </a:lnTo>
                  <a:lnTo>
                    <a:pt x="896" y="317"/>
                  </a:lnTo>
                  <a:lnTo>
                    <a:pt x="896" y="317"/>
                  </a:lnTo>
                  <a:lnTo>
                    <a:pt x="162" y="120"/>
                  </a:lnTo>
                  <a:lnTo>
                    <a:pt x="162"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3"/>
            <p:cNvSpPr>
              <a:spLocks/>
            </p:cNvSpPr>
            <p:nvPr/>
          </p:nvSpPr>
          <p:spPr bwMode="auto">
            <a:xfrm>
              <a:off x="7396163" y="2689225"/>
              <a:ext cx="209550" cy="287338"/>
            </a:xfrm>
            <a:custGeom>
              <a:avLst/>
              <a:gdLst>
                <a:gd name="T0" fmla="*/ 238 w 264"/>
                <a:gd name="T1" fmla="*/ 0 h 363"/>
                <a:gd name="T2" fmla="*/ 264 w 264"/>
                <a:gd name="T3" fmla="*/ 40 h 363"/>
                <a:gd name="T4" fmla="*/ 95 w 264"/>
                <a:gd name="T5" fmla="*/ 363 h 363"/>
                <a:gd name="T6" fmla="*/ 0 w 264"/>
                <a:gd name="T7" fmla="*/ 135 h 363"/>
                <a:gd name="T8" fmla="*/ 192 w 264"/>
                <a:gd name="T9" fmla="*/ 23 h 363"/>
                <a:gd name="T10" fmla="*/ 238 w 264"/>
                <a:gd name="T11" fmla="*/ 0 h 363"/>
                <a:gd name="T12" fmla="*/ 238 w 264"/>
                <a:gd name="T13" fmla="*/ 0 h 363"/>
              </a:gdLst>
              <a:ahLst/>
              <a:cxnLst>
                <a:cxn ang="0">
                  <a:pos x="T0" y="T1"/>
                </a:cxn>
                <a:cxn ang="0">
                  <a:pos x="T2" y="T3"/>
                </a:cxn>
                <a:cxn ang="0">
                  <a:pos x="T4" y="T5"/>
                </a:cxn>
                <a:cxn ang="0">
                  <a:pos x="T6" y="T7"/>
                </a:cxn>
                <a:cxn ang="0">
                  <a:pos x="T8" y="T9"/>
                </a:cxn>
                <a:cxn ang="0">
                  <a:pos x="T10" y="T11"/>
                </a:cxn>
                <a:cxn ang="0">
                  <a:pos x="T12" y="T13"/>
                </a:cxn>
              </a:cxnLst>
              <a:rect l="0" t="0" r="r" b="b"/>
              <a:pathLst>
                <a:path w="264" h="363">
                  <a:moveTo>
                    <a:pt x="238" y="0"/>
                  </a:moveTo>
                  <a:lnTo>
                    <a:pt x="264" y="40"/>
                  </a:lnTo>
                  <a:lnTo>
                    <a:pt x="95" y="363"/>
                  </a:lnTo>
                  <a:lnTo>
                    <a:pt x="0" y="135"/>
                  </a:lnTo>
                  <a:lnTo>
                    <a:pt x="192" y="23"/>
                  </a:lnTo>
                  <a:lnTo>
                    <a:pt x="238" y="0"/>
                  </a:lnTo>
                  <a:lnTo>
                    <a:pt x="2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Freeform 14"/>
            <p:cNvSpPr>
              <a:spLocks/>
            </p:cNvSpPr>
            <p:nvPr/>
          </p:nvSpPr>
          <p:spPr bwMode="auto">
            <a:xfrm>
              <a:off x="7405688" y="2759075"/>
              <a:ext cx="307975" cy="446088"/>
            </a:xfrm>
            <a:custGeom>
              <a:avLst/>
              <a:gdLst>
                <a:gd name="T0" fmla="*/ 388 w 388"/>
                <a:gd name="T1" fmla="*/ 16 h 563"/>
                <a:gd name="T2" fmla="*/ 0 w 388"/>
                <a:gd name="T3" fmla="*/ 563 h 563"/>
                <a:gd name="T4" fmla="*/ 2 w 388"/>
                <a:gd name="T5" fmla="*/ 559 h 563"/>
                <a:gd name="T6" fmla="*/ 10 w 388"/>
                <a:gd name="T7" fmla="*/ 552 h 563"/>
                <a:gd name="T8" fmla="*/ 16 w 388"/>
                <a:gd name="T9" fmla="*/ 546 h 563"/>
                <a:gd name="T10" fmla="*/ 21 w 388"/>
                <a:gd name="T11" fmla="*/ 538 h 563"/>
                <a:gd name="T12" fmla="*/ 29 w 388"/>
                <a:gd name="T13" fmla="*/ 531 h 563"/>
                <a:gd name="T14" fmla="*/ 37 w 388"/>
                <a:gd name="T15" fmla="*/ 521 h 563"/>
                <a:gd name="T16" fmla="*/ 46 w 388"/>
                <a:gd name="T17" fmla="*/ 508 h 563"/>
                <a:gd name="T18" fmla="*/ 56 w 388"/>
                <a:gd name="T19" fmla="*/ 496 h 563"/>
                <a:gd name="T20" fmla="*/ 65 w 388"/>
                <a:gd name="T21" fmla="*/ 483 h 563"/>
                <a:gd name="T22" fmla="*/ 76 w 388"/>
                <a:gd name="T23" fmla="*/ 472 h 563"/>
                <a:gd name="T24" fmla="*/ 86 w 388"/>
                <a:gd name="T25" fmla="*/ 457 h 563"/>
                <a:gd name="T26" fmla="*/ 97 w 388"/>
                <a:gd name="T27" fmla="*/ 441 h 563"/>
                <a:gd name="T28" fmla="*/ 111 w 388"/>
                <a:gd name="T29" fmla="*/ 424 h 563"/>
                <a:gd name="T30" fmla="*/ 122 w 388"/>
                <a:gd name="T31" fmla="*/ 407 h 563"/>
                <a:gd name="T32" fmla="*/ 133 w 388"/>
                <a:gd name="T33" fmla="*/ 390 h 563"/>
                <a:gd name="T34" fmla="*/ 147 w 388"/>
                <a:gd name="T35" fmla="*/ 371 h 563"/>
                <a:gd name="T36" fmla="*/ 158 w 388"/>
                <a:gd name="T37" fmla="*/ 352 h 563"/>
                <a:gd name="T38" fmla="*/ 172 w 388"/>
                <a:gd name="T39" fmla="*/ 331 h 563"/>
                <a:gd name="T40" fmla="*/ 183 w 388"/>
                <a:gd name="T41" fmla="*/ 310 h 563"/>
                <a:gd name="T42" fmla="*/ 196 w 388"/>
                <a:gd name="T43" fmla="*/ 289 h 563"/>
                <a:gd name="T44" fmla="*/ 208 w 388"/>
                <a:gd name="T45" fmla="*/ 266 h 563"/>
                <a:gd name="T46" fmla="*/ 219 w 388"/>
                <a:gd name="T47" fmla="*/ 246 h 563"/>
                <a:gd name="T48" fmla="*/ 230 w 388"/>
                <a:gd name="T49" fmla="*/ 221 h 563"/>
                <a:gd name="T50" fmla="*/ 242 w 388"/>
                <a:gd name="T51" fmla="*/ 200 h 563"/>
                <a:gd name="T52" fmla="*/ 251 w 388"/>
                <a:gd name="T53" fmla="*/ 175 h 563"/>
                <a:gd name="T54" fmla="*/ 261 w 388"/>
                <a:gd name="T55" fmla="*/ 151 h 563"/>
                <a:gd name="T56" fmla="*/ 268 w 388"/>
                <a:gd name="T57" fmla="*/ 126 h 563"/>
                <a:gd name="T58" fmla="*/ 278 w 388"/>
                <a:gd name="T59" fmla="*/ 103 h 563"/>
                <a:gd name="T60" fmla="*/ 286 w 388"/>
                <a:gd name="T61" fmla="*/ 78 h 563"/>
                <a:gd name="T62" fmla="*/ 291 w 388"/>
                <a:gd name="T63" fmla="*/ 54 h 563"/>
                <a:gd name="T64" fmla="*/ 316 w 388"/>
                <a:gd name="T65" fmla="*/ 0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8" h="563">
                  <a:moveTo>
                    <a:pt x="316" y="0"/>
                  </a:moveTo>
                  <a:lnTo>
                    <a:pt x="388" y="16"/>
                  </a:lnTo>
                  <a:lnTo>
                    <a:pt x="265" y="555"/>
                  </a:lnTo>
                  <a:lnTo>
                    <a:pt x="0" y="563"/>
                  </a:lnTo>
                  <a:lnTo>
                    <a:pt x="0" y="561"/>
                  </a:lnTo>
                  <a:lnTo>
                    <a:pt x="2" y="559"/>
                  </a:lnTo>
                  <a:lnTo>
                    <a:pt x="6" y="555"/>
                  </a:lnTo>
                  <a:lnTo>
                    <a:pt x="10" y="552"/>
                  </a:lnTo>
                  <a:lnTo>
                    <a:pt x="12" y="548"/>
                  </a:lnTo>
                  <a:lnTo>
                    <a:pt x="16" y="546"/>
                  </a:lnTo>
                  <a:lnTo>
                    <a:pt x="19" y="542"/>
                  </a:lnTo>
                  <a:lnTo>
                    <a:pt x="21" y="538"/>
                  </a:lnTo>
                  <a:lnTo>
                    <a:pt x="25" y="533"/>
                  </a:lnTo>
                  <a:lnTo>
                    <a:pt x="29" y="531"/>
                  </a:lnTo>
                  <a:lnTo>
                    <a:pt x="33" y="525"/>
                  </a:lnTo>
                  <a:lnTo>
                    <a:pt x="37" y="521"/>
                  </a:lnTo>
                  <a:lnTo>
                    <a:pt x="42" y="515"/>
                  </a:lnTo>
                  <a:lnTo>
                    <a:pt x="46" y="508"/>
                  </a:lnTo>
                  <a:lnTo>
                    <a:pt x="50" y="504"/>
                  </a:lnTo>
                  <a:lnTo>
                    <a:pt x="56" y="496"/>
                  </a:lnTo>
                  <a:lnTo>
                    <a:pt x="59" y="491"/>
                  </a:lnTo>
                  <a:lnTo>
                    <a:pt x="65" y="483"/>
                  </a:lnTo>
                  <a:lnTo>
                    <a:pt x="71" y="477"/>
                  </a:lnTo>
                  <a:lnTo>
                    <a:pt x="76" y="472"/>
                  </a:lnTo>
                  <a:lnTo>
                    <a:pt x="80" y="464"/>
                  </a:lnTo>
                  <a:lnTo>
                    <a:pt x="86" y="457"/>
                  </a:lnTo>
                  <a:lnTo>
                    <a:pt x="94" y="449"/>
                  </a:lnTo>
                  <a:lnTo>
                    <a:pt x="97" y="441"/>
                  </a:lnTo>
                  <a:lnTo>
                    <a:pt x="105" y="432"/>
                  </a:lnTo>
                  <a:lnTo>
                    <a:pt x="111" y="424"/>
                  </a:lnTo>
                  <a:lnTo>
                    <a:pt x="116" y="417"/>
                  </a:lnTo>
                  <a:lnTo>
                    <a:pt x="122" y="407"/>
                  </a:lnTo>
                  <a:lnTo>
                    <a:pt x="128" y="398"/>
                  </a:lnTo>
                  <a:lnTo>
                    <a:pt x="133" y="390"/>
                  </a:lnTo>
                  <a:lnTo>
                    <a:pt x="141" y="381"/>
                  </a:lnTo>
                  <a:lnTo>
                    <a:pt x="147" y="371"/>
                  </a:lnTo>
                  <a:lnTo>
                    <a:pt x="152" y="362"/>
                  </a:lnTo>
                  <a:lnTo>
                    <a:pt x="158" y="352"/>
                  </a:lnTo>
                  <a:lnTo>
                    <a:pt x="166" y="341"/>
                  </a:lnTo>
                  <a:lnTo>
                    <a:pt x="172" y="331"/>
                  </a:lnTo>
                  <a:lnTo>
                    <a:pt x="177" y="320"/>
                  </a:lnTo>
                  <a:lnTo>
                    <a:pt x="183" y="310"/>
                  </a:lnTo>
                  <a:lnTo>
                    <a:pt x="191" y="299"/>
                  </a:lnTo>
                  <a:lnTo>
                    <a:pt x="196" y="289"/>
                  </a:lnTo>
                  <a:lnTo>
                    <a:pt x="202" y="278"/>
                  </a:lnTo>
                  <a:lnTo>
                    <a:pt x="208" y="266"/>
                  </a:lnTo>
                  <a:lnTo>
                    <a:pt x="213" y="257"/>
                  </a:lnTo>
                  <a:lnTo>
                    <a:pt x="219" y="246"/>
                  </a:lnTo>
                  <a:lnTo>
                    <a:pt x="225" y="234"/>
                  </a:lnTo>
                  <a:lnTo>
                    <a:pt x="230" y="221"/>
                  </a:lnTo>
                  <a:lnTo>
                    <a:pt x="234" y="209"/>
                  </a:lnTo>
                  <a:lnTo>
                    <a:pt x="242" y="200"/>
                  </a:lnTo>
                  <a:lnTo>
                    <a:pt x="246" y="187"/>
                  </a:lnTo>
                  <a:lnTo>
                    <a:pt x="251" y="175"/>
                  </a:lnTo>
                  <a:lnTo>
                    <a:pt x="255" y="164"/>
                  </a:lnTo>
                  <a:lnTo>
                    <a:pt x="261" y="151"/>
                  </a:lnTo>
                  <a:lnTo>
                    <a:pt x="265" y="139"/>
                  </a:lnTo>
                  <a:lnTo>
                    <a:pt x="268" y="126"/>
                  </a:lnTo>
                  <a:lnTo>
                    <a:pt x="274" y="114"/>
                  </a:lnTo>
                  <a:lnTo>
                    <a:pt x="278" y="103"/>
                  </a:lnTo>
                  <a:lnTo>
                    <a:pt x="282" y="90"/>
                  </a:lnTo>
                  <a:lnTo>
                    <a:pt x="286" y="78"/>
                  </a:lnTo>
                  <a:lnTo>
                    <a:pt x="289" y="65"/>
                  </a:lnTo>
                  <a:lnTo>
                    <a:pt x="291" y="54"/>
                  </a:lnTo>
                  <a:lnTo>
                    <a:pt x="316" y="0"/>
                  </a:lnTo>
                  <a:lnTo>
                    <a:pt x="3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5"/>
            <p:cNvSpPr>
              <a:spLocks/>
            </p:cNvSpPr>
            <p:nvPr/>
          </p:nvSpPr>
          <p:spPr bwMode="auto">
            <a:xfrm>
              <a:off x="7696200" y="2762250"/>
              <a:ext cx="147638" cy="234950"/>
            </a:xfrm>
            <a:custGeom>
              <a:avLst/>
              <a:gdLst>
                <a:gd name="T0" fmla="*/ 156 w 187"/>
                <a:gd name="T1" fmla="*/ 0 h 297"/>
                <a:gd name="T2" fmla="*/ 156 w 187"/>
                <a:gd name="T3" fmla="*/ 4 h 297"/>
                <a:gd name="T4" fmla="*/ 158 w 187"/>
                <a:gd name="T5" fmla="*/ 10 h 297"/>
                <a:gd name="T6" fmla="*/ 162 w 187"/>
                <a:gd name="T7" fmla="*/ 19 h 297"/>
                <a:gd name="T8" fmla="*/ 164 w 187"/>
                <a:gd name="T9" fmla="*/ 29 h 297"/>
                <a:gd name="T10" fmla="*/ 166 w 187"/>
                <a:gd name="T11" fmla="*/ 34 h 297"/>
                <a:gd name="T12" fmla="*/ 170 w 187"/>
                <a:gd name="T13" fmla="*/ 42 h 297"/>
                <a:gd name="T14" fmla="*/ 170 w 187"/>
                <a:gd name="T15" fmla="*/ 48 h 297"/>
                <a:gd name="T16" fmla="*/ 171 w 187"/>
                <a:gd name="T17" fmla="*/ 55 h 297"/>
                <a:gd name="T18" fmla="*/ 173 w 187"/>
                <a:gd name="T19" fmla="*/ 63 h 297"/>
                <a:gd name="T20" fmla="*/ 175 w 187"/>
                <a:gd name="T21" fmla="*/ 72 h 297"/>
                <a:gd name="T22" fmla="*/ 175 w 187"/>
                <a:gd name="T23" fmla="*/ 84 h 297"/>
                <a:gd name="T24" fmla="*/ 179 w 187"/>
                <a:gd name="T25" fmla="*/ 93 h 297"/>
                <a:gd name="T26" fmla="*/ 179 w 187"/>
                <a:gd name="T27" fmla="*/ 103 h 297"/>
                <a:gd name="T28" fmla="*/ 181 w 187"/>
                <a:gd name="T29" fmla="*/ 114 h 297"/>
                <a:gd name="T30" fmla="*/ 181 w 187"/>
                <a:gd name="T31" fmla="*/ 128 h 297"/>
                <a:gd name="T32" fmla="*/ 183 w 187"/>
                <a:gd name="T33" fmla="*/ 139 h 297"/>
                <a:gd name="T34" fmla="*/ 185 w 187"/>
                <a:gd name="T35" fmla="*/ 152 h 297"/>
                <a:gd name="T36" fmla="*/ 187 w 187"/>
                <a:gd name="T37" fmla="*/ 166 h 297"/>
                <a:gd name="T38" fmla="*/ 187 w 187"/>
                <a:gd name="T39" fmla="*/ 179 h 297"/>
                <a:gd name="T40" fmla="*/ 187 w 187"/>
                <a:gd name="T41" fmla="*/ 194 h 297"/>
                <a:gd name="T42" fmla="*/ 187 w 187"/>
                <a:gd name="T43" fmla="*/ 209 h 297"/>
                <a:gd name="T44" fmla="*/ 187 w 187"/>
                <a:gd name="T45" fmla="*/ 226 h 297"/>
                <a:gd name="T46" fmla="*/ 185 w 187"/>
                <a:gd name="T47" fmla="*/ 242 h 297"/>
                <a:gd name="T48" fmla="*/ 185 w 187"/>
                <a:gd name="T49" fmla="*/ 259 h 297"/>
                <a:gd name="T50" fmla="*/ 183 w 187"/>
                <a:gd name="T51" fmla="*/ 276 h 297"/>
                <a:gd name="T52" fmla="*/ 181 w 187"/>
                <a:gd name="T53" fmla="*/ 297 h 297"/>
                <a:gd name="T54" fmla="*/ 0 w 187"/>
                <a:gd name="T55" fmla="*/ 278 h 297"/>
                <a:gd name="T56" fmla="*/ 4 w 187"/>
                <a:gd name="T57" fmla="*/ 272 h 297"/>
                <a:gd name="T58" fmla="*/ 6 w 187"/>
                <a:gd name="T59" fmla="*/ 266 h 297"/>
                <a:gd name="T60" fmla="*/ 10 w 187"/>
                <a:gd name="T61" fmla="*/ 259 h 297"/>
                <a:gd name="T62" fmla="*/ 14 w 187"/>
                <a:gd name="T63" fmla="*/ 247 h 297"/>
                <a:gd name="T64" fmla="*/ 19 w 187"/>
                <a:gd name="T65" fmla="*/ 240 h 297"/>
                <a:gd name="T66" fmla="*/ 21 w 187"/>
                <a:gd name="T67" fmla="*/ 234 h 297"/>
                <a:gd name="T68" fmla="*/ 25 w 187"/>
                <a:gd name="T69" fmla="*/ 226 h 297"/>
                <a:gd name="T70" fmla="*/ 27 w 187"/>
                <a:gd name="T71" fmla="*/ 221 h 297"/>
                <a:gd name="T72" fmla="*/ 31 w 187"/>
                <a:gd name="T73" fmla="*/ 213 h 297"/>
                <a:gd name="T74" fmla="*/ 35 w 187"/>
                <a:gd name="T75" fmla="*/ 205 h 297"/>
                <a:gd name="T76" fmla="*/ 37 w 187"/>
                <a:gd name="T77" fmla="*/ 196 h 297"/>
                <a:gd name="T78" fmla="*/ 38 w 187"/>
                <a:gd name="T79" fmla="*/ 188 h 297"/>
                <a:gd name="T80" fmla="*/ 42 w 187"/>
                <a:gd name="T81" fmla="*/ 179 h 297"/>
                <a:gd name="T82" fmla="*/ 44 w 187"/>
                <a:gd name="T83" fmla="*/ 171 h 297"/>
                <a:gd name="T84" fmla="*/ 46 w 187"/>
                <a:gd name="T85" fmla="*/ 162 h 297"/>
                <a:gd name="T86" fmla="*/ 50 w 187"/>
                <a:gd name="T87" fmla="*/ 152 h 297"/>
                <a:gd name="T88" fmla="*/ 54 w 187"/>
                <a:gd name="T89" fmla="*/ 141 h 297"/>
                <a:gd name="T90" fmla="*/ 56 w 187"/>
                <a:gd name="T91" fmla="*/ 129 h 297"/>
                <a:gd name="T92" fmla="*/ 57 w 187"/>
                <a:gd name="T93" fmla="*/ 120 h 297"/>
                <a:gd name="T94" fmla="*/ 59 w 187"/>
                <a:gd name="T95" fmla="*/ 109 h 297"/>
                <a:gd name="T96" fmla="*/ 61 w 187"/>
                <a:gd name="T97" fmla="*/ 97 h 297"/>
                <a:gd name="T98" fmla="*/ 63 w 187"/>
                <a:gd name="T99" fmla="*/ 88 h 297"/>
                <a:gd name="T100" fmla="*/ 65 w 187"/>
                <a:gd name="T101" fmla="*/ 76 h 297"/>
                <a:gd name="T102" fmla="*/ 67 w 187"/>
                <a:gd name="T103" fmla="*/ 63 h 297"/>
                <a:gd name="T104" fmla="*/ 73 w 187"/>
                <a:gd name="T105" fmla="*/ 1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7" h="297">
                  <a:moveTo>
                    <a:pt x="73" y="17"/>
                  </a:moveTo>
                  <a:lnTo>
                    <a:pt x="156" y="0"/>
                  </a:lnTo>
                  <a:lnTo>
                    <a:pt x="156" y="0"/>
                  </a:lnTo>
                  <a:lnTo>
                    <a:pt x="156" y="4"/>
                  </a:lnTo>
                  <a:lnTo>
                    <a:pt x="156" y="8"/>
                  </a:lnTo>
                  <a:lnTo>
                    <a:pt x="158" y="10"/>
                  </a:lnTo>
                  <a:lnTo>
                    <a:pt x="160" y="14"/>
                  </a:lnTo>
                  <a:lnTo>
                    <a:pt x="162" y="19"/>
                  </a:lnTo>
                  <a:lnTo>
                    <a:pt x="164" y="23"/>
                  </a:lnTo>
                  <a:lnTo>
                    <a:pt x="164" y="29"/>
                  </a:lnTo>
                  <a:lnTo>
                    <a:pt x="166" y="33"/>
                  </a:lnTo>
                  <a:lnTo>
                    <a:pt x="166" y="34"/>
                  </a:lnTo>
                  <a:lnTo>
                    <a:pt x="166" y="38"/>
                  </a:lnTo>
                  <a:lnTo>
                    <a:pt x="170" y="42"/>
                  </a:lnTo>
                  <a:lnTo>
                    <a:pt x="170" y="44"/>
                  </a:lnTo>
                  <a:lnTo>
                    <a:pt x="170" y="48"/>
                  </a:lnTo>
                  <a:lnTo>
                    <a:pt x="171" y="52"/>
                  </a:lnTo>
                  <a:lnTo>
                    <a:pt x="171" y="55"/>
                  </a:lnTo>
                  <a:lnTo>
                    <a:pt x="171" y="59"/>
                  </a:lnTo>
                  <a:lnTo>
                    <a:pt x="173" y="63"/>
                  </a:lnTo>
                  <a:lnTo>
                    <a:pt x="173" y="69"/>
                  </a:lnTo>
                  <a:lnTo>
                    <a:pt x="175" y="72"/>
                  </a:lnTo>
                  <a:lnTo>
                    <a:pt x="175" y="78"/>
                  </a:lnTo>
                  <a:lnTo>
                    <a:pt x="175" y="84"/>
                  </a:lnTo>
                  <a:lnTo>
                    <a:pt x="177" y="88"/>
                  </a:lnTo>
                  <a:lnTo>
                    <a:pt x="179" y="93"/>
                  </a:lnTo>
                  <a:lnTo>
                    <a:pt x="179" y="97"/>
                  </a:lnTo>
                  <a:lnTo>
                    <a:pt x="179" y="103"/>
                  </a:lnTo>
                  <a:lnTo>
                    <a:pt x="181" y="109"/>
                  </a:lnTo>
                  <a:lnTo>
                    <a:pt x="181" y="114"/>
                  </a:lnTo>
                  <a:lnTo>
                    <a:pt x="181" y="120"/>
                  </a:lnTo>
                  <a:lnTo>
                    <a:pt x="181" y="128"/>
                  </a:lnTo>
                  <a:lnTo>
                    <a:pt x="183" y="131"/>
                  </a:lnTo>
                  <a:lnTo>
                    <a:pt x="183" y="139"/>
                  </a:lnTo>
                  <a:lnTo>
                    <a:pt x="183" y="145"/>
                  </a:lnTo>
                  <a:lnTo>
                    <a:pt x="185" y="152"/>
                  </a:lnTo>
                  <a:lnTo>
                    <a:pt x="185" y="160"/>
                  </a:lnTo>
                  <a:lnTo>
                    <a:pt x="187" y="166"/>
                  </a:lnTo>
                  <a:lnTo>
                    <a:pt x="187" y="173"/>
                  </a:lnTo>
                  <a:lnTo>
                    <a:pt x="187" y="179"/>
                  </a:lnTo>
                  <a:lnTo>
                    <a:pt x="187" y="186"/>
                  </a:lnTo>
                  <a:lnTo>
                    <a:pt x="187" y="194"/>
                  </a:lnTo>
                  <a:lnTo>
                    <a:pt x="187" y="202"/>
                  </a:lnTo>
                  <a:lnTo>
                    <a:pt x="187" y="209"/>
                  </a:lnTo>
                  <a:lnTo>
                    <a:pt x="187" y="217"/>
                  </a:lnTo>
                  <a:lnTo>
                    <a:pt x="187" y="226"/>
                  </a:lnTo>
                  <a:lnTo>
                    <a:pt x="187" y="234"/>
                  </a:lnTo>
                  <a:lnTo>
                    <a:pt x="185" y="242"/>
                  </a:lnTo>
                  <a:lnTo>
                    <a:pt x="185" y="249"/>
                  </a:lnTo>
                  <a:lnTo>
                    <a:pt x="185" y="259"/>
                  </a:lnTo>
                  <a:lnTo>
                    <a:pt x="183" y="268"/>
                  </a:lnTo>
                  <a:lnTo>
                    <a:pt x="183" y="276"/>
                  </a:lnTo>
                  <a:lnTo>
                    <a:pt x="183" y="287"/>
                  </a:lnTo>
                  <a:lnTo>
                    <a:pt x="181" y="297"/>
                  </a:lnTo>
                  <a:lnTo>
                    <a:pt x="0" y="280"/>
                  </a:lnTo>
                  <a:lnTo>
                    <a:pt x="0" y="278"/>
                  </a:lnTo>
                  <a:lnTo>
                    <a:pt x="2" y="276"/>
                  </a:lnTo>
                  <a:lnTo>
                    <a:pt x="4" y="272"/>
                  </a:lnTo>
                  <a:lnTo>
                    <a:pt x="4" y="270"/>
                  </a:lnTo>
                  <a:lnTo>
                    <a:pt x="6" y="266"/>
                  </a:lnTo>
                  <a:lnTo>
                    <a:pt x="10" y="262"/>
                  </a:lnTo>
                  <a:lnTo>
                    <a:pt x="10" y="259"/>
                  </a:lnTo>
                  <a:lnTo>
                    <a:pt x="12" y="253"/>
                  </a:lnTo>
                  <a:lnTo>
                    <a:pt x="14" y="247"/>
                  </a:lnTo>
                  <a:lnTo>
                    <a:pt x="18" y="242"/>
                  </a:lnTo>
                  <a:lnTo>
                    <a:pt x="19" y="240"/>
                  </a:lnTo>
                  <a:lnTo>
                    <a:pt x="21" y="238"/>
                  </a:lnTo>
                  <a:lnTo>
                    <a:pt x="21" y="234"/>
                  </a:lnTo>
                  <a:lnTo>
                    <a:pt x="23" y="230"/>
                  </a:lnTo>
                  <a:lnTo>
                    <a:pt x="25" y="226"/>
                  </a:lnTo>
                  <a:lnTo>
                    <a:pt x="27" y="224"/>
                  </a:lnTo>
                  <a:lnTo>
                    <a:pt x="27" y="221"/>
                  </a:lnTo>
                  <a:lnTo>
                    <a:pt x="29" y="217"/>
                  </a:lnTo>
                  <a:lnTo>
                    <a:pt x="31" y="213"/>
                  </a:lnTo>
                  <a:lnTo>
                    <a:pt x="31" y="209"/>
                  </a:lnTo>
                  <a:lnTo>
                    <a:pt x="35" y="205"/>
                  </a:lnTo>
                  <a:lnTo>
                    <a:pt x="35" y="202"/>
                  </a:lnTo>
                  <a:lnTo>
                    <a:pt x="37" y="196"/>
                  </a:lnTo>
                  <a:lnTo>
                    <a:pt x="37" y="192"/>
                  </a:lnTo>
                  <a:lnTo>
                    <a:pt x="38" y="188"/>
                  </a:lnTo>
                  <a:lnTo>
                    <a:pt x="40" y="185"/>
                  </a:lnTo>
                  <a:lnTo>
                    <a:pt x="42" y="179"/>
                  </a:lnTo>
                  <a:lnTo>
                    <a:pt x="44" y="175"/>
                  </a:lnTo>
                  <a:lnTo>
                    <a:pt x="44" y="171"/>
                  </a:lnTo>
                  <a:lnTo>
                    <a:pt x="46" y="166"/>
                  </a:lnTo>
                  <a:lnTo>
                    <a:pt x="46" y="162"/>
                  </a:lnTo>
                  <a:lnTo>
                    <a:pt x="48" y="156"/>
                  </a:lnTo>
                  <a:lnTo>
                    <a:pt x="50" y="152"/>
                  </a:lnTo>
                  <a:lnTo>
                    <a:pt x="52" y="147"/>
                  </a:lnTo>
                  <a:lnTo>
                    <a:pt x="54" y="141"/>
                  </a:lnTo>
                  <a:lnTo>
                    <a:pt x="54" y="137"/>
                  </a:lnTo>
                  <a:lnTo>
                    <a:pt x="56" y="129"/>
                  </a:lnTo>
                  <a:lnTo>
                    <a:pt x="56" y="126"/>
                  </a:lnTo>
                  <a:lnTo>
                    <a:pt x="57" y="120"/>
                  </a:lnTo>
                  <a:lnTo>
                    <a:pt x="59" y="114"/>
                  </a:lnTo>
                  <a:lnTo>
                    <a:pt x="59" y="109"/>
                  </a:lnTo>
                  <a:lnTo>
                    <a:pt x="61" y="103"/>
                  </a:lnTo>
                  <a:lnTo>
                    <a:pt x="61" y="97"/>
                  </a:lnTo>
                  <a:lnTo>
                    <a:pt x="63" y="93"/>
                  </a:lnTo>
                  <a:lnTo>
                    <a:pt x="63" y="88"/>
                  </a:lnTo>
                  <a:lnTo>
                    <a:pt x="65" y="80"/>
                  </a:lnTo>
                  <a:lnTo>
                    <a:pt x="65" y="76"/>
                  </a:lnTo>
                  <a:lnTo>
                    <a:pt x="65" y="69"/>
                  </a:lnTo>
                  <a:lnTo>
                    <a:pt x="67" y="63"/>
                  </a:lnTo>
                  <a:lnTo>
                    <a:pt x="69" y="59"/>
                  </a:lnTo>
                  <a:lnTo>
                    <a:pt x="73" y="17"/>
                  </a:lnTo>
                  <a:lnTo>
                    <a:pt x="7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Freeform 16"/>
            <p:cNvSpPr>
              <a:spLocks/>
            </p:cNvSpPr>
            <p:nvPr/>
          </p:nvSpPr>
          <p:spPr bwMode="auto">
            <a:xfrm>
              <a:off x="7493000" y="1593850"/>
              <a:ext cx="752475" cy="1049338"/>
            </a:xfrm>
            <a:custGeom>
              <a:avLst/>
              <a:gdLst>
                <a:gd name="T0" fmla="*/ 925 w 946"/>
                <a:gd name="T1" fmla="*/ 156 h 1321"/>
                <a:gd name="T2" fmla="*/ 905 w 946"/>
                <a:gd name="T3" fmla="*/ 190 h 1321"/>
                <a:gd name="T4" fmla="*/ 884 w 946"/>
                <a:gd name="T5" fmla="*/ 243 h 1321"/>
                <a:gd name="T6" fmla="*/ 867 w 946"/>
                <a:gd name="T7" fmla="*/ 321 h 1321"/>
                <a:gd name="T8" fmla="*/ 857 w 946"/>
                <a:gd name="T9" fmla="*/ 422 h 1321"/>
                <a:gd name="T10" fmla="*/ 861 w 946"/>
                <a:gd name="T11" fmla="*/ 553 h 1321"/>
                <a:gd name="T12" fmla="*/ 870 w 946"/>
                <a:gd name="T13" fmla="*/ 703 h 1321"/>
                <a:gd name="T14" fmla="*/ 867 w 946"/>
                <a:gd name="T15" fmla="*/ 853 h 1321"/>
                <a:gd name="T16" fmla="*/ 851 w 946"/>
                <a:gd name="T17" fmla="*/ 990 h 1321"/>
                <a:gd name="T18" fmla="*/ 832 w 946"/>
                <a:gd name="T19" fmla="*/ 1114 h 1321"/>
                <a:gd name="T20" fmla="*/ 809 w 946"/>
                <a:gd name="T21" fmla="*/ 1215 h 1321"/>
                <a:gd name="T22" fmla="*/ 792 w 946"/>
                <a:gd name="T23" fmla="*/ 1285 h 1321"/>
                <a:gd name="T24" fmla="*/ 783 w 946"/>
                <a:gd name="T25" fmla="*/ 1321 h 1321"/>
                <a:gd name="T26" fmla="*/ 752 w 946"/>
                <a:gd name="T27" fmla="*/ 1279 h 1321"/>
                <a:gd name="T28" fmla="*/ 766 w 946"/>
                <a:gd name="T29" fmla="*/ 1236 h 1321"/>
                <a:gd name="T30" fmla="*/ 785 w 946"/>
                <a:gd name="T31" fmla="*/ 1165 h 1321"/>
                <a:gd name="T32" fmla="*/ 806 w 946"/>
                <a:gd name="T33" fmla="*/ 1066 h 1321"/>
                <a:gd name="T34" fmla="*/ 823 w 946"/>
                <a:gd name="T35" fmla="*/ 947 h 1321"/>
                <a:gd name="T36" fmla="*/ 832 w 946"/>
                <a:gd name="T37" fmla="*/ 808 h 1321"/>
                <a:gd name="T38" fmla="*/ 830 w 946"/>
                <a:gd name="T39" fmla="*/ 652 h 1321"/>
                <a:gd name="T40" fmla="*/ 825 w 946"/>
                <a:gd name="T41" fmla="*/ 582 h 1321"/>
                <a:gd name="T42" fmla="*/ 821 w 946"/>
                <a:gd name="T43" fmla="*/ 546 h 1321"/>
                <a:gd name="T44" fmla="*/ 819 w 946"/>
                <a:gd name="T45" fmla="*/ 490 h 1321"/>
                <a:gd name="T46" fmla="*/ 819 w 946"/>
                <a:gd name="T47" fmla="*/ 422 h 1321"/>
                <a:gd name="T48" fmla="*/ 827 w 946"/>
                <a:gd name="T49" fmla="*/ 344 h 1321"/>
                <a:gd name="T50" fmla="*/ 842 w 946"/>
                <a:gd name="T51" fmla="*/ 260 h 1321"/>
                <a:gd name="T52" fmla="*/ 868 w 946"/>
                <a:gd name="T53" fmla="*/ 175 h 1321"/>
                <a:gd name="T54" fmla="*/ 334 w 946"/>
                <a:gd name="T55" fmla="*/ 70 h 1321"/>
                <a:gd name="T56" fmla="*/ 317 w 946"/>
                <a:gd name="T57" fmla="*/ 107 h 1321"/>
                <a:gd name="T58" fmla="*/ 300 w 946"/>
                <a:gd name="T59" fmla="*/ 164 h 1321"/>
                <a:gd name="T60" fmla="*/ 285 w 946"/>
                <a:gd name="T61" fmla="*/ 243 h 1321"/>
                <a:gd name="T62" fmla="*/ 277 w 946"/>
                <a:gd name="T63" fmla="*/ 350 h 1321"/>
                <a:gd name="T64" fmla="*/ 279 w 946"/>
                <a:gd name="T65" fmla="*/ 485 h 1321"/>
                <a:gd name="T66" fmla="*/ 279 w 946"/>
                <a:gd name="T67" fmla="*/ 633 h 1321"/>
                <a:gd name="T68" fmla="*/ 253 w 946"/>
                <a:gd name="T69" fmla="*/ 770 h 1321"/>
                <a:gd name="T70" fmla="*/ 211 w 946"/>
                <a:gd name="T71" fmla="*/ 891 h 1321"/>
                <a:gd name="T72" fmla="*/ 161 w 946"/>
                <a:gd name="T73" fmla="*/ 994 h 1321"/>
                <a:gd name="T74" fmla="*/ 112 w 946"/>
                <a:gd name="T75" fmla="*/ 1074 h 1321"/>
                <a:gd name="T76" fmla="*/ 74 w 946"/>
                <a:gd name="T77" fmla="*/ 1127 h 1321"/>
                <a:gd name="T78" fmla="*/ 55 w 946"/>
                <a:gd name="T79" fmla="*/ 1152 h 1321"/>
                <a:gd name="T80" fmla="*/ 13 w 946"/>
                <a:gd name="T81" fmla="*/ 1150 h 1321"/>
                <a:gd name="T82" fmla="*/ 47 w 946"/>
                <a:gd name="T83" fmla="*/ 1112 h 1321"/>
                <a:gd name="T84" fmla="*/ 93 w 946"/>
                <a:gd name="T85" fmla="*/ 1055 h 1321"/>
                <a:gd name="T86" fmla="*/ 140 w 946"/>
                <a:gd name="T87" fmla="*/ 973 h 1321"/>
                <a:gd name="T88" fmla="*/ 188 w 946"/>
                <a:gd name="T89" fmla="*/ 876 h 1321"/>
                <a:gd name="T90" fmla="*/ 222 w 946"/>
                <a:gd name="T91" fmla="*/ 758 h 1321"/>
                <a:gd name="T92" fmla="*/ 241 w 946"/>
                <a:gd name="T93" fmla="*/ 627 h 1321"/>
                <a:gd name="T94" fmla="*/ 241 w 946"/>
                <a:gd name="T95" fmla="*/ 597 h 1321"/>
                <a:gd name="T96" fmla="*/ 241 w 946"/>
                <a:gd name="T97" fmla="*/ 566 h 1321"/>
                <a:gd name="T98" fmla="*/ 241 w 946"/>
                <a:gd name="T99" fmla="*/ 527 h 1321"/>
                <a:gd name="T100" fmla="*/ 241 w 946"/>
                <a:gd name="T101" fmla="*/ 479 h 1321"/>
                <a:gd name="T102" fmla="*/ 237 w 946"/>
                <a:gd name="T103" fmla="*/ 424 h 1321"/>
                <a:gd name="T104" fmla="*/ 235 w 946"/>
                <a:gd name="T105" fmla="*/ 361 h 1321"/>
                <a:gd name="T106" fmla="*/ 239 w 946"/>
                <a:gd name="T107" fmla="*/ 291 h 1321"/>
                <a:gd name="T108" fmla="*/ 253 w 946"/>
                <a:gd name="T109" fmla="*/ 221 h 1321"/>
                <a:gd name="T110" fmla="*/ 273 w 946"/>
                <a:gd name="T111" fmla="*/ 150 h 1321"/>
                <a:gd name="T112" fmla="*/ 292 w 946"/>
                <a:gd name="T113" fmla="*/ 89 h 1321"/>
                <a:gd name="T114" fmla="*/ 313 w 946"/>
                <a:gd name="T115" fmla="*/ 40 h 1321"/>
                <a:gd name="T116" fmla="*/ 327 w 946"/>
                <a:gd name="T117" fmla="*/ 1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46" h="1321">
                  <a:moveTo>
                    <a:pt x="332" y="0"/>
                  </a:moveTo>
                  <a:lnTo>
                    <a:pt x="946" y="133"/>
                  </a:lnTo>
                  <a:lnTo>
                    <a:pt x="944" y="133"/>
                  </a:lnTo>
                  <a:lnTo>
                    <a:pt x="941" y="139"/>
                  </a:lnTo>
                  <a:lnTo>
                    <a:pt x="937" y="141"/>
                  </a:lnTo>
                  <a:lnTo>
                    <a:pt x="935" y="145"/>
                  </a:lnTo>
                  <a:lnTo>
                    <a:pt x="931" y="148"/>
                  </a:lnTo>
                  <a:lnTo>
                    <a:pt x="927" y="154"/>
                  </a:lnTo>
                  <a:lnTo>
                    <a:pt x="925" y="156"/>
                  </a:lnTo>
                  <a:lnTo>
                    <a:pt x="924" y="158"/>
                  </a:lnTo>
                  <a:lnTo>
                    <a:pt x="922" y="162"/>
                  </a:lnTo>
                  <a:lnTo>
                    <a:pt x="920" y="165"/>
                  </a:lnTo>
                  <a:lnTo>
                    <a:pt x="916" y="167"/>
                  </a:lnTo>
                  <a:lnTo>
                    <a:pt x="914" y="173"/>
                  </a:lnTo>
                  <a:lnTo>
                    <a:pt x="912" y="177"/>
                  </a:lnTo>
                  <a:lnTo>
                    <a:pt x="910" y="181"/>
                  </a:lnTo>
                  <a:lnTo>
                    <a:pt x="908" y="184"/>
                  </a:lnTo>
                  <a:lnTo>
                    <a:pt x="905" y="190"/>
                  </a:lnTo>
                  <a:lnTo>
                    <a:pt x="903" y="194"/>
                  </a:lnTo>
                  <a:lnTo>
                    <a:pt x="901" y="200"/>
                  </a:lnTo>
                  <a:lnTo>
                    <a:pt x="899" y="205"/>
                  </a:lnTo>
                  <a:lnTo>
                    <a:pt x="895" y="211"/>
                  </a:lnTo>
                  <a:lnTo>
                    <a:pt x="893" y="217"/>
                  </a:lnTo>
                  <a:lnTo>
                    <a:pt x="891" y="224"/>
                  </a:lnTo>
                  <a:lnTo>
                    <a:pt x="887" y="230"/>
                  </a:lnTo>
                  <a:lnTo>
                    <a:pt x="886" y="236"/>
                  </a:lnTo>
                  <a:lnTo>
                    <a:pt x="884" y="243"/>
                  </a:lnTo>
                  <a:lnTo>
                    <a:pt x="882" y="251"/>
                  </a:lnTo>
                  <a:lnTo>
                    <a:pt x="878" y="259"/>
                  </a:lnTo>
                  <a:lnTo>
                    <a:pt x="876" y="266"/>
                  </a:lnTo>
                  <a:lnTo>
                    <a:pt x="876" y="276"/>
                  </a:lnTo>
                  <a:lnTo>
                    <a:pt x="874" y="283"/>
                  </a:lnTo>
                  <a:lnTo>
                    <a:pt x="870" y="293"/>
                  </a:lnTo>
                  <a:lnTo>
                    <a:pt x="868" y="300"/>
                  </a:lnTo>
                  <a:lnTo>
                    <a:pt x="868" y="310"/>
                  </a:lnTo>
                  <a:lnTo>
                    <a:pt x="867" y="321"/>
                  </a:lnTo>
                  <a:lnTo>
                    <a:pt x="865" y="329"/>
                  </a:lnTo>
                  <a:lnTo>
                    <a:pt x="863" y="340"/>
                  </a:lnTo>
                  <a:lnTo>
                    <a:pt x="863" y="352"/>
                  </a:lnTo>
                  <a:lnTo>
                    <a:pt x="861" y="363"/>
                  </a:lnTo>
                  <a:lnTo>
                    <a:pt x="859" y="375"/>
                  </a:lnTo>
                  <a:lnTo>
                    <a:pt x="859" y="386"/>
                  </a:lnTo>
                  <a:lnTo>
                    <a:pt x="857" y="397"/>
                  </a:lnTo>
                  <a:lnTo>
                    <a:pt x="857" y="411"/>
                  </a:lnTo>
                  <a:lnTo>
                    <a:pt x="857" y="422"/>
                  </a:lnTo>
                  <a:lnTo>
                    <a:pt x="857" y="435"/>
                  </a:lnTo>
                  <a:lnTo>
                    <a:pt x="857" y="449"/>
                  </a:lnTo>
                  <a:lnTo>
                    <a:pt x="857" y="464"/>
                  </a:lnTo>
                  <a:lnTo>
                    <a:pt x="857" y="477"/>
                  </a:lnTo>
                  <a:lnTo>
                    <a:pt x="857" y="490"/>
                  </a:lnTo>
                  <a:lnTo>
                    <a:pt x="857" y="506"/>
                  </a:lnTo>
                  <a:lnTo>
                    <a:pt x="859" y="521"/>
                  </a:lnTo>
                  <a:lnTo>
                    <a:pt x="859" y="538"/>
                  </a:lnTo>
                  <a:lnTo>
                    <a:pt x="861" y="553"/>
                  </a:lnTo>
                  <a:lnTo>
                    <a:pt x="863" y="570"/>
                  </a:lnTo>
                  <a:lnTo>
                    <a:pt x="863" y="587"/>
                  </a:lnTo>
                  <a:lnTo>
                    <a:pt x="865" y="603"/>
                  </a:lnTo>
                  <a:lnTo>
                    <a:pt x="867" y="620"/>
                  </a:lnTo>
                  <a:lnTo>
                    <a:pt x="868" y="637"/>
                  </a:lnTo>
                  <a:lnTo>
                    <a:pt x="868" y="654"/>
                  </a:lnTo>
                  <a:lnTo>
                    <a:pt x="868" y="669"/>
                  </a:lnTo>
                  <a:lnTo>
                    <a:pt x="870" y="686"/>
                  </a:lnTo>
                  <a:lnTo>
                    <a:pt x="870" y="703"/>
                  </a:lnTo>
                  <a:lnTo>
                    <a:pt x="870" y="722"/>
                  </a:lnTo>
                  <a:lnTo>
                    <a:pt x="870" y="738"/>
                  </a:lnTo>
                  <a:lnTo>
                    <a:pt x="870" y="753"/>
                  </a:lnTo>
                  <a:lnTo>
                    <a:pt x="870" y="770"/>
                  </a:lnTo>
                  <a:lnTo>
                    <a:pt x="870" y="787"/>
                  </a:lnTo>
                  <a:lnTo>
                    <a:pt x="868" y="804"/>
                  </a:lnTo>
                  <a:lnTo>
                    <a:pt x="868" y="819"/>
                  </a:lnTo>
                  <a:lnTo>
                    <a:pt x="867" y="836"/>
                  </a:lnTo>
                  <a:lnTo>
                    <a:pt x="867" y="853"/>
                  </a:lnTo>
                  <a:lnTo>
                    <a:pt x="865" y="869"/>
                  </a:lnTo>
                  <a:lnTo>
                    <a:pt x="863" y="884"/>
                  </a:lnTo>
                  <a:lnTo>
                    <a:pt x="863" y="901"/>
                  </a:lnTo>
                  <a:lnTo>
                    <a:pt x="861" y="916"/>
                  </a:lnTo>
                  <a:lnTo>
                    <a:pt x="859" y="931"/>
                  </a:lnTo>
                  <a:lnTo>
                    <a:pt x="857" y="947"/>
                  </a:lnTo>
                  <a:lnTo>
                    <a:pt x="855" y="962"/>
                  </a:lnTo>
                  <a:lnTo>
                    <a:pt x="853" y="977"/>
                  </a:lnTo>
                  <a:lnTo>
                    <a:pt x="851" y="990"/>
                  </a:lnTo>
                  <a:lnTo>
                    <a:pt x="849" y="1006"/>
                  </a:lnTo>
                  <a:lnTo>
                    <a:pt x="848" y="1021"/>
                  </a:lnTo>
                  <a:lnTo>
                    <a:pt x="846" y="1034"/>
                  </a:lnTo>
                  <a:lnTo>
                    <a:pt x="844" y="1047"/>
                  </a:lnTo>
                  <a:lnTo>
                    <a:pt x="842" y="1063"/>
                  </a:lnTo>
                  <a:lnTo>
                    <a:pt x="840" y="1076"/>
                  </a:lnTo>
                  <a:lnTo>
                    <a:pt x="836" y="1089"/>
                  </a:lnTo>
                  <a:lnTo>
                    <a:pt x="834" y="1101"/>
                  </a:lnTo>
                  <a:lnTo>
                    <a:pt x="832" y="1114"/>
                  </a:lnTo>
                  <a:lnTo>
                    <a:pt x="829" y="1125"/>
                  </a:lnTo>
                  <a:lnTo>
                    <a:pt x="827" y="1139"/>
                  </a:lnTo>
                  <a:lnTo>
                    <a:pt x="825" y="1150"/>
                  </a:lnTo>
                  <a:lnTo>
                    <a:pt x="823" y="1161"/>
                  </a:lnTo>
                  <a:lnTo>
                    <a:pt x="819" y="1173"/>
                  </a:lnTo>
                  <a:lnTo>
                    <a:pt x="817" y="1184"/>
                  </a:lnTo>
                  <a:lnTo>
                    <a:pt x="815" y="1194"/>
                  </a:lnTo>
                  <a:lnTo>
                    <a:pt x="813" y="1203"/>
                  </a:lnTo>
                  <a:lnTo>
                    <a:pt x="809" y="1215"/>
                  </a:lnTo>
                  <a:lnTo>
                    <a:pt x="808" y="1224"/>
                  </a:lnTo>
                  <a:lnTo>
                    <a:pt x="806" y="1234"/>
                  </a:lnTo>
                  <a:lnTo>
                    <a:pt x="804" y="1241"/>
                  </a:lnTo>
                  <a:lnTo>
                    <a:pt x="802" y="1249"/>
                  </a:lnTo>
                  <a:lnTo>
                    <a:pt x="800" y="1258"/>
                  </a:lnTo>
                  <a:lnTo>
                    <a:pt x="798" y="1266"/>
                  </a:lnTo>
                  <a:lnTo>
                    <a:pt x="796" y="1272"/>
                  </a:lnTo>
                  <a:lnTo>
                    <a:pt x="794" y="1277"/>
                  </a:lnTo>
                  <a:lnTo>
                    <a:pt x="792" y="1285"/>
                  </a:lnTo>
                  <a:lnTo>
                    <a:pt x="790" y="1289"/>
                  </a:lnTo>
                  <a:lnTo>
                    <a:pt x="790" y="1296"/>
                  </a:lnTo>
                  <a:lnTo>
                    <a:pt x="789" y="1300"/>
                  </a:lnTo>
                  <a:lnTo>
                    <a:pt x="789" y="1306"/>
                  </a:lnTo>
                  <a:lnTo>
                    <a:pt x="785" y="1308"/>
                  </a:lnTo>
                  <a:lnTo>
                    <a:pt x="785" y="1312"/>
                  </a:lnTo>
                  <a:lnTo>
                    <a:pt x="783" y="1313"/>
                  </a:lnTo>
                  <a:lnTo>
                    <a:pt x="783" y="1317"/>
                  </a:lnTo>
                  <a:lnTo>
                    <a:pt x="783" y="1321"/>
                  </a:lnTo>
                  <a:lnTo>
                    <a:pt x="783" y="1321"/>
                  </a:lnTo>
                  <a:lnTo>
                    <a:pt x="591" y="1294"/>
                  </a:lnTo>
                  <a:lnTo>
                    <a:pt x="591" y="1262"/>
                  </a:lnTo>
                  <a:lnTo>
                    <a:pt x="751" y="1289"/>
                  </a:lnTo>
                  <a:lnTo>
                    <a:pt x="751" y="1289"/>
                  </a:lnTo>
                  <a:lnTo>
                    <a:pt x="751" y="1285"/>
                  </a:lnTo>
                  <a:lnTo>
                    <a:pt x="751" y="1283"/>
                  </a:lnTo>
                  <a:lnTo>
                    <a:pt x="752" y="1283"/>
                  </a:lnTo>
                  <a:lnTo>
                    <a:pt x="752" y="1279"/>
                  </a:lnTo>
                  <a:lnTo>
                    <a:pt x="754" y="1275"/>
                  </a:lnTo>
                  <a:lnTo>
                    <a:pt x="756" y="1272"/>
                  </a:lnTo>
                  <a:lnTo>
                    <a:pt x="756" y="1268"/>
                  </a:lnTo>
                  <a:lnTo>
                    <a:pt x="758" y="1264"/>
                  </a:lnTo>
                  <a:lnTo>
                    <a:pt x="760" y="1258"/>
                  </a:lnTo>
                  <a:lnTo>
                    <a:pt x="760" y="1253"/>
                  </a:lnTo>
                  <a:lnTo>
                    <a:pt x="764" y="1249"/>
                  </a:lnTo>
                  <a:lnTo>
                    <a:pt x="766" y="1243"/>
                  </a:lnTo>
                  <a:lnTo>
                    <a:pt x="766" y="1236"/>
                  </a:lnTo>
                  <a:lnTo>
                    <a:pt x="768" y="1230"/>
                  </a:lnTo>
                  <a:lnTo>
                    <a:pt x="770" y="1222"/>
                  </a:lnTo>
                  <a:lnTo>
                    <a:pt x="771" y="1215"/>
                  </a:lnTo>
                  <a:lnTo>
                    <a:pt x="773" y="1207"/>
                  </a:lnTo>
                  <a:lnTo>
                    <a:pt x="775" y="1199"/>
                  </a:lnTo>
                  <a:lnTo>
                    <a:pt x="777" y="1192"/>
                  </a:lnTo>
                  <a:lnTo>
                    <a:pt x="781" y="1182"/>
                  </a:lnTo>
                  <a:lnTo>
                    <a:pt x="783" y="1175"/>
                  </a:lnTo>
                  <a:lnTo>
                    <a:pt x="785" y="1165"/>
                  </a:lnTo>
                  <a:lnTo>
                    <a:pt x="789" y="1156"/>
                  </a:lnTo>
                  <a:lnTo>
                    <a:pt x="790" y="1144"/>
                  </a:lnTo>
                  <a:lnTo>
                    <a:pt x="792" y="1135"/>
                  </a:lnTo>
                  <a:lnTo>
                    <a:pt x="794" y="1123"/>
                  </a:lnTo>
                  <a:lnTo>
                    <a:pt x="796" y="1114"/>
                  </a:lnTo>
                  <a:lnTo>
                    <a:pt x="798" y="1102"/>
                  </a:lnTo>
                  <a:lnTo>
                    <a:pt x="802" y="1091"/>
                  </a:lnTo>
                  <a:lnTo>
                    <a:pt x="802" y="1080"/>
                  </a:lnTo>
                  <a:lnTo>
                    <a:pt x="806" y="1066"/>
                  </a:lnTo>
                  <a:lnTo>
                    <a:pt x="808" y="1055"/>
                  </a:lnTo>
                  <a:lnTo>
                    <a:pt x="809" y="1042"/>
                  </a:lnTo>
                  <a:lnTo>
                    <a:pt x="811" y="1028"/>
                  </a:lnTo>
                  <a:lnTo>
                    <a:pt x="813" y="1015"/>
                  </a:lnTo>
                  <a:lnTo>
                    <a:pt x="815" y="1004"/>
                  </a:lnTo>
                  <a:lnTo>
                    <a:pt x="817" y="988"/>
                  </a:lnTo>
                  <a:lnTo>
                    <a:pt x="819" y="975"/>
                  </a:lnTo>
                  <a:lnTo>
                    <a:pt x="819" y="962"/>
                  </a:lnTo>
                  <a:lnTo>
                    <a:pt x="823" y="947"/>
                  </a:lnTo>
                  <a:lnTo>
                    <a:pt x="823" y="931"/>
                  </a:lnTo>
                  <a:lnTo>
                    <a:pt x="825" y="918"/>
                  </a:lnTo>
                  <a:lnTo>
                    <a:pt x="827" y="903"/>
                  </a:lnTo>
                  <a:lnTo>
                    <a:pt x="827" y="886"/>
                  </a:lnTo>
                  <a:lnTo>
                    <a:pt x="829" y="871"/>
                  </a:lnTo>
                  <a:lnTo>
                    <a:pt x="829" y="855"/>
                  </a:lnTo>
                  <a:lnTo>
                    <a:pt x="829" y="838"/>
                  </a:lnTo>
                  <a:lnTo>
                    <a:pt x="830" y="823"/>
                  </a:lnTo>
                  <a:lnTo>
                    <a:pt x="832" y="808"/>
                  </a:lnTo>
                  <a:lnTo>
                    <a:pt x="832" y="791"/>
                  </a:lnTo>
                  <a:lnTo>
                    <a:pt x="832" y="774"/>
                  </a:lnTo>
                  <a:lnTo>
                    <a:pt x="832" y="757"/>
                  </a:lnTo>
                  <a:lnTo>
                    <a:pt x="832" y="741"/>
                  </a:lnTo>
                  <a:lnTo>
                    <a:pt x="832" y="722"/>
                  </a:lnTo>
                  <a:lnTo>
                    <a:pt x="832" y="705"/>
                  </a:lnTo>
                  <a:lnTo>
                    <a:pt x="832" y="688"/>
                  </a:lnTo>
                  <a:lnTo>
                    <a:pt x="832" y="669"/>
                  </a:lnTo>
                  <a:lnTo>
                    <a:pt x="830" y="652"/>
                  </a:lnTo>
                  <a:lnTo>
                    <a:pt x="829" y="635"/>
                  </a:lnTo>
                  <a:lnTo>
                    <a:pt x="829" y="616"/>
                  </a:lnTo>
                  <a:lnTo>
                    <a:pt x="827" y="599"/>
                  </a:lnTo>
                  <a:lnTo>
                    <a:pt x="827" y="597"/>
                  </a:lnTo>
                  <a:lnTo>
                    <a:pt x="827" y="595"/>
                  </a:lnTo>
                  <a:lnTo>
                    <a:pt x="827" y="591"/>
                  </a:lnTo>
                  <a:lnTo>
                    <a:pt x="827" y="589"/>
                  </a:lnTo>
                  <a:lnTo>
                    <a:pt x="827" y="585"/>
                  </a:lnTo>
                  <a:lnTo>
                    <a:pt x="825" y="582"/>
                  </a:lnTo>
                  <a:lnTo>
                    <a:pt x="825" y="580"/>
                  </a:lnTo>
                  <a:lnTo>
                    <a:pt x="825" y="576"/>
                  </a:lnTo>
                  <a:lnTo>
                    <a:pt x="825" y="572"/>
                  </a:lnTo>
                  <a:lnTo>
                    <a:pt x="825" y="568"/>
                  </a:lnTo>
                  <a:lnTo>
                    <a:pt x="823" y="565"/>
                  </a:lnTo>
                  <a:lnTo>
                    <a:pt x="823" y="561"/>
                  </a:lnTo>
                  <a:lnTo>
                    <a:pt x="823" y="555"/>
                  </a:lnTo>
                  <a:lnTo>
                    <a:pt x="823" y="551"/>
                  </a:lnTo>
                  <a:lnTo>
                    <a:pt x="821" y="546"/>
                  </a:lnTo>
                  <a:lnTo>
                    <a:pt x="821" y="540"/>
                  </a:lnTo>
                  <a:lnTo>
                    <a:pt x="821" y="536"/>
                  </a:lnTo>
                  <a:lnTo>
                    <a:pt x="819" y="530"/>
                  </a:lnTo>
                  <a:lnTo>
                    <a:pt x="819" y="523"/>
                  </a:lnTo>
                  <a:lnTo>
                    <a:pt x="819" y="519"/>
                  </a:lnTo>
                  <a:lnTo>
                    <a:pt x="819" y="511"/>
                  </a:lnTo>
                  <a:lnTo>
                    <a:pt x="819" y="506"/>
                  </a:lnTo>
                  <a:lnTo>
                    <a:pt x="819" y="498"/>
                  </a:lnTo>
                  <a:lnTo>
                    <a:pt x="819" y="490"/>
                  </a:lnTo>
                  <a:lnTo>
                    <a:pt x="819" y="485"/>
                  </a:lnTo>
                  <a:lnTo>
                    <a:pt x="819" y="477"/>
                  </a:lnTo>
                  <a:lnTo>
                    <a:pt x="819" y="471"/>
                  </a:lnTo>
                  <a:lnTo>
                    <a:pt x="819" y="464"/>
                  </a:lnTo>
                  <a:lnTo>
                    <a:pt x="819" y="454"/>
                  </a:lnTo>
                  <a:lnTo>
                    <a:pt x="819" y="447"/>
                  </a:lnTo>
                  <a:lnTo>
                    <a:pt x="819" y="439"/>
                  </a:lnTo>
                  <a:lnTo>
                    <a:pt x="819" y="432"/>
                  </a:lnTo>
                  <a:lnTo>
                    <a:pt x="819" y="422"/>
                  </a:lnTo>
                  <a:lnTo>
                    <a:pt x="819" y="414"/>
                  </a:lnTo>
                  <a:lnTo>
                    <a:pt x="819" y="407"/>
                  </a:lnTo>
                  <a:lnTo>
                    <a:pt x="821" y="397"/>
                  </a:lnTo>
                  <a:lnTo>
                    <a:pt x="821" y="388"/>
                  </a:lnTo>
                  <a:lnTo>
                    <a:pt x="823" y="380"/>
                  </a:lnTo>
                  <a:lnTo>
                    <a:pt x="823" y="371"/>
                  </a:lnTo>
                  <a:lnTo>
                    <a:pt x="825" y="363"/>
                  </a:lnTo>
                  <a:lnTo>
                    <a:pt x="825" y="354"/>
                  </a:lnTo>
                  <a:lnTo>
                    <a:pt x="827" y="344"/>
                  </a:lnTo>
                  <a:lnTo>
                    <a:pt x="827" y="337"/>
                  </a:lnTo>
                  <a:lnTo>
                    <a:pt x="829" y="327"/>
                  </a:lnTo>
                  <a:lnTo>
                    <a:pt x="830" y="317"/>
                  </a:lnTo>
                  <a:lnTo>
                    <a:pt x="832" y="308"/>
                  </a:lnTo>
                  <a:lnTo>
                    <a:pt x="834" y="298"/>
                  </a:lnTo>
                  <a:lnTo>
                    <a:pt x="836" y="289"/>
                  </a:lnTo>
                  <a:lnTo>
                    <a:pt x="836" y="279"/>
                  </a:lnTo>
                  <a:lnTo>
                    <a:pt x="840" y="270"/>
                  </a:lnTo>
                  <a:lnTo>
                    <a:pt x="842" y="260"/>
                  </a:lnTo>
                  <a:lnTo>
                    <a:pt x="844" y="251"/>
                  </a:lnTo>
                  <a:lnTo>
                    <a:pt x="846" y="241"/>
                  </a:lnTo>
                  <a:lnTo>
                    <a:pt x="849" y="232"/>
                  </a:lnTo>
                  <a:lnTo>
                    <a:pt x="851" y="222"/>
                  </a:lnTo>
                  <a:lnTo>
                    <a:pt x="855" y="213"/>
                  </a:lnTo>
                  <a:lnTo>
                    <a:pt x="859" y="203"/>
                  </a:lnTo>
                  <a:lnTo>
                    <a:pt x="861" y="194"/>
                  </a:lnTo>
                  <a:lnTo>
                    <a:pt x="865" y="184"/>
                  </a:lnTo>
                  <a:lnTo>
                    <a:pt x="868" y="175"/>
                  </a:lnTo>
                  <a:lnTo>
                    <a:pt x="353" y="44"/>
                  </a:lnTo>
                  <a:lnTo>
                    <a:pt x="353" y="46"/>
                  </a:lnTo>
                  <a:lnTo>
                    <a:pt x="349" y="48"/>
                  </a:lnTo>
                  <a:lnTo>
                    <a:pt x="348" y="51"/>
                  </a:lnTo>
                  <a:lnTo>
                    <a:pt x="344" y="55"/>
                  </a:lnTo>
                  <a:lnTo>
                    <a:pt x="342" y="59"/>
                  </a:lnTo>
                  <a:lnTo>
                    <a:pt x="340" y="65"/>
                  </a:lnTo>
                  <a:lnTo>
                    <a:pt x="336" y="67"/>
                  </a:lnTo>
                  <a:lnTo>
                    <a:pt x="334" y="70"/>
                  </a:lnTo>
                  <a:lnTo>
                    <a:pt x="332" y="72"/>
                  </a:lnTo>
                  <a:lnTo>
                    <a:pt x="332" y="76"/>
                  </a:lnTo>
                  <a:lnTo>
                    <a:pt x="330" y="80"/>
                  </a:lnTo>
                  <a:lnTo>
                    <a:pt x="327" y="84"/>
                  </a:lnTo>
                  <a:lnTo>
                    <a:pt x="325" y="88"/>
                  </a:lnTo>
                  <a:lnTo>
                    <a:pt x="325" y="91"/>
                  </a:lnTo>
                  <a:lnTo>
                    <a:pt x="321" y="97"/>
                  </a:lnTo>
                  <a:lnTo>
                    <a:pt x="319" y="101"/>
                  </a:lnTo>
                  <a:lnTo>
                    <a:pt x="317" y="107"/>
                  </a:lnTo>
                  <a:lnTo>
                    <a:pt x="315" y="112"/>
                  </a:lnTo>
                  <a:lnTo>
                    <a:pt x="313" y="116"/>
                  </a:lnTo>
                  <a:lnTo>
                    <a:pt x="311" y="124"/>
                  </a:lnTo>
                  <a:lnTo>
                    <a:pt x="310" y="129"/>
                  </a:lnTo>
                  <a:lnTo>
                    <a:pt x="308" y="137"/>
                  </a:lnTo>
                  <a:lnTo>
                    <a:pt x="306" y="143"/>
                  </a:lnTo>
                  <a:lnTo>
                    <a:pt x="302" y="148"/>
                  </a:lnTo>
                  <a:lnTo>
                    <a:pt x="300" y="156"/>
                  </a:lnTo>
                  <a:lnTo>
                    <a:pt x="300" y="164"/>
                  </a:lnTo>
                  <a:lnTo>
                    <a:pt x="298" y="171"/>
                  </a:lnTo>
                  <a:lnTo>
                    <a:pt x="296" y="179"/>
                  </a:lnTo>
                  <a:lnTo>
                    <a:pt x="292" y="186"/>
                  </a:lnTo>
                  <a:lnTo>
                    <a:pt x="292" y="196"/>
                  </a:lnTo>
                  <a:lnTo>
                    <a:pt x="291" y="205"/>
                  </a:lnTo>
                  <a:lnTo>
                    <a:pt x="289" y="215"/>
                  </a:lnTo>
                  <a:lnTo>
                    <a:pt x="289" y="224"/>
                  </a:lnTo>
                  <a:lnTo>
                    <a:pt x="285" y="234"/>
                  </a:lnTo>
                  <a:lnTo>
                    <a:pt x="285" y="243"/>
                  </a:lnTo>
                  <a:lnTo>
                    <a:pt x="283" y="253"/>
                  </a:lnTo>
                  <a:lnTo>
                    <a:pt x="281" y="264"/>
                  </a:lnTo>
                  <a:lnTo>
                    <a:pt x="281" y="276"/>
                  </a:lnTo>
                  <a:lnTo>
                    <a:pt x="279" y="287"/>
                  </a:lnTo>
                  <a:lnTo>
                    <a:pt x="279" y="298"/>
                  </a:lnTo>
                  <a:lnTo>
                    <a:pt x="277" y="310"/>
                  </a:lnTo>
                  <a:lnTo>
                    <a:pt x="277" y="323"/>
                  </a:lnTo>
                  <a:lnTo>
                    <a:pt x="277" y="337"/>
                  </a:lnTo>
                  <a:lnTo>
                    <a:pt x="277" y="350"/>
                  </a:lnTo>
                  <a:lnTo>
                    <a:pt x="277" y="363"/>
                  </a:lnTo>
                  <a:lnTo>
                    <a:pt x="277" y="376"/>
                  </a:lnTo>
                  <a:lnTo>
                    <a:pt x="275" y="392"/>
                  </a:lnTo>
                  <a:lnTo>
                    <a:pt x="275" y="405"/>
                  </a:lnTo>
                  <a:lnTo>
                    <a:pt x="277" y="420"/>
                  </a:lnTo>
                  <a:lnTo>
                    <a:pt x="277" y="435"/>
                  </a:lnTo>
                  <a:lnTo>
                    <a:pt x="277" y="452"/>
                  </a:lnTo>
                  <a:lnTo>
                    <a:pt x="279" y="468"/>
                  </a:lnTo>
                  <a:lnTo>
                    <a:pt x="279" y="485"/>
                  </a:lnTo>
                  <a:lnTo>
                    <a:pt x="281" y="502"/>
                  </a:lnTo>
                  <a:lnTo>
                    <a:pt x="281" y="519"/>
                  </a:lnTo>
                  <a:lnTo>
                    <a:pt x="283" y="536"/>
                  </a:lnTo>
                  <a:lnTo>
                    <a:pt x="283" y="551"/>
                  </a:lnTo>
                  <a:lnTo>
                    <a:pt x="283" y="568"/>
                  </a:lnTo>
                  <a:lnTo>
                    <a:pt x="281" y="584"/>
                  </a:lnTo>
                  <a:lnTo>
                    <a:pt x="281" y="601"/>
                  </a:lnTo>
                  <a:lnTo>
                    <a:pt x="281" y="616"/>
                  </a:lnTo>
                  <a:lnTo>
                    <a:pt x="279" y="633"/>
                  </a:lnTo>
                  <a:lnTo>
                    <a:pt x="277" y="648"/>
                  </a:lnTo>
                  <a:lnTo>
                    <a:pt x="275" y="665"/>
                  </a:lnTo>
                  <a:lnTo>
                    <a:pt x="272" y="681"/>
                  </a:lnTo>
                  <a:lnTo>
                    <a:pt x="270" y="696"/>
                  </a:lnTo>
                  <a:lnTo>
                    <a:pt x="266" y="711"/>
                  </a:lnTo>
                  <a:lnTo>
                    <a:pt x="264" y="726"/>
                  </a:lnTo>
                  <a:lnTo>
                    <a:pt x="260" y="741"/>
                  </a:lnTo>
                  <a:lnTo>
                    <a:pt x="256" y="757"/>
                  </a:lnTo>
                  <a:lnTo>
                    <a:pt x="253" y="770"/>
                  </a:lnTo>
                  <a:lnTo>
                    <a:pt x="249" y="785"/>
                  </a:lnTo>
                  <a:lnTo>
                    <a:pt x="245" y="798"/>
                  </a:lnTo>
                  <a:lnTo>
                    <a:pt x="241" y="812"/>
                  </a:lnTo>
                  <a:lnTo>
                    <a:pt x="235" y="827"/>
                  </a:lnTo>
                  <a:lnTo>
                    <a:pt x="232" y="840"/>
                  </a:lnTo>
                  <a:lnTo>
                    <a:pt x="226" y="853"/>
                  </a:lnTo>
                  <a:lnTo>
                    <a:pt x="222" y="867"/>
                  </a:lnTo>
                  <a:lnTo>
                    <a:pt x="216" y="878"/>
                  </a:lnTo>
                  <a:lnTo>
                    <a:pt x="211" y="891"/>
                  </a:lnTo>
                  <a:lnTo>
                    <a:pt x="205" y="905"/>
                  </a:lnTo>
                  <a:lnTo>
                    <a:pt x="199" y="918"/>
                  </a:lnTo>
                  <a:lnTo>
                    <a:pt x="195" y="928"/>
                  </a:lnTo>
                  <a:lnTo>
                    <a:pt x="190" y="939"/>
                  </a:lnTo>
                  <a:lnTo>
                    <a:pt x="182" y="952"/>
                  </a:lnTo>
                  <a:lnTo>
                    <a:pt x="178" y="964"/>
                  </a:lnTo>
                  <a:lnTo>
                    <a:pt x="173" y="973"/>
                  </a:lnTo>
                  <a:lnTo>
                    <a:pt x="167" y="983"/>
                  </a:lnTo>
                  <a:lnTo>
                    <a:pt x="161" y="994"/>
                  </a:lnTo>
                  <a:lnTo>
                    <a:pt x="156" y="1006"/>
                  </a:lnTo>
                  <a:lnTo>
                    <a:pt x="148" y="1013"/>
                  </a:lnTo>
                  <a:lnTo>
                    <a:pt x="144" y="1023"/>
                  </a:lnTo>
                  <a:lnTo>
                    <a:pt x="138" y="1032"/>
                  </a:lnTo>
                  <a:lnTo>
                    <a:pt x="133" y="1042"/>
                  </a:lnTo>
                  <a:lnTo>
                    <a:pt x="127" y="1049"/>
                  </a:lnTo>
                  <a:lnTo>
                    <a:pt x="121" y="1057"/>
                  </a:lnTo>
                  <a:lnTo>
                    <a:pt x="116" y="1066"/>
                  </a:lnTo>
                  <a:lnTo>
                    <a:pt x="112" y="1074"/>
                  </a:lnTo>
                  <a:lnTo>
                    <a:pt x="106" y="1082"/>
                  </a:lnTo>
                  <a:lnTo>
                    <a:pt x="102" y="1087"/>
                  </a:lnTo>
                  <a:lnTo>
                    <a:pt x="97" y="1093"/>
                  </a:lnTo>
                  <a:lnTo>
                    <a:pt x="95" y="1101"/>
                  </a:lnTo>
                  <a:lnTo>
                    <a:pt x="89" y="1106"/>
                  </a:lnTo>
                  <a:lnTo>
                    <a:pt x="85" y="1112"/>
                  </a:lnTo>
                  <a:lnTo>
                    <a:pt x="80" y="1118"/>
                  </a:lnTo>
                  <a:lnTo>
                    <a:pt x="78" y="1123"/>
                  </a:lnTo>
                  <a:lnTo>
                    <a:pt x="74" y="1127"/>
                  </a:lnTo>
                  <a:lnTo>
                    <a:pt x="70" y="1131"/>
                  </a:lnTo>
                  <a:lnTo>
                    <a:pt x="68" y="1135"/>
                  </a:lnTo>
                  <a:lnTo>
                    <a:pt x="64" y="1139"/>
                  </a:lnTo>
                  <a:lnTo>
                    <a:pt x="62" y="1140"/>
                  </a:lnTo>
                  <a:lnTo>
                    <a:pt x="61" y="1144"/>
                  </a:lnTo>
                  <a:lnTo>
                    <a:pt x="59" y="1146"/>
                  </a:lnTo>
                  <a:lnTo>
                    <a:pt x="57" y="1148"/>
                  </a:lnTo>
                  <a:lnTo>
                    <a:pt x="55" y="1150"/>
                  </a:lnTo>
                  <a:lnTo>
                    <a:pt x="55" y="1152"/>
                  </a:lnTo>
                  <a:lnTo>
                    <a:pt x="108" y="1165"/>
                  </a:lnTo>
                  <a:lnTo>
                    <a:pt x="89" y="1194"/>
                  </a:lnTo>
                  <a:lnTo>
                    <a:pt x="0" y="1165"/>
                  </a:lnTo>
                  <a:lnTo>
                    <a:pt x="0" y="1165"/>
                  </a:lnTo>
                  <a:lnTo>
                    <a:pt x="2" y="1161"/>
                  </a:lnTo>
                  <a:lnTo>
                    <a:pt x="3" y="1159"/>
                  </a:lnTo>
                  <a:lnTo>
                    <a:pt x="9" y="1156"/>
                  </a:lnTo>
                  <a:lnTo>
                    <a:pt x="11" y="1152"/>
                  </a:lnTo>
                  <a:lnTo>
                    <a:pt x="13" y="1150"/>
                  </a:lnTo>
                  <a:lnTo>
                    <a:pt x="17" y="1146"/>
                  </a:lnTo>
                  <a:lnTo>
                    <a:pt x="21" y="1144"/>
                  </a:lnTo>
                  <a:lnTo>
                    <a:pt x="22" y="1140"/>
                  </a:lnTo>
                  <a:lnTo>
                    <a:pt x="26" y="1135"/>
                  </a:lnTo>
                  <a:lnTo>
                    <a:pt x="30" y="1131"/>
                  </a:lnTo>
                  <a:lnTo>
                    <a:pt x="36" y="1127"/>
                  </a:lnTo>
                  <a:lnTo>
                    <a:pt x="38" y="1123"/>
                  </a:lnTo>
                  <a:lnTo>
                    <a:pt x="43" y="1118"/>
                  </a:lnTo>
                  <a:lnTo>
                    <a:pt x="47" y="1112"/>
                  </a:lnTo>
                  <a:lnTo>
                    <a:pt x="53" y="1106"/>
                  </a:lnTo>
                  <a:lnTo>
                    <a:pt x="57" y="1101"/>
                  </a:lnTo>
                  <a:lnTo>
                    <a:pt x="61" y="1095"/>
                  </a:lnTo>
                  <a:lnTo>
                    <a:pt x="66" y="1089"/>
                  </a:lnTo>
                  <a:lnTo>
                    <a:pt x="72" y="1082"/>
                  </a:lnTo>
                  <a:lnTo>
                    <a:pt x="76" y="1076"/>
                  </a:lnTo>
                  <a:lnTo>
                    <a:pt x="81" y="1068"/>
                  </a:lnTo>
                  <a:lnTo>
                    <a:pt x="87" y="1061"/>
                  </a:lnTo>
                  <a:lnTo>
                    <a:pt x="93" y="1055"/>
                  </a:lnTo>
                  <a:lnTo>
                    <a:pt x="97" y="1045"/>
                  </a:lnTo>
                  <a:lnTo>
                    <a:pt x="104" y="1038"/>
                  </a:lnTo>
                  <a:lnTo>
                    <a:pt x="108" y="1030"/>
                  </a:lnTo>
                  <a:lnTo>
                    <a:pt x="114" y="1021"/>
                  </a:lnTo>
                  <a:lnTo>
                    <a:pt x="119" y="1013"/>
                  </a:lnTo>
                  <a:lnTo>
                    <a:pt x="125" y="1004"/>
                  </a:lnTo>
                  <a:lnTo>
                    <a:pt x="131" y="994"/>
                  </a:lnTo>
                  <a:lnTo>
                    <a:pt x="137" y="985"/>
                  </a:lnTo>
                  <a:lnTo>
                    <a:pt x="140" y="973"/>
                  </a:lnTo>
                  <a:lnTo>
                    <a:pt x="146" y="964"/>
                  </a:lnTo>
                  <a:lnTo>
                    <a:pt x="152" y="954"/>
                  </a:lnTo>
                  <a:lnTo>
                    <a:pt x="157" y="945"/>
                  </a:lnTo>
                  <a:lnTo>
                    <a:pt x="163" y="931"/>
                  </a:lnTo>
                  <a:lnTo>
                    <a:pt x="167" y="922"/>
                  </a:lnTo>
                  <a:lnTo>
                    <a:pt x="173" y="911"/>
                  </a:lnTo>
                  <a:lnTo>
                    <a:pt x="178" y="899"/>
                  </a:lnTo>
                  <a:lnTo>
                    <a:pt x="182" y="888"/>
                  </a:lnTo>
                  <a:lnTo>
                    <a:pt x="188" y="876"/>
                  </a:lnTo>
                  <a:lnTo>
                    <a:pt x="192" y="863"/>
                  </a:lnTo>
                  <a:lnTo>
                    <a:pt x="197" y="852"/>
                  </a:lnTo>
                  <a:lnTo>
                    <a:pt x="201" y="838"/>
                  </a:lnTo>
                  <a:lnTo>
                    <a:pt x="205" y="827"/>
                  </a:lnTo>
                  <a:lnTo>
                    <a:pt x="209" y="814"/>
                  </a:lnTo>
                  <a:lnTo>
                    <a:pt x="213" y="800"/>
                  </a:lnTo>
                  <a:lnTo>
                    <a:pt x="216" y="787"/>
                  </a:lnTo>
                  <a:lnTo>
                    <a:pt x="220" y="774"/>
                  </a:lnTo>
                  <a:lnTo>
                    <a:pt x="222" y="758"/>
                  </a:lnTo>
                  <a:lnTo>
                    <a:pt x="226" y="745"/>
                  </a:lnTo>
                  <a:lnTo>
                    <a:pt x="228" y="732"/>
                  </a:lnTo>
                  <a:lnTo>
                    <a:pt x="230" y="717"/>
                  </a:lnTo>
                  <a:lnTo>
                    <a:pt x="232" y="701"/>
                  </a:lnTo>
                  <a:lnTo>
                    <a:pt x="235" y="688"/>
                  </a:lnTo>
                  <a:lnTo>
                    <a:pt x="237" y="673"/>
                  </a:lnTo>
                  <a:lnTo>
                    <a:pt x="239" y="658"/>
                  </a:lnTo>
                  <a:lnTo>
                    <a:pt x="239" y="641"/>
                  </a:lnTo>
                  <a:lnTo>
                    <a:pt x="241" y="627"/>
                  </a:lnTo>
                  <a:lnTo>
                    <a:pt x="241" y="625"/>
                  </a:lnTo>
                  <a:lnTo>
                    <a:pt x="241" y="622"/>
                  </a:lnTo>
                  <a:lnTo>
                    <a:pt x="241" y="618"/>
                  </a:lnTo>
                  <a:lnTo>
                    <a:pt x="241" y="616"/>
                  </a:lnTo>
                  <a:lnTo>
                    <a:pt x="241" y="612"/>
                  </a:lnTo>
                  <a:lnTo>
                    <a:pt x="241" y="608"/>
                  </a:lnTo>
                  <a:lnTo>
                    <a:pt x="241" y="604"/>
                  </a:lnTo>
                  <a:lnTo>
                    <a:pt x="241" y="599"/>
                  </a:lnTo>
                  <a:lnTo>
                    <a:pt x="241" y="597"/>
                  </a:lnTo>
                  <a:lnTo>
                    <a:pt x="241" y="593"/>
                  </a:lnTo>
                  <a:lnTo>
                    <a:pt x="241" y="591"/>
                  </a:lnTo>
                  <a:lnTo>
                    <a:pt x="241" y="587"/>
                  </a:lnTo>
                  <a:lnTo>
                    <a:pt x="241" y="584"/>
                  </a:lnTo>
                  <a:lnTo>
                    <a:pt x="241" y="580"/>
                  </a:lnTo>
                  <a:lnTo>
                    <a:pt x="241" y="576"/>
                  </a:lnTo>
                  <a:lnTo>
                    <a:pt x="241" y="574"/>
                  </a:lnTo>
                  <a:lnTo>
                    <a:pt x="241" y="570"/>
                  </a:lnTo>
                  <a:lnTo>
                    <a:pt x="241" y="566"/>
                  </a:lnTo>
                  <a:lnTo>
                    <a:pt x="241" y="563"/>
                  </a:lnTo>
                  <a:lnTo>
                    <a:pt x="241" y="559"/>
                  </a:lnTo>
                  <a:lnTo>
                    <a:pt x="241" y="555"/>
                  </a:lnTo>
                  <a:lnTo>
                    <a:pt x="241" y="549"/>
                  </a:lnTo>
                  <a:lnTo>
                    <a:pt x="241" y="546"/>
                  </a:lnTo>
                  <a:lnTo>
                    <a:pt x="241" y="540"/>
                  </a:lnTo>
                  <a:lnTo>
                    <a:pt x="241" y="536"/>
                  </a:lnTo>
                  <a:lnTo>
                    <a:pt x="241" y="530"/>
                  </a:lnTo>
                  <a:lnTo>
                    <a:pt x="241" y="527"/>
                  </a:lnTo>
                  <a:lnTo>
                    <a:pt x="241" y="523"/>
                  </a:lnTo>
                  <a:lnTo>
                    <a:pt x="241" y="517"/>
                  </a:lnTo>
                  <a:lnTo>
                    <a:pt x="241" y="511"/>
                  </a:lnTo>
                  <a:lnTo>
                    <a:pt x="241" y="506"/>
                  </a:lnTo>
                  <a:lnTo>
                    <a:pt x="241" y="502"/>
                  </a:lnTo>
                  <a:lnTo>
                    <a:pt x="241" y="496"/>
                  </a:lnTo>
                  <a:lnTo>
                    <a:pt x="241" y="490"/>
                  </a:lnTo>
                  <a:lnTo>
                    <a:pt x="241" y="485"/>
                  </a:lnTo>
                  <a:lnTo>
                    <a:pt x="241" y="479"/>
                  </a:lnTo>
                  <a:lnTo>
                    <a:pt x="239" y="473"/>
                  </a:lnTo>
                  <a:lnTo>
                    <a:pt x="239" y="466"/>
                  </a:lnTo>
                  <a:lnTo>
                    <a:pt x="239" y="462"/>
                  </a:lnTo>
                  <a:lnTo>
                    <a:pt x="239" y="454"/>
                  </a:lnTo>
                  <a:lnTo>
                    <a:pt x="239" y="449"/>
                  </a:lnTo>
                  <a:lnTo>
                    <a:pt x="239" y="443"/>
                  </a:lnTo>
                  <a:lnTo>
                    <a:pt x="239" y="437"/>
                  </a:lnTo>
                  <a:lnTo>
                    <a:pt x="239" y="430"/>
                  </a:lnTo>
                  <a:lnTo>
                    <a:pt x="237" y="424"/>
                  </a:lnTo>
                  <a:lnTo>
                    <a:pt x="237" y="416"/>
                  </a:lnTo>
                  <a:lnTo>
                    <a:pt x="237" y="411"/>
                  </a:lnTo>
                  <a:lnTo>
                    <a:pt x="237" y="403"/>
                  </a:lnTo>
                  <a:lnTo>
                    <a:pt x="237" y="395"/>
                  </a:lnTo>
                  <a:lnTo>
                    <a:pt x="237" y="390"/>
                  </a:lnTo>
                  <a:lnTo>
                    <a:pt x="237" y="382"/>
                  </a:lnTo>
                  <a:lnTo>
                    <a:pt x="237" y="376"/>
                  </a:lnTo>
                  <a:lnTo>
                    <a:pt x="235" y="369"/>
                  </a:lnTo>
                  <a:lnTo>
                    <a:pt x="235" y="361"/>
                  </a:lnTo>
                  <a:lnTo>
                    <a:pt x="235" y="354"/>
                  </a:lnTo>
                  <a:lnTo>
                    <a:pt x="235" y="346"/>
                  </a:lnTo>
                  <a:lnTo>
                    <a:pt x="235" y="338"/>
                  </a:lnTo>
                  <a:lnTo>
                    <a:pt x="235" y="331"/>
                  </a:lnTo>
                  <a:lnTo>
                    <a:pt x="237" y="323"/>
                  </a:lnTo>
                  <a:lnTo>
                    <a:pt x="237" y="316"/>
                  </a:lnTo>
                  <a:lnTo>
                    <a:pt x="237" y="308"/>
                  </a:lnTo>
                  <a:lnTo>
                    <a:pt x="239" y="300"/>
                  </a:lnTo>
                  <a:lnTo>
                    <a:pt x="239" y="291"/>
                  </a:lnTo>
                  <a:lnTo>
                    <a:pt x="241" y="283"/>
                  </a:lnTo>
                  <a:lnTo>
                    <a:pt x="241" y="276"/>
                  </a:lnTo>
                  <a:lnTo>
                    <a:pt x="243" y="268"/>
                  </a:lnTo>
                  <a:lnTo>
                    <a:pt x="245" y="260"/>
                  </a:lnTo>
                  <a:lnTo>
                    <a:pt x="247" y="251"/>
                  </a:lnTo>
                  <a:lnTo>
                    <a:pt x="249" y="243"/>
                  </a:lnTo>
                  <a:lnTo>
                    <a:pt x="249" y="236"/>
                  </a:lnTo>
                  <a:lnTo>
                    <a:pt x="251" y="228"/>
                  </a:lnTo>
                  <a:lnTo>
                    <a:pt x="253" y="221"/>
                  </a:lnTo>
                  <a:lnTo>
                    <a:pt x="254" y="211"/>
                  </a:lnTo>
                  <a:lnTo>
                    <a:pt x="256" y="205"/>
                  </a:lnTo>
                  <a:lnTo>
                    <a:pt x="258" y="198"/>
                  </a:lnTo>
                  <a:lnTo>
                    <a:pt x="262" y="190"/>
                  </a:lnTo>
                  <a:lnTo>
                    <a:pt x="264" y="183"/>
                  </a:lnTo>
                  <a:lnTo>
                    <a:pt x="266" y="173"/>
                  </a:lnTo>
                  <a:lnTo>
                    <a:pt x="268" y="165"/>
                  </a:lnTo>
                  <a:lnTo>
                    <a:pt x="272" y="160"/>
                  </a:lnTo>
                  <a:lnTo>
                    <a:pt x="273" y="150"/>
                  </a:lnTo>
                  <a:lnTo>
                    <a:pt x="275" y="145"/>
                  </a:lnTo>
                  <a:lnTo>
                    <a:pt x="277" y="137"/>
                  </a:lnTo>
                  <a:lnTo>
                    <a:pt x="281" y="131"/>
                  </a:lnTo>
                  <a:lnTo>
                    <a:pt x="283" y="124"/>
                  </a:lnTo>
                  <a:lnTo>
                    <a:pt x="285" y="116"/>
                  </a:lnTo>
                  <a:lnTo>
                    <a:pt x="287" y="108"/>
                  </a:lnTo>
                  <a:lnTo>
                    <a:pt x="289" y="103"/>
                  </a:lnTo>
                  <a:lnTo>
                    <a:pt x="291" y="97"/>
                  </a:lnTo>
                  <a:lnTo>
                    <a:pt x="292" y="89"/>
                  </a:lnTo>
                  <a:lnTo>
                    <a:pt x="296" y="84"/>
                  </a:lnTo>
                  <a:lnTo>
                    <a:pt x="298" y="78"/>
                  </a:lnTo>
                  <a:lnTo>
                    <a:pt x="300" y="72"/>
                  </a:lnTo>
                  <a:lnTo>
                    <a:pt x="302" y="67"/>
                  </a:lnTo>
                  <a:lnTo>
                    <a:pt x="304" y="61"/>
                  </a:lnTo>
                  <a:lnTo>
                    <a:pt x="308" y="55"/>
                  </a:lnTo>
                  <a:lnTo>
                    <a:pt x="308" y="49"/>
                  </a:lnTo>
                  <a:lnTo>
                    <a:pt x="311" y="46"/>
                  </a:lnTo>
                  <a:lnTo>
                    <a:pt x="313" y="40"/>
                  </a:lnTo>
                  <a:lnTo>
                    <a:pt x="315" y="36"/>
                  </a:lnTo>
                  <a:lnTo>
                    <a:pt x="317" y="32"/>
                  </a:lnTo>
                  <a:lnTo>
                    <a:pt x="317" y="29"/>
                  </a:lnTo>
                  <a:lnTo>
                    <a:pt x="319" y="23"/>
                  </a:lnTo>
                  <a:lnTo>
                    <a:pt x="323" y="21"/>
                  </a:lnTo>
                  <a:lnTo>
                    <a:pt x="323" y="17"/>
                  </a:lnTo>
                  <a:lnTo>
                    <a:pt x="325" y="13"/>
                  </a:lnTo>
                  <a:lnTo>
                    <a:pt x="327" y="11"/>
                  </a:lnTo>
                  <a:lnTo>
                    <a:pt x="327" y="10"/>
                  </a:lnTo>
                  <a:lnTo>
                    <a:pt x="329" y="6"/>
                  </a:lnTo>
                  <a:lnTo>
                    <a:pt x="330" y="2"/>
                  </a:lnTo>
                  <a:lnTo>
                    <a:pt x="332" y="0"/>
                  </a:lnTo>
                  <a:lnTo>
                    <a:pt x="332" y="0"/>
                  </a:lnTo>
                  <a:lnTo>
                    <a:pt x="3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Freeform 17"/>
            <p:cNvSpPr>
              <a:spLocks/>
            </p:cNvSpPr>
            <p:nvPr/>
          </p:nvSpPr>
          <p:spPr bwMode="auto">
            <a:xfrm>
              <a:off x="7820025" y="1730375"/>
              <a:ext cx="282575" cy="68263"/>
            </a:xfrm>
            <a:custGeom>
              <a:avLst/>
              <a:gdLst>
                <a:gd name="T0" fmla="*/ 0 w 358"/>
                <a:gd name="T1" fmla="*/ 0 h 88"/>
                <a:gd name="T2" fmla="*/ 358 w 358"/>
                <a:gd name="T3" fmla="*/ 55 h 88"/>
                <a:gd name="T4" fmla="*/ 356 w 358"/>
                <a:gd name="T5" fmla="*/ 72 h 88"/>
                <a:gd name="T6" fmla="*/ 354 w 358"/>
                <a:gd name="T7" fmla="*/ 88 h 88"/>
                <a:gd name="T8" fmla="*/ 8 w 358"/>
                <a:gd name="T9" fmla="*/ 21 h 88"/>
                <a:gd name="T10" fmla="*/ 0 w 358"/>
                <a:gd name="T11" fmla="*/ 0 h 88"/>
                <a:gd name="T12" fmla="*/ 0 w 358"/>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358" h="88">
                  <a:moveTo>
                    <a:pt x="0" y="0"/>
                  </a:moveTo>
                  <a:lnTo>
                    <a:pt x="358" y="55"/>
                  </a:lnTo>
                  <a:lnTo>
                    <a:pt x="356" y="72"/>
                  </a:lnTo>
                  <a:lnTo>
                    <a:pt x="354" y="88"/>
                  </a:lnTo>
                  <a:lnTo>
                    <a:pt x="8" y="21"/>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Freeform 18"/>
            <p:cNvSpPr>
              <a:spLocks/>
            </p:cNvSpPr>
            <p:nvPr/>
          </p:nvSpPr>
          <p:spPr bwMode="auto">
            <a:xfrm>
              <a:off x="7869238" y="1824038"/>
              <a:ext cx="136525" cy="47625"/>
            </a:xfrm>
            <a:custGeom>
              <a:avLst/>
              <a:gdLst>
                <a:gd name="T0" fmla="*/ 4 w 171"/>
                <a:gd name="T1" fmla="*/ 0 h 59"/>
                <a:gd name="T2" fmla="*/ 171 w 171"/>
                <a:gd name="T3" fmla="*/ 26 h 59"/>
                <a:gd name="T4" fmla="*/ 167 w 171"/>
                <a:gd name="T5" fmla="*/ 42 h 59"/>
                <a:gd name="T6" fmla="*/ 164 w 171"/>
                <a:gd name="T7" fmla="*/ 59 h 59"/>
                <a:gd name="T8" fmla="*/ 0 w 171"/>
                <a:gd name="T9" fmla="*/ 21 h 59"/>
                <a:gd name="T10" fmla="*/ 4 w 171"/>
                <a:gd name="T11" fmla="*/ 0 h 59"/>
                <a:gd name="T12" fmla="*/ 4 w 171"/>
                <a:gd name="T13" fmla="*/ 0 h 59"/>
              </a:gdLst>
              <a:ahLst/>
              <a:cxnLst>
                <a:cxn ang="0">
                  <a:pos x="T0" y="T1"/>
                </a:cxn>
                <a:cxn ang="0">
                  <a:pos x="T2" y="T3"/>
                </a:cxn>
                <a:cxn ang="0">
                  <a:pos x="T4" y="T5"/>
                </a:cxn>
                <a:cxn ang="0">
                  <a:pos x="T6" y="T7"/>
                </a:cxn>
                <a:cxn ang="0">
                  <a:pos x="T8" y="T9"/>
                </a:cxn>
                <a:cxn ang="0">
                  <a:pos x="T10" y="T11"/>
                </a:cxn>
                <a:cxn ang="0">
                  <a:pos x="T12" y="T13"/>
                </a:cxn>
              </a:cxnLst>
              <a:rect l="0" t="0" r="r" b="b"/>
              <a:pathLst>
                <a:path w="171" h="59">
                  <a:moveTo>
                    <a:pt x="4" y="0"/>
                  </a:moveTo>
                  <a:lnTo>
                    <a:pt x="171" y="26"/>
                  </a:lnTo>
                  <a:lnTo>
                    <a:pt x="167" y="42"/>
                  </a:lnTo>
                  <a:lnTo>
                    <a:pt x="164" y="59"/>
                  </a:lnTo>
                  <a:lnTo>
                    <a:pt x="0" y="21"/>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19"/>
            <p:cNvSpPr>
              <a:spLocks/>
            </p:cNvSpPr>
            <p:nvPr/>
          </p:nvSpPr>
          <p:spPr bwMode="auto">
            <a:xfrm>
              <a:off x="7794625" y="1936750"/>
              <a:ext cx="265113" cy="66675"/>
            </a:xfrm>
            <a:custGeom>
              <a:avLst/>
              <a:gdLst>
                <a:gd name="T0" fmla="*/ 0 w 333"/>
                <a:gd name="T1" fmla="*/ 0 h 83"/>
                <a:gd name="T2" fmla="*/ 327 w 333"/>
                <a:gd name="T3" fmla="*/ 41 h 83"/>
                <a:gd name="T4" fmla="*/ 331 w 333"/>
                <a:gd name="T5" fmla="*/ 62 h 83"/>
                <a:gd name="T6" fmla="*/ 333 w 333"/>
                <a:gd name="T7" fmla="*/ 83 h 83"/>
                <a:gd name="T8" fmla="*/ 0 w 333"/>
                <a:gd name="T9" fmla="*/ 17 h 83"/>
                <a:gd name="T10" fmla="*/ 0 w 333"/>
                <a:gd name="T11" fmla="*/ 0 h 83"/>
                <a:gd name="T12" fmla="*/ 0 w 333"/>
                <a:gd name="T13" fmla="*/ 0 h 83"/>
              </a:gdLst>
              <a:ahLst/>
              <a:cxnLst>
                <a:cxn ang="0">
                  <a:pos x="T0" y="T1"/>
                </a:cxn>
                <a:cxn ang="0">
                  <a:pos x="T2" y="T3"/>
                </a:cxn>
                <a:cxn ang="0">
                  <a:pos x="T4" y="T5"/>
                </a:cxn>
                <a:cxn ang="0">
                  <a:pos x="T6" y="T7"/>
                </a:cxn>
                <a:cxn ang="0">
                  <a:pos x="T8" y="T9"/>
                </a:cxn>
                <a:cxn ang="0">
                  <a:pos x="T10" y="T11"/>
                </a:cxn>
                <a:cxn ang="0">
                  <a:pos x="T12" y="T13"/>
                </a:cxn>
              </a:cxnLst>
              <a:rect l="0" t="0" r="r" b="b"/>
              <a:pathLst>
                <a:path w="333" h="83">
                  <a:moveTo>
                    <a:pt x="0" y="0"/>
                  </a:moveTo>
                  <a:lnTo>
                    <a:pt x="327" y="41"/>
                  </a:lnTo>
                  <a:lnTo>
                    <a:pt x="331" y="62"/>
                  </a:lnTo>
                  <a:lnTo>
                    <a:pt x="333" y="83"/>
                  </a:lnTo>
                  <a:lnTo>
                    <a:pt x="0" y="1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20"/>
            <p:cNvSpPr>
              <a:spLocks/>
            </p:cNvSpPr>
            <p:nvPr/>
          </p:nvSpPr>
          <p:spPr bwMode="auto">
            <a:xfrm>
              <a:off x="7799388" y="1992313"/>
              <a:ext cx="206375" cy="44450"/>
            </a:xfrm>
            <a:custGeom>
              <a:avLst/>
              <a:gdLst>
                <a:gd name="T0" fmla="*/ 17 w 258"/>
                <a:gd name="T1" fmla="*/ 0 h 57"/>
                <a:gd name="T2" fmla="*/ 258 w 258"/>
                <a:gd name="T3" fmla="*/ 36 h 57"/>
                <a:gd name="T4" fmla="*/ 254 w 258"/>
                <a:gd name="T5" fmla="*/ 57 h 57"/>
                <a:gd name="T6" fmla="*/ 0 w 258"/>
                <a:gd name="T7" fmla="*/ 28 h 57"/>
                <a:gd name="T8" fmla="*/ 7 w 258"/>
                <a:gd name="T9" fmla="*/ 15 h 57"/>
                <a:gd name="T10" fmla="*/ 17 w 258"/>
                <a:gd name="T11" fmla="*/ 0 h 57"/>
                <a:gd name="T12" fmla="*/ 17 w 258"/>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258" h="57">
                  <a:moveTo>
                    <a:pt x="17" y="0"/>
                  </a:moveTo>
                  <a:lnTo>
                    <a:pt x="258" y="36"/>
                  </a:lnTo>
                  <a:lnTo>
                    <a:pt x="254" y="57"/>
                  </a:lnTo>
                  <a:lnTo>
                    <a:pt x="0" y="28"/>
                  </a:lnTo>
                  <a:lnTo>
                    <a:pt x="7" y="15"/>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21"/>
            <p:cNvSpPr>
              <a:spLocks/>
            </p:cNvSpPr>
            <p:nvPr/>
          </p:nvSpPr>
          <p:spPr bwMode="auto">
            <a:xfrm>
              <a:off x="7924800" y="2438400"/>
              <a:ext cx="158750" cy="60325"/>
            </a:xfrm>
            <a:custGeom>
              <a:avLst/>
              <a:gdLst>
                <a:gd name="T0" fmla="*/ 0 w 200"/>
                <a:gd name="T1" fmla="*/ 0 h 76"/>
                <a:gd name="T2" fmla="*/ 200 w 200"/>
                <a:gd name="T3" fmla="*/ 44 h 76"/>
                <a:gd name="T4" fmla="*/ 196 w 200"/>
                <a:gd name="T5" fmla="*/ 57 h 76"/>
                <a:gd name="T6" fmla="*/ 190 w 200"/>
                <a:gd name="T7" fmla="*/ 76 h 76"/>
                <a:gd name="T8" fmla="*/ 2 w 200"/>
                <a:gd name="T9" fmla="*/ 27 h 76"/>
                <a:gd name="T10" fmla="*/ 0 w 200"/>
                <a:gd name="T11" fmla="*/ 0 h 76"/>
                <a:gd name="T12" fmla="*/ 0 w 200"/>
                <a:gd name="T13" fmla="*/ 0 h 76"/>
              </a:gdLst>
              <a:ahLst/>
              <a:cxnLst>
                <a:cxn ang="0">
                  <a:pos x="T0" y="T1"/>
                </a:cxn>
                <a:cxn ang="0">
                  <a:pos x="T2" y="T3"/>
                </a:cxn>
                <a:cxn ang="0">
                  <a:pos x="T4" y="T5"/>
                </a:cxn>
                <a:cxn ang="0">
                  <a:pos x="T6" y="T7"/>
                </a:cxn>
                <a:cxn ang="0">
                  <a:pos x="T8" y="T9"/>
                </a:cxn>
                <a:cxn ang="0">
                  <a:pos x="T10" y="T11"/>
                </a:cxn>
                <a:cxn ang="0">
                  <a:pos x="T12" y="T13"/>
                </a:cxn>
              </a:cxnLst>
              <a:rect l="0" t="0" r="r" b="b"/>
              <a:pathLst>
                <a:path w="200" h="76">
                  <a:moveTo>
                    <a:pt x="0" y="0"/>
                  </a:moveTo>
                  <a:lnTo>
                    <a:pt x="200" y="44"/>
                  </a:lnTo>
                  <a:lnTo>
                    <a:pt x="196" y="57"/>
                  </a:lnTo>
                  <a:lnTo>
                    <a:pt x="190" y="76"/>
                  </a:lnTo>
                  <a:lnTo>
                    <a:pt x="2" y="2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22"/>
            <p:cNvSpPr>
              <a:spLocks/>
            </p:cNvSpPr>
            <p:nvPr/>
          </p:nvSpPr>
          <p:spPr bwMode="auto">
            <a:xfrm>
              <a:off x="7885113" y="2074863"/>
              <a:ext cx="176213" cy="52388"/>
            </a:xfrm>
            <a:custGeom>
              <a:avLst/>
              <a:gdLst>
                <a:gd name="T0" fmla="*/ 13 w 222"/>
                <a:gd name="T1" fmla="*/ 0 h 67"/>
                <a:gd name="T2" fmla="*/ 222 w 222"/>
                <a:gd name="T3" fmla="*/ 35 h 67"/>
                <a:gd name="T4" fmla="*/ 221 w 222"/>
                <a:gd name="T5" fmla="*/ 48 h 67"/>
                <a:gd name="T6" fmla="*/ 219 w 222"/>
                <a:gd name="T7" fmla="*/ 67 h 67"/>
                <a:gd name="T8" fmla="*/ 0 w 222"/>
                <a:gd name="T9" fmla="*/ 18 h 67"/>
                <a:gd name="T10" fmla="*/ 13 w 222"/>
                <a:gd name="T11" fmla="*/ 0 h 67"/>
                <a:gd name="T12" fmla="*/ 13 w 222"/>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22" h="67">
                  <a:moveTo>
                    <a:pt x="13" y="0"/>
                  </a:moveTo>
                  <a:lnTo>
                    <a:pt x="222" y="35"/>
                  </a:lnTo>
                  <a:lnTo>
                    <a:pt x="221" y="48"/>
                  </a:lnTo>
                  <a:lnTo>
                    <a:pt x="219" y="67"/>
                  </a:lnTo>
                  <a:lnTo>
                    <a:pt x="0" y="18"/>
                  </a:lnTo>
                  <a:lnTo>
                    <a:pt x="13" y="0"/>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9"/>
            <p:cNvSpPr>
              <a:spLocks/>
            </p:cNvSpPr>
            <p:nvPr/>
          </p:nvSpPr>
          <p:spPr bwMode="auto">
            <a:xfrm>
              <a:off x="7572107" y="2438400"/>
              <a:ext cx="358775" cy="317500"/>
            </a:xfrm>
            <a:custGeom>
              <a:avLst/>
              <a:gdLst>
                <a:gd name="T0" fmla="*/ 249 w 450"/>
                <a:gd name="T1" fmla="*/ 303 h 400"/>
                <a:gd name="T2" fmla="*/ 279 w 450"/>
                <a:gd name="T3" fmla="*/ 293 h 400"/>
                <a:gd name="T4" fmla="*/ 315 w 450"/>
                <a:gd name="T5" fmla="*/ 270 h 400"/>
                <a:gd name="T6" fmla="*/ 338 w 450"/>
                <a:gd name="T7" fmla="*/ 236 h 400"/>
                <a:gd name="T8" fmla="*/ 346 w 450"/>
                <a:gd name="T9" fmla="*/ 196 h 400"/>
                <a:gd name="T10" fmla="*/ 334 w 450"/>
                <a:gd name="T11" fmla="*/ 158 h 400"/>
                <a:gd name="T12" fmla="*/ 308 w 450"/>
                <a:gd name="T13" fmla="*/ 126 h 400"/>
                <a:gd name="T14" fmla="*/ 272 w 450"/>
                <a:gd name="T15" fmla="*/ 105 h 400"/>
                <a:gd name="T16" fmla="*/ 243 w 450"/>
                <a:gd name="T17" fmla="*/ 99 h 400"/>
                <a:gd name="T18" fmla="*/ 215 w 450"/>
                <a:gd name="T19" fmla="*/ 99 h 400"/>
                <a:gd name="T20" fmla="*/ 182 w 450"/>
                <a:gd name="T21" fmla="*/ 107 h 400"/>
                <a:gd name="T22" fmla="*/ 154 w 450"/>
                <a:gd name="T23" fmla="*/ 122 h 400"/>
                <a:gd name="T24" fmla="*/ 131 w 450"/>
                <a:gd name="T25" fmla="*/ 145 h 400"/>
                <a:gd name="T26" fmla="*/ 112 w 450"/>
                <a:gd name="T27" fmla="*/ 162 h 400"/>
                <a:gd name="T28" fmla="*/ 83 w 450"/>
                <a:gd name="T29" fmla="*/ 160 h 400"/>
                <a:gd name="T30" fmla="*/ 51 w 450"/>
                <a:gd name="T31" fmla="*/ 158 h 400"/>
                <a:gd name="T32" fmla="*/ 21 w 450"/>
                <a:gd name="T33" fmla="*/ 154 h 400"/>
                <a:gd name="T34" fmla="*/ 9 w 450"/>
                <a:gd name="T35" fmla="*/ 143 h 400"/>
                <a:gd name="T36" fmla="*/ 21 w 450"/>
                <a:gd name="T37" fmla="*/ 111 h 400"/>
                <a:gd name="T38" fmla="*/ 42 w 450"/>
                <a:gd name="T39" fmla="*/ 82 h 400"/>
                <a:gd name="T40" fmla="*/ 66 w 450"/>
                <a:gd name="T41" fmla="*/ 57 h 400"/>
                <a:gd name="T42" fmla="*/ 95 w 450"/>
                <a:gd name="T43" fmla="*/ 35 h 400"/>
                <a:gd name="T44" fmla="*/ 127 w 450"/>
                <a:gd name="T45" fmla="*/ 17 h 400"/>
                <a:gd name="T46" fmla="*/ 161 w 450"/>
                <a:gd name="T47" fmla="*/ 6 h 400"/>
                <a:gd name="T48" fmla="*/ 201 w 450"/>
                <a:gd name="T49" fmla="*/ 0 h 400"/>
                <a:gd name="T50" fmla="*/ 241 w 450"/>
                <a:gd name="T51" fmla="*/ 0 h 400"/>
                <a:gd name="T52" fmla="*/ 287 w 450"/>
                <a:gd name="T53" fmla="*/ 6 h 400"/>
                <a:gd name="T54" fmla="*/ 327 w 450"/>
                <a:gd name="T55" fmla="*/ 21 h 400"/>
                <a:gd name="T56" fmla="*/ 365 w 450"/>
                <a:gd name="T57" fmla="*/ 42 h 400"/>
                <a:gd name="T58" fmla="*/ 395 w 450"/>
                <a:gd name="T59" fmla="*/ 69 h 400"/>
                <a:gd name="T60" fmla="*/ 420 w 450"/>
                <a:gd name="T61" fmla="*/ 99 h 400"/>
                <a:gd name="T62" fmla="*/ 439 w 450"/>
                <a:gd name="T63" fmla="*/ 135 h 400"/>
                <a:gd name="T64" fmla="*/ 448 w 450"/>
                <a:gd name="T65" fmla="*/ 175 h 400"/>
                <a:gd name="T66" fmla="*/ 450 w 450"/>
                <a:gd name="T67" fmla="*/ 215 h 400"/>
                <a:gd name="T68" fmla="*/ 441 w 450"/>
                <a:gd name="T69" fmla="*/ 253 h 400"/>
                <a:gd name="T70" fmla="*/ 426 w 450"/>
                <a:gd name="T71" fmla="*/ 289 h 400"/>
                <a:gd name="T72" fmla="*/ 401 w 450"/>
                <a:gd name="T73" fmla="*/ 322 h 400"/>
                <a:gd name="T74" fmla="*/ 372 w 450"/>
                <a:gd name="T75" fmla="*/ 350 h 400"/>
                <a:gd name="T76" fmla="*/ 336 w 450"/>
                <a:gd name="T77" fmla="*/ 373 h 400"/>
                <a:gd name="T78" fmla="*/ 296 w 450"/>
                <a:gd name="T79" fmla="*/ 390 h 400"/>
                <a:gd name="T80" fmla="*/ 253 w 450"/>
                <a:gd name="T81" fmla="*/ 398 h 400"/>
                <a:gd name="T82" fmla="*/ 207 w 450"/>
                <a:gd name="T83" fmla="*/ 400 h 400"/>
                <a:gd name="T84" fmla="*/ 163 w 450"/>
                <a:gd name="T85" fmla="*/ 392 h 400"/>
                <a:gd name="T86" fmla="*/ 121 w 450"/>
                <a:gd name="T87" fmla="*/ 379 h 400"/>
                <a:gd name="T88" fmla="*/ 85 w 450"/>
                <a:gd name="T89" fmla="*/ 356 h 400"/>
                <a:gd name="T90" fmla="*/ 53 w 450"/>
                <a:gd name="T91" fmla="*/ 329 h 400"/>
                <a:gd name="T92" fmla="*/ 28 w 450"/>
                <a:gd name="T93" fmla="*/ 299 h 400"/>
                <a:gd name="T94" fmla="*/ 11 w 450"/>
                <a:gd name="T95" fmla="*/ 263 h 400"/>
                <a:gd name="T96" fmla="*/ 0 w 450"/>
                <a:gd name="T97" fmla="*/ 225 h 400"/>
                <a:gd name="T98" fmla="*/ 0 w 450"/>
                <a:gd name="T99" fmla="*/ 185 h 400"/>
                <a:gd name="T100" fmla="*/ 21 w 450"/>
                <a:gd name="T101" fmla="*/ 185 h 400"/>
                <a:gd name="T102" fmla="*/ 51 w 450"/>
                <a:gd name="T103" fmla="*/ 189 h 400"/>
                <a:gd name="T104" fmla="*/ 82 w 450"/>
                <a:gd name="T105" fmla="*/ 192 h 400"/>
                <a:gd name="T106" fmla="*/ 110 w 450"/>
                <a:gd name="T107" fmla="*/ 198 h 400"/>
                <a:gd name="T108" fmla="*/ 116 w 450"/>
                <a:gd name="T109" fmla="*/ 227 h 400"/>
                <a:gd name="T110" fmla="*/ 137 w 450"/>
                <a:gd name="T111" fmla="*/ 263 h 400"/>
                <a:gd name="T112" fmla="*/ 169 w 450"/>
                <a:gd name="T113" fmla="*/ 289 h 400"/>
                <a:gd name="T114" fmla="*/ 203 w 450"/>
                <a:gd name="T115" fmla="*/ 301 h 400"/>
                <a:gd name="T116" fmla="*/ 226 w 450"/>
                <a:gd name="T117" fmla="*/ 30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50" h="400">
                  <a:moveTo>
                    <a:pt x="230" y="304"/>
                  </a:moveTo>
                  <a:lnTo>
                    <a:pt x="232" y="304"/>
                  </a:lnTo>
                  <a:lnTo>
                    <a:pt x="236" y="304"/>
                  </a:lnTo>
                  <a:lnTo>
                    <a:pt x="237" y="304"/>
                  </a:lnTo>
                  <a:lnTo>
                    <a:pt x="241" y="304"/>
                  </a:lnTo>
                  <a:lnTo>
                    <a:pt x="243" y="303"/>
                  </a:lnTo>
                  <a:lnTo>
                    <a:pt x="247" y="303"/>
                  </a:lnTo>
                  <a:lnTo>
                    <a:pt x="249" y="303"/>
                  </a:lnTo>
                  <a:lnTo>
                    <a:pt x="253" y="303"/>
                  </a:lnTo>
                  <a:lnTo>
                    <a:pt x="258" y="301"/>
                  </a:lnTo>
                  <a:lnTo>
                    <a:pt x="264" y="299"/>
                  </a:lnTo>
                  <a:lnTo>
                    <a:pt x="266" y="299"/>
                  </a:lnTo>
                  <a:lnTo>
                    <a:pt x="270" y="297"/>
                  </a:lnTo>
                  <a:lnTo>
                    <a:pt x="272" y="297"/>
                  </a:lnTo>
                  <a:lnTo>
                    <a:pt x="275" y="297"/>
                  </a:lnTo>
                  <a:lnTo>
                    <a:pt x="279" y="293"/>
                  </a:lnTo>
                  <a:lnTo>
                    <a:pt x="285" y="291"/>
                  </a:lnTo>
                  <a:lnTo>
                    <a:pt x="289" y="289"/>
                  </a:lnTo>
                  <a:lnTo>
                    <a:pt x="294" y="287"/>
                  </a:lnTo>
                  <a:lnTo>
                    <a:pt x="298" y="284"/>
                  </a:lnTo>
                  <a:lnTo>
                    <a:pt x="304" y="280"/>
                  </a:lnTo>
                  <a:lnTo>
                    <a:pt x="308" y="278"/>
                  </a:lnTo>
                  <a:lnTo>
                    <a:pt x="312" y="274"/>
                  </a:lnTo>
                  <a:lnTo>
                    <a:pt x="315" y="270"/>
                  </a:lnTo>
                  <a:lnTo>
                    <a:pt x="319" y="266"/>
                  </a:lnTo>
                  <a:lnTo>
                    <a:pt x="323" y="263"/>
                  </a:lnTo>
                  <a:lnTo>
                    <a:pt x="325" y="259"/>
                  </a:lnTo>
                  <a:lnTo>
                    <a:pt x="329" y="255"/>
                  </a:lnTo>
                  <a:lnTo>
                    <a:pt x="331" y="251"/>
                  </a:lnTo>
                  <a:lnTo>
                    <a:pt x="334" y="246"/>
                  </a:lnTo>
                  <a:lnTo>
                    <a:pt x="336" y="242"/>
                  </a:lnTo>
                  <a:lnTo>
                    <a:pt x="338" y="236"/>
                  </a:lnTo>
                  <a:lnTo>
                    <a:pt x="340" y="230"/>
                  </a:lnTo>
                  <a:lnTo>
                    <a:pt x="342" y="227"/>
                  </a:lnTo>
                  <a:lnTo>
                    <a:pt x="342" y="223"/>
                  </a:lnTo>
                  <a:lnTo>
                    <a:pt x="344" y="217"/>
                  </a:lnTo>
                  <a:lnTo>
                    <a:pt x="346" y="211"/>
                  </a:lnTo>
                  <a:lnTo>
                    <a:pt x="346" y="206"/>
                  </a:lnTo>
                  <a:lnTo>
                    <a:pt x="346" y="202"/>
                  </a:lnTo>
                  <a:lnTo>
                    <a:pt x="346" y="196"/>
                  </a:lnTo>
                  <a:lnTo>
                    <a:pt x="346" y="192"/>
                  </a:lnTo>
                  <a:lnTo>
                    <a:pt x="344" y="187"/>
                  </a:lnTo>
                  <a:lnTo>
                    <a:pt x="342" y="181"/>
                  </a:lnTo>
                  <a:lnTo>
                    <a:pt x="342" y="175"/>
                  </a:lnTo>
                  <a:lnTo>
                    <a:pt x="340" y="171"/>
                  </a:lnTo>
                  <a:lnTo>
                    <a:pt x="338" y="168"/>
                  </a:lnTo>
                  <a:lnTo>
                    <a:pt x="336" y="162"/>
                  </a:lnTo>
                  <a:lnTo>
                    <a:pt x="334" y="158"/>
                  </a:lnTo>
                  <a:lnTo>
                    <a:pt x="331" y="152"/>
                  </a:lnTo>
                  <a:lnTo>
                    <a:pt x="329" y="149"/>
                  </a:lnTo>
                  <a:lnTo>
                    <a:pt x="325" y="143"/>
                  </a:lnTo>
                  <a:lnTo>
                    <a:pt x="323" y="141"/>
                  </a:lnTo>
                  <a:lnTo>
                    <a:pt x="319" y="135"/>
                  </a:lnTo>
                  <a:lnTo>
                    <a:pt x="315" y="132"/>
                  </a:lnTo>
                  <a:lnTo>
                    <a:pt x="312" y="128"/>
                  </a:lnTo>
                  <a:lnTo>
                    <a:pt x="308" y="126"/>
                  </a:lnTo>
                  <a:lnTo>
                    <a:pt x="304" y="122"/>
                  </a:lnTo>
                  <a:lnTo>
                    <a:pt x="298" y="118"/>
                  </a:lnTo>
                  <a:lnTo>
                    <a:pt x="294" y="116"/>
                  </a:lnTo>
                  <a:lnTo>
                    <a:pt x="289" y="112"/>
                  </a:lnTo>
                  <a:lnTo>
                    <a:pt x="285" y="111"/>
                  </a:lnTo>
                  <a:lnTo>
                    <a:pt x="279" y="109"/>
                  </a:lnTo>
                  <a:lnTo>
                    <a:pt x="275" y="107"/>
                  </a:lnTo>
                  <a:lnTo>
                    <a:pt x="272" y="105"/>
                  </a:lnTo>
                  <a:lnTo>
                    <a:pt x="270" y="105"/>
                  </a:lnTo>
                  <a:lnTo>
                    <a:pt x="266" y="103"/>
                  </a:lnTo>
                  <a:lnTo>
                    <a:pt x="264" y="103"/>
                  </a:lnTo>
                  <a:lnTo>
                    <a:pt x="258" y="101"/>
                  </a:lnTo>
                  <a:lnTo>
                    <a:pt x="253" y="101"/>
                  </a:lnTo>
                  <a:lnTo>
                    <a:pt x="249" y="101"/>
                  </a:lnTo>
                  <a:lnTo>
                    <a:pt x="247" y="99"/>
                  </a:lnTo>
                  <a:lnTo>
                    <a:pt x="243" y="99"/>
                  </a:lnTo>
                  <a:lnTo>
                    <a:pt x="241" y="99"/>
                  </a:lnTo>
                  <a:lnTo>
                    <a:pt x="237" y="99"/>
                  </a:lnTo>
                  <a:lnTo>
                    <a:pt x="236" y="99"/>
                  </a:lnTo>
                  <a:lnTo>
                    <a:pt x="232" y="99"/>
                  </a:lnTo>
                  <a:lnTo>
                    <a:pt x="230" y="99"/>
                  </a:lnTo>
                  <a:lnTo>
                    <a:pt x="224" y="99"/>
                  </a:lnTo>
                  <a:lnTo>
                    <a:pt x="220" y="99"/>
                  </a:lnTo>
                  <a:lnTo>
                    <a:pt x="215" y="99"/>
                  </a:lnTo>
                  <a:lnTo>
                    <a:pt x="211" y="101"/>
                  </a:lnTo>
                  <a:lnTo>
                    <a:pt x="207" y="101"/>
                  </a:lnTo>
                  <a:lnTo>
                    <a:pt x="203" y="101"/>
                  </a:lnTo>
                  <a:lnTo>
                    <a:pt x="198" y="101"/>
                  </a:lnTo>
                  <a:lnTo>
                    <a:pt x="196" y="103"/>
                  </a:lnTo>
                  <a:lnTo>
                    <a:pt x="190" y="103"/>
                  </a:lnTo>
                  <a:lnTo>
                    <a:pt x="186" y="105"/>
                  </a:lnTo>
                  <a:lnTo>
                    <a:pt x="182" y="107"/>
                  </a:lnTo>
                  <a:lnTo>
                    <a:pt x="179" y="109"/>
                  </a:lnTo>
                  <a:lnTo>
                    <a:pt x="175" y="111"/>
                  </a:lnTo>
                  <a:lnTo>
                    <a:pt x="171" y="112"/>
                  </a:lnTo>
                  <a:lnTo>
                    <a:pt x="167" y="114"/>
                  </a:lnTo>
                  <a:lnTo>
                    <a:pt x="165" y="116"/>
                  </a:lnTo>
                  <a:lnTo>
                    <a:pt x="161" y="118"/>
                  </a:lnTo>
                  <a:lnTo>
                    <a:pt x="158" y="120"/>
                  </a:lnTo>
                  <a:lnTo>
                    <a:pt x="154" y="122"/>
                  </a:lnTo>
                  <a:lnTo>
                    <a:pt x="152" y="126"/>
                  </a:lnTo>
                  <a:lnTo>
                    <a:pt x="148" y="128"/>
                  </a:lnTo>
                  <a:lnTo>
                    <a:pt x="144" y="130"/>
                  </a:lnTo>
                  <a:lnTo>
                    <a:pt x="142" y="133"/>
                  </a:lnTo>
                  <a:lnTo>
                    <a:pt x="141" y="135"/>
                  </a:lnTo>
                  <a:lnTo>
                    <a:pt x="137" y="139"/>
                  </a:lnTo>
                  <a:lnTo>
                    <a:pt x="135" y="141"/>
                  </a:lnTo>
                  <a:lnTo>
                    <a:pt x="131" y="145"/>
                  </a:lnTo>
                  <a:lnTo>
                    <a:pt x="129" y="149"/>
                  </a:lnTo>
                  <a:lnTo>
                    <a:pt x="127" y="152"/>
                  </a:lnTo>
                  <a:lnTo>
                    <a:pt x="127" y="154"/>
                  </a:lnTo>
                  <a:lnTo>
                    <a:pt x="125" y="158"/>
                  </a:lnTo>
                  <a:lnTo>
                    <a:pt x="123" y="162"/>
                  </a:lnTo>
                  <a:lnTo>
                    <a:pt x="120" y="162"/>
                  </a:lnTo>
                  <a:lnTo>
                    <a:pt x="116" y="162"/>
                  </a:lnTo>
                  <a:lnTo>
                    <a:pt x="112" y="162"/>
                  </a:lnTo>
                  <a:lnTo>
                    <a:pt x="110" y="162"/>
                  </a:lnTo>
                  <a:lnTo>
                    <a:pt x="106" y="160"/>
                  </a:lnTo>
                  <a:lnTo>
                    <a:pt x="102" y="160"/>
                  </a:lnTo>
                  <a:lnTo>
                    <a:pt x="99" y="160"/>
                  </a:lnTo>
                  <a:lnTo>
                    <a:pt x="95" y="160"/>
                  </a:lnTo>
                  <a:lnTo>
                    <a:pt x="91" y="160"/>
                  </a:lnTo>
                  <a:lnTo>
                    <a:pt x="87" y="160"/>
                  </a:lnTo>
                  <a:lnTo>
                    <a:pt x="83" y="160"/>
                  </a:lnTo>
                  <a:lnTo>
                    <a:pt x="80" y="160"/>
                  </a:lnTo>
                  <a:lnTo>
                    <a:pt x="76" y="158"/>
                  </a:lnTo>
                  <a:lnTo>
                    <a:pt x="72" y="158"/>
                  </a:lnTo>
                  <a:lnTo>
                    <a:pt x="68" y="158"/>
                  </a:lnTo>
                  <a:lnTo>
                    <a:pt x="64" y="158"/>
                  </a:lnTo>
                  <a:lnTo>
                    <a:pt x="59" y="158"/>
                  </a:lnTo>
                  <a:lnTo>
                    <a:pt x="57" y="158"/>
                  </a:lnTo>
                  <a:lnTo>
                    <a:pt x="51" y="158"/>
                  </a:lnTo>
                  <a:lnTo>
                    <a:pt x="47" y="158"/>
                  </a:lnTo>
                  <a:lnTo>
                    <a:pt x="44" y="156"/>
                  </a:lnTo>
                  <a:lnTo>
                    <a:pt x="40" y="156"/>
                  </a:lnTo>
                  <a:lnTo>
                    <a:pt x="36" y="156"/>
                  </a:lnTo>
                  <a:lnTo>
                    <a:pt x="32" y="156"/>
                  </a:lnTo>
                  <a:lnTo>
                    <a:pt x="28" y="156"/>
                  </a:lnTo>
                  <a:lnTo>
                    <a:pt x="25" y="156"/>
                  </a:lnTo>
                  <a:lnTo>
                    <a:pt x="21" y="154"/>
                  </a:lnTo>
                  <a:lnTo>
                    <a:pt x="19" y="154"/>
                  </a:lnTo>
                  <a:lnTo>
                    <a:pt x="15" y="154"/>
                  </a:lnTo>
                  <a:lnTo>
                    <a:pt x="11" y="154"/>
                  </a:lnTo>
                  <a:lnTo>
                    <a:pt x="7" y="154"/>
                  </a:lnTo>
                  <a:lnTo>
                    <a:pt x="6" y="154"/>
                  </a:lnTo>
                  <a:lnTo>
                    <a:pt x="6" y="151"/>
                  </a:lnTo>
                  <a:lnTo>
                    <a:pt x="7" y="147"/>
                  </a:lnTo>
                  <a:lnTo>
                    <a:pt x="9" y="143"/>
                  </a:lnTo>
                  <a:lnTo>
                    <a:pt x="9" y="137"/>
                  </a:lnTo>
                  <a:lnTo>
                    <a:pt x="11" y="133"/>
                  </a:lnTo>
                  <a:lnTo>
                    <a:pt x="13" y="130"/>
                  </a:lnTo>
                  <a:lnTo>
                    <a:pt x="15" y="126"/>
                  </a:lnTo>
                  <a:lnTo>
                    <a:pt x="17" y="122"/>
                  </a:lnTo>
                  <a:lnTo>
                    <a:pt x="19" y="118"/>
                  </a:lnTo>
                  <a:lnTo>
                    <a:pt x="19" y="114"/>
                  </a:lnTo>
                  <a:lnTo>
                    <a:pt x="21" y="111"/>
                  </a:lnTo>
                  <a:lnTo>
                    <a:pt x="25" y="107"/>
                  </a:lnTo>
                  <a:lnTo>
                    <a:pt x="26" y="103"/>
                  </a:lnTo>
                  <a:lnTo>
                    <a:pt x="28" y="99"/>
                  </a:lnTo>
                  <a:lnTo>
                    <a:pt x="32" y="95"/>
                  </a:lnTo>
                  <a:lnTo>
                    <a:pt x="34" y="92"/>
                  </a:lnTo>
                  <a:lnTo>
                    <a:pt x="36" y="90"/>
                  </a:lnTo>
                  <a:lnTo>
                    <a:pt x="38" y="86"/>
                  </a:lnTo>
                  <a:lnTo>
                    <a:pt x="42" y="82"/>
                  </a:lnTo>
                  <a:lnTo>
                    <a:pt x="44" y="78"/>
                  </a:lnTo>
                  <a:lnTo>
                    <a:pt x="47" y="76"/>
                  </a:lnTo>
                  <a:lnTo>
                    <a:pt x="51" y="73"/>
                  </a:lnTo>
                  <a:lnTo>
                    <a:pt x="53" y="69"/>
                  </a:lnTo>
                  <a:lnTo>
                    <a:pt x="57" y="67"/>
                  </a:lnTo>
                  <a:lnTo>
                    <a:pt x="59" y="63"/>
                  </a:lnTo>
                  <a:lnTo>
                    <a:pt x="63" y="59"/>
                  </a:lnTo>
                  <a:lnTo>
                    <a:pt x="66" y="57"/>
                  </a:lnTo>
                  <a:lnTo>
                    <a:pt x="68" y="54"/>
                  </a:lnTo>
                  <a:lnTo>
                    <a:pt x="72" y="52"/>
                  </a:lnTo>
                  <a:lnTo>
                    <a:pt x="76" y="48"/>
                  </a:lnTo>
                  <a:lnTo>
                    <a:pt x="80" y="46"/>
                  </a:lnTo>
                  <a:lnTo>
                    <a:pt x="83" y="44"/>
                  </a:lnTo>
                  <a:lnTo>
                    <a:pt x="87" y="40"/>
                  </a:lnTo>
                  <a:lnTo>
                    <a:pt x="91" y="38"/>
                  </a:lnTo>
                  <a:lnTo>
                    <a:pt x="95" y="35"/>
                  </a:lnTo>
                  <a:lnTo>
                    <a:pt x="99" y="33"/>
                  </a:lnTo>
                  <a:lnTo>
                    <a:pt x="102" y="31"/>
                  </a:lnTo>
                  <a:lnTo>
                    <a:pt x="106" y="29"/>
                  </a:lnTo>
                  <a:lnTo>
                    <a:pt x="110" y="27"/>
                  </a:lnTo>
                  <a:lnTo>
                    <a:pt x="114" y="25"/>
                  </a:lnTo>
                  <a:lnTo>
                    <a:pt x="118" y="23"/>
                  </a:lnTo>
                  <a:lnTo>
                    <a:pt x="121" y="21"/>
                  </a:lnTo>
                  <a:lnTo>
                    <a:pt x="127" y="17"/>
                  </a:lnTo>
                  <a:lnTo>
                    <a:pt x="131" y="17"/>
                  </a:lnTo>
                  <a:lnTo>
                    <a:pt x="135" y="16"/>
                  </a:lnTo>
                  <a:lnTo>
                    <a:pt x="139" y="14"/>
                  </a:lnTo>
                  <a:lnTo>
                    <a:pt x="144" y="14"/>
                  </a:lnTo>
                  <a:lnTo>
                    <a:pt x="148" y="12"/>
                  </a:lnTo>
                  <a:lnTo>
                    <a:pt x="152" y="10"/>
                  </a:lnTo>
                  <a:lnTo>
                    <a:pt x="158" y="8"/>
                  </a:lnTo>
                  <a:lnTo>
                    <a:pt x="161" y="6"/>
                  </a:lnTo>
                  <a:lnTo>
                    <a:pt x="167" y="6"/>
                  </a:lnTo>
                  <a:lnTo>
                    <a:pt x="171" y="4"/>
                  </a:lnTo>
                  <a:lnTo>
                    <a:pt x="177" y="4"/>
                  </a:lnTo>
                  <a:lnTo>
                    <a:pt x="180" y="2"/>
                  </a:lnTo>
                  <a:lnTo>
                    <a:pt x="186" y="2"/>
                  </a:lnTo>
                  <a:lnTo>
                    <a:pt x="190" y="0"/>
                  </a:lnTo>
                  <a:lnTo>
                    <a:pt x="196" y="0"/>
                  </a:lnTo>
                  <a:lnTo>
                    <a:pt x="201" y="0"/>
                  </a:lnTo>
                  <a:lnTo>
                    <a:pt x="205" y="0"/>
                  </a:lnTo>
                  <a:lnTo>
                    <a:pt x="211" y="0"/>
                  </a:lnTo>
                  <a:lnTo>
                    <a:pt x="215" y="0"/>
                  </a:lnTo>
                  <a:lnTo>
                    <a:pt x="220" y="0"/>
                  </a:lnTo>
                  <a:lnTo>
                    <a:pt x="224" y="0"/>
                  </a:lnTo>
                  <a:lnTo>
                    <a:pt x="230" y="0"/>
                  </a:lnTo>
                  <a:lnTo>
                    <a:pt x="237" y="0"/>
                  </a:lnTo>
                  <a:lnTo>
                    <a:pt x="241" y="0"/>
                  </a:lnTo>
                  <a:lnTo>
                    <a:pt x="247" y="0"/>
                  </a:lnTo>
                  <a:lnTo>
                    <a:pt x="253" y="0"/>
                  </a:lnTo>
                  <a:lnTo>
                    <a:pt x="258" y="0"/>
                  </a:lnTo>
                  <a:lnTo>
                    <a:pt x="264" y="2"/>
                  </a:lnTo>
                  <a:lnTo>
                    <a:pt x="270" y="2"/>
                  </a:lnTo>
                  <a:lnTo>
                    <a:pt x="275" y="4"/>
                  </a:lnTo>
                  <a:lnTo>
                    <a:pt x="281" y="6"/>
                  </a:lnTo>
                  <a:lnTo>
                    <a:pt x="287" y="6"/>
                  </a:lnTo>
                  <a:lnTo>
                    <a:pt x="291" y="8"/>
                  </a:lnTo>
                  <a:lnTo>
                    <a:pt x="296" y="10"/>
                  </a:lnTo>
                  <a:lnTo>
                    <a:pt x="302" y="12"/>
                  </a:lnTo>
                  <a:lnTo>
                    <a:pt x="308" y="14"/>
                  </a:lnTo>
                  <a:lnTo>
                    <a:pt x="313" y="16"/>
                  </a:lnTo>
                  <a:lnTo>
                    <a:pt x="317" y="17"/>
                  </a:lnTo>
                  <a:lnTo>
                    <a:pt x="323" y="19"/>
                  </a:lnTo>
                  <a:lnTo>
                    <a:pt x="327" y="21"/>
                  </a:lnTo>
                  <a:lnTo>
                    <a:pt x="333" y="23"/>
                  </a:lnTo>
                  <a:lnTo>
                    <a:pt x="336" y="25"/>
                  </a:lnTo>
                  <a:lnTo>
                    <a:pt x="342" y="27"/>
                  </a:lnTo>
                  <a:lnTo>
                    <a:pt x="346" y="31"/>
                  </a:lnTo>
                  <a:lnTo>
                    <a:pt x="352" y="35"/>
                  </a:lnTo>
                  <a:lnTo>
                    <a:pt x="355" y="36"/>
                  </a:lnTo>
                  <a:lnTo>
                    <a:pt x="359" y="40"/>
                  </a:lnTo>
                  <a:lnTo>
                    <a:pt x="365" y="42"/>
                  </a:lnTo>
                  <a:lnTo>
                    <a:pt x="369" y="44"/>
                  </a:lnTo>
                  <a:lnTo>
                    <a:pt x="372" y="48"/>
                  </a:lnTo>
                  <a:lnTo>
                    <a:pt x="376" y="52"/>
                  </a:lnTo>
                  <a:lnTo>
                    <a:pt x="382" y="55"/>
                  </a:lnTo>
                  <a:lnTo>
                    <a:pt x="386" y="59"/>
                  </a:lnTo>
                  <a:lnTo>
                    <a:pt x="388" y="61"/>
                  </a:lnTo>
                  <a:lnTo>
                    <a:pt x="391" y="65"/>
                  </a:lnTo>
                  <a:lnTo>
                    <a:pt x="395" y="69"/>
                  </a:lnTo>
                  <a:lnTo>
                    <a:pt x="399" y="73"/>
                  </a:lnTo>
                  <a:lnTo>
                    <a:pt x="401" y="76"/>
                  </a:lnTo>
                  <a:lnTo>
                    <a:pt x="407" y="78"/>
                  </a:lnTo>
                  <a:lnTo>
                    <a:pt x="409" y="84"/>
                  </a:lnTo>
                  <a:lnTo>
                    <a:pt x="412" y="88"/>
                  </a:lnTo>
                  <a:lnTo>
                    <a:pt x="414" y="92"/>
                  </a:lnTo>
                  <a:lnTo>
                    <a:pt x="418" y="95"/>
                  </a:lnTo>
                  <a:lnTo>
                    <a:pt x="420" y="99"/>
                  </a:lnTo>
                  <a:lnTo>
                    <a:pt x="424" y="103"/>
                  </a:lnTo>
                  <a:lnTo>
                    <a:pt x="426" y="109"/>
                  </a:lnTo>
                  <a:lnTo>
                    <a:pt x="428" y="112"/>
                  </a:lnTo>
                  <a:lnTo>
                    <a:pt x="431" y="116"/>
                  </a:lnTo>
                  <a:lnTo>
                    <a:pt x="433" y="122"/>
                  </a:lnTo>
                  <a:lnTo>
                    <a:pt x="435" y="126"/>
                  </a:lnTo>
                  <a:lnTo>
                    <a:pt x="437" y="130"/>
                  </a:lnTo>
                  <a:lnTo>
                    <a:pt x="439" y="135"/>
                  </a:lnTo>
                  <a:lnTo>
                    <a:pt x="441" y="141"/>
                  </a:lnTo>
                  <a:lnTo>
                    <a:pt x="441" y="145"/>
                  </a:lnTo>
                  <a:lnTo>
                    <a:pt x="443" y="151"/>
                  </a:lnTo>
                  <a:lnTo>
                    <a:pt x="445" y="154"/>
                  </a:lnTo>
                  <a:lnTo>
                    <a:pt x="445" y="160"/>
                  </a:lnTo>
                  <a:lnTo>
                    <a:pt x="447" y="164"/>
                  </a:lnTo>
                  <a:lnTo>
                    <a:pt x="448" y="170"/>
                  </a:lnTo>
                  <a:lnTo>
                    <a:pt x="448" y="175"/>
                  </a:lnTo>
                  <a:lnTo>
                    <a:pt x="450" y="179"/>
                  </a:lnTo>
                  <a:lnTo>
                    <a:pt x="450" y="185"/>
                  </a:lnTo>
                  <a:lnTo>
                    <a:pt x="450" y="189"/>
                  </a:lnTo>
                  <a:lnTo>
                    <a:pt x="450" y="194"/>
                  </a:lnTo>
                  <a:lnTo>
                    <a:pt x="450" y="200"/>
                  </a:lnTo>
                  <a:lnTo>
                    <a:pt x="450" y="204"/>
                  </a:lnTo>
                  <a:lnTo>
                    <a:pt x="450" y="209"/>
                  </a:lnTo>
                  <a:lnTo>
                    <a:pt x="450" y="215"/>
                  </a:lnTo>
                  <a:lnTo>
                    <a:pt x="450" y="219"/>
                  </a:lnTo>
                  <a:lnTo>
                    <a:pt x="448" y="225"/>
                  </a:lnTo>
                  <a:lnTo>
                    <a:pt x="448" y="230"/>
                  </a:lnTo>
                  <a:lnTo>
                    <a:pt x="447" y="234"/>
                  </a:lnTo>
                  <a:lnTo>
                    <a:pt x="445" y="240"/>
                  </a:lnTo>
                  <a:lnTo>
                    <a:pt x="445" y="244"/>
                  </a:lnTo>
                  <a:lnTo>
                    <a:pt x="443" y="249"/>
                  </a:lnTo>
                  <a:lnTo>
                    <a:pt x="441" y="253"/>
                  </a:lnTo>
                  <a:lnTo>
                    <a:pt x="441" y="259"/>
                  </a:lnTo>
                  <a:lnTo>
                    <a:pt x="439" y="263"/>
                  </a:lnTo>
                  <a:lnTo>
                    <a:pt x="437" y="268"/>
                  </a:lnTo>
                  <a:lnTo>
                    <a:pt x="435" y="272"/>
                  </a:lnTo>
                  <a:lnTo>
                    <a:pt x="433" y="278"/>
                  </a:lnTo>
                  <a:lnTo>
                    <a:pt x="431" y="282"/>
                  </a:lnTo>
                  <a:lnTo>
                    <a:pt x="428" y="285"/>
                  </a:lnTo>
                  <a:lnTo>
                    <a:pt x="426" y="289"/>
                  </a:lnTo>
                  <a:lnTo>
                    <a:pt x="424" y="295"/>
                  </a:lnTo>
                  <a:lnTo>
                    <a:pt x="420" y="299"/>
                  </a:lnTo>
                  <a:lnTo>
                    <a:pt x="418" y="303"/>
                  </a:lnTo>
                  <a:lnTo>
                    <a:pt x="414" y="306"/>
                  </a:lnTo>
                  <a:lnTo>
                    <a:pt x="412" y="312"/>
                  </a:lnTo>
                  <a:lnTo>
                    <a:pt x="409" y="314"/>
                  </a:lnTo>
                  <a:lnTo>
                    <a:pt x="407" y="320"/>
                  </a:lnTo>
                  <a:lnTo>
                    <a:pt x="401" y="322"/>
                  </a:lnTo>
                  <a:lnTo>
                    <a:pt x="399" y="327"/>
                  </a:lnTo>
                  <a:lnTo>
                    <a:pt x="395" y="329"/>
                  </a:lnTo>
                  <a:lnTo>
                    <a:pt x="391" y="333"/>
                  </a:lnTo>
                  <a:lnTo>
                    <a:pt x="388" y="337"/>
                  </a:lnTo>
                  <a:lnTo>
                    <a:pt x="386" y="341"/>
                  </a:lnTo>
                  <a:lnTo>
                    <a:pt x="382" y="344"/>
                  </a:lnTo>
                  <a:lnTo>
                    <a:pt x="376" y="348"/>
                  </a:lnTo>
                  <a:lnTo>
                    <a:pt x="372" y="350"/>
                  </a:lnTo>
                  <a:lnTo>
                    <a:pt x="369" y="354"/>
                  </a:lnTo>
                  <a:lnTo>
                    <a:pt x="365" y="356"/>
                  </a:lnTo>
                  <a:lnTo>
                    <a:pt x="359" y="360"/>
                  </a:lnTo>
                  <a:lnTo>
                    <a:pt x="355" y="363"/>
                  </a:lnTo>
                  <a:lnTo>
                    <a:pt x="352" y="365"/>
                  </a:lnTo>
                  <a:lnTo>
                    <a:pt x="346" y="367"/>
                  </a:lnTo>
                  <a:lnTo>
                    <a:pt x="342" y="371"/>
                  </a:lnTo>
                  <a:lnTo>
                    <a:pt x="336" y="373"/>
                  </a:lnTo>
                  <a:lnTo>
                    <a:pt x="333" y="375"/>
                  </a:lnTo>
                  <a:lnTo>
                    <a:pt x="327" y="379"/>
                  </a:lnTo>
                  <a:lnTo>
                    <a:pt x="323" y="380"/>
                  </a:lnTo>
                  <a:lnTo>
                    <a:pt x="317" y="382"/>
                  </a:lnTo>
                  <a:lnTo>
                    <a:pt x="313" y="384"/>
                  </a:lnTo>
                  <a:lnTo>
                    <a:pt x="308" y="386"/>
                  </a:lnTo>
                  <a:lnTo>
                    <a:pt x="302" y="388"/>
                  </a:lnTo>
                  <a:lnTo>
                    <a:pt x="296" y="390"/>
                  </a:lnTo>
                  <a:lnTo>
                    <a:pt x="291" y="392"/>
                  </a:lnTo>
                  <a:lnTo>
                    <a:pt x="287" y="392"/>
                  </a:lnTo>
                  <a:lnTo>
                    <a:pt x="281" y="394"/>
                  </a:lnTo>
                  <a:lnTo>
                    <a:pt x="275" y="396"/>
                  </a:lnTo>
                  <a:lnTo>
                    <a:pt x="270" y="396"/>
                  </a:lnTo>
                  <a:lnTo>
                    <a:pt x="264" y="398"/>
                  </a:lnTo>
                  <a:lnTo>
                    <a:pt x="258" y="398"/>
                  </a:lnTo>
                  <a:lnTo>
                    <a:pt x="253" y="398"/>
                  </a:lnTo>
                  <a:lnTo>
                    <a:pt x="247" y="400"/>
                  </a:lnTo>
                  <a:lnTo>
                    <a:pt x="241" y="400"/>
                  </a:lnTo>
                  <a:lnTo>
                    <a:pt x="237" y="400"/>
                  </a:lnTo>
                  <a:lnTo>
                    <a:pt x="230" y="400"/>
                  </a:lnTo>
                  <a:lnTo>
                    <a:pt x="224" y="400"/>
                  </a:lnTo>
                  <a:lnTo>
                    <a:pt x="218" y="400"/>
                  </a:lnTo>
                  <a:lnTo>
                    <a:pt x="213" y="400"/>
                  </a:lnTo>
                  <a:lnTo>
                    <a:pt x="207" y="400"/>
                  </a:lnTo>
                  <a:lnTo>
                    <a:pt x="201" y="400"/>
                  </a:lnTo>
                  <a:lnTo>
                    <a:pt x="196" y="398"/>
                  </a:lnTo>
                  <a:lnTo>
                    <a:pt x="190" y="398"/>
                  </a:lnTo>
                  <a:lnTo>
                    <a:pt x="184" y="398"/>
                  </a:lnTo>
                  <a:lnTo>
                    <a:pt x="179" y="396"/>
                  </a:lnTo>
                  <a:lnTo>
                    <a:pt x="173" y="396"/>
                  </a:lnTo>
                  <a:lnTo>
                    <a:pt x="169" y="394"/>
                  </a:lnTo>
                  <a:lnTo>
                    <a:pt x="163" y="392"/>
                  </a:lnTo>
                  <a:lnTo>
                    <a:pt x="158" y="392"/>
                  </a:lnTo>
                  <a:lnTo>
                    <a:pt x="152" y="390"/>
                  </a:lnTo>
                  <a:lnTo>
                    <a:pt x="146" y="388"/>
                  </a:lnTo>
                  <a:lnTo>
                    <a:pt x="142" y="386"/>
                  </a:lnTo>
                  <a:lnTo>
                    <a:pt x="137" y="384"/>
                  </a:lnTo>
                  <a:lnTo>
                    <a:pt x="131" y="382"/>
                  </a:lnTo>
                  <a:lnTo>
                    <a:pt x="127" y="380"/>
                  </a:lnTo>
                  <a:lnTo>
                    <a:pt x="121" y="379"/>
                  </a:lnTo>
                  <a:lnTo>
                    <a:pt x="118" y="375"/>
                  </a:lnTo>
                  <a:lnTo>
                    <a:pt x="112" y="373"/>
                  </a:lnTo>
                  <a:lnTo>
                    <a:pt x="108" y="371"/>
                  </a:lnTo>
                  <a:lnTo>
                    <a:pt x="102" y="367"/>
                  </a:lnTo>
                  <a:lnTo>
                    <a:pt x="99" y="365"/>
                  </a:lnTo>
                  <a:lnTo>
                    <a:pt x="93" y="363"/>
                  </a:lnTo>
                  <a:lnTo>
                    <a:pt x="89" y="360"/>
                  </a:lnTo>
                  <a:lnTo>
                    <a:pt x="85" y="356"/>
                  </a:lnTo>
                  <a:lnTo>
                    <a:pt x="80" y="354"/>
                  </a:lnTo>
                  <a:lnTo>
                    <a:pt x="76" y="350"/>
                  </a:lnTo>
                  <a:lnTo>
                    <a:pt x="74" y="348"/>
                  </a:lnTo>
                  <a:lnTo>
                    <a:pt x="68" y="344"/>
                  </a:lnTo>
                  <a:lnTo>
                    <a:pt x="66" y="341"/>
                  </a:lnTo>
                  <a:lnTo>
                    <a:pt x="61" y="337"/>
                  </a:lnTo>
                  <a:lnTo>
                    <a:pt x="57" y="333"/>
                  </a:lnTo>
                  <a:lnTo>
                    <a:pt x="53" y="329"/>
                  </a:lnTo>
                  <a:lnTo>
                    <a:pt x="51" y="327"/>
                  </a:lnTo>
                  <a:lnTo>
                    <a:pt x="45" y="322"/>
                  </a:lnTo>
                  <a:lnTo>
                    <a:pt x="44" y="320"/>
                  </a:lnTo>
                  <a:lnTo>
                    <a:pt x="42" y="314"/>
                  </a:lnTo>
                  <a:lnTo>
                    <a:pt x="38" y="312"/>
                  </a:lnTo>
                  <a:lnTo>
                    <a:pt x="34" y="306"/>
                  </a:lnTo>
                  <a:lnTo>
                    <a:pt x="32" y="303"/>
                  </a:lnTo>
                  <a:lnTo>
                    <a:pt x="28" y="299"/>
                  </a:lnTo>
                  <a:lnTo>
                    <a:pt x="26" y="295"/>
                  </a:lnTo>
                  <a:lnTo>
                    <a:pt x="23" y="289"/>
                  </a:lnTo>
                  <a:lnTo>
                    <a:pt x="21" y="285"/>
                  </a:lnTo>
                  <a:lnTo>
                    <a:pt x="19" y="282"/>
                  </a:lnTo>
                  <a:lnTo>
                    <a:pt x="17" y="278"/>
                  </a:lnTo>
                  <a:lnTo>
                    <a:pt x="15" y="272"/>
                  </a:lnTo>
                  <a:lnTo>
                    <a:pt x="11" y="268"/>
                  </a:lnTo>
                  <a:lnTo>
                    <a:pt x="11" y="263"/>
                  </a:lnTo>
                  <a:lnTo>
                    <a:pt x="9" y="259"/>
                  </a:lnTo>
                  <a:lnTo>
                    <a:pt x="7" y="253"/>
                  </a:lnTo>
                  <a:lnTo>
                    <a:pt x="6" y="249"/>
                  </a:lnTo>
                  <a:lnTo>
                    <a:pt x="4" y="244"/>
                  </a:lnTo>
                  <a:lnTo>
                    <a:pt x="4" y="240"/>
                  </a:lnTo>
                  <a:lnTo>
                    <a:pt x="2" y="234"/>
                  </a:lnTo>
                  <a:lnTo>
                    <a:pt x="2" y="230"/>
                  </a:lnTo>
                  <a:lnTo>
                    <a:pt x="0" y="225"/>
                  </a:lnTo>
                  <a:lnTo>
                    <a:pt x="0" y="219"/>
                  </a:lnTo>
                  <a:lnTo>
                    <a:pt x="0" y="215"/>
                  </a:lnTo>
                  <a:lnTo>
                    <a:pt x="0" y="209"/>
                  </a:lnTo>
                  <a:lnTo>
                    <a:pt x="0" y="204"/>
                  </a:lnTo>
                  <a:lnTo>
                    <a:pt x="0" y="200"/>
                  </a:lnTo>
                  <a:lnTo>
                    <a:pt x="0" y="194"/>
                  </a:lnTo>
                  <a:lnTo>
                    <a:pt x="0" y="190"/>
                  </a:lnTo>
                  <a:lnTo>
                    <a:pt x="0" y="185"/>
                  </a:lnTo>
                  <a:lnTo>
                    <a:pt x="0" y="181"/>
                  </a:lnTo>
                  <a:lnTo>
                    <a:pt x="4" y="181"/>
                  </a:lnTo>
                  <a:lnTo>
                    <a:pt x="6" y="181"/>
                  </a:lnTo>
                  <a:lnTo>
                    <a:pt x="9" y="183"/>
                  </a:lnTo>
                  <a:lnTo>
                    <a:pt x="11" y="183"/>
                  </a:lnTo>
                  <a:lnTo>
                    <a:pt x="15" y="183"/>
                  </a:lnTo>
                  <a:lnTo>
                    <a:pt x="19" y="183"/>
                  </a:lnTo>
                  <a:lnTo>
                    <a:pt x="21" y="185"/>
                  </a:lnTo>
                  <a:lnTo>
                    <a:pt x="26" y="185"/>
                  </a:lnTo>
                  <a:lnTo>
                    <a:pt x="28" y="185"/>
                  </a:lnTo>
                  <a:lnTo>
                    <a:pt x="32" y="187"/>
                  </a:lnTo>
                  <a:lnTo>
                    <a:pt x="36" y="187"/>
                  </a:lnTo>
                  <a:lnTo>
                    <a:pt x="40" y="187"/>
                  </a:lnTo>
                  <a:lnTo>
                    <a:pt x="44" y="187"/>
                  </a:lnTo>
                  <a:lnTo>
                    <a:pt x="47" y="189"/>
                  </a:lnTo>
                  <a:lnTo>
                    <a:pt x="51" y="189"/>
                  </a:lnTo>
                  <a:lnTo>
                    <a:pt x="55" y="189"/>
                  </a:lnTo>
                  <a:lnTo>
                    <a:pt x="59" y="189"/>
                  </a:lnTo>
                  <a:lnTo>
                    <a:pt x="63" y="190"/>
                  </a:lnTo>
                  <a:lnTo>
                    <a:pt x="66" y="190"/>
                  </a:lnTo>
                  <a:lnTo>
                    <a:pt x="70" y="192"/>
                  </a:lnTo>
                  <a:lnTo>
                    <a:pt x="74" y="192"/>
                  </a:lnTo>
                  <a:lnTo>
                    <a:pt x="78" y="192"/>
                  </a:lnTo>
                  <a:lnTo>
                    <a:pt x="82" y="192"/>
                  </a:lnTo>
                  <a:lnTo>
                    <a:pt x="85" y="194"/>
                  </a:lnTo>
                  <a:lnTo>
                    <a:pt x="89" y="194"/>
                  </a:lnTo>
                  <a:lnTo>
                    <a:pt x="93" y="194"/>
                  </a:lnTo>
                  <a:lnTo>
                    <a:pt x="95" y="196"/>
                  </a:lnTo>
                  <a:lnTo>
                    <a:pt x="101" y="196"/>
                  </a:lnTo>
                  <a:lnTo>
                    <a:pt x="102" y="196"/>
                  </a:lnTo>
                  <a:lnTo>
                    <a:pt x="106" y="198"/>
                  </a:lnTo>
                  <a:lnTo>
                    <a:pt x="110" y="198"/>
                  </a:lnTo>
                  <a:lnTo>
                    <a:pt x="114" y="200"/>
                  </a:lnTo>
                  <a:lnTo>
                    <a:pt x="114" y="202"/>
                  </a:lnTo>
                  <a:lnTo>
                    <a:pt x="114" y="202"/>
                  </a:lnTo>
                  <a:lnTo>
                    <a:pt x="114" y="206"/>
                  </a:lnTo>
                  <a:lnTo>
                    <a:pt x="114" y="211"/>
                  </a:lnTo>
                  <a:lnTo>
                    <a:pt x="114" y="217"/>
                  </a:lnTo>
                  <a:lnTo>
                    <a:pt x="116" y="223"/>
                  </a:lnTo>
                  <a:lnTo>
                    <a:pt x="116" y="227"/>
                  </a:lnTo>
                  <a:lnTo>
                    <a:pt x="118" y="230"/>
                  </a:lnTo>
                  <a:lnTo>
                    <a:pt x="120" y="236"/>
                  </a:lnTo>
                  <a:lnTo>
                    <a:pt x="121" y="242"/>
                  </a:lnTo>
                  <a:lnTo>
                    <a:pt x="125" y="246"/>
                  </a:lnTo>
                  <a:lnTo>
                    <a:pt x="127" y="251"/>
                  </a:lnTo>
                  <a:lnTo>
                    <a:pt x="129" y="255"/>
                  </a:lnTo>
                  <a:lnTo>
                    <a:pt x="133" y="259"/>
                  </a:lnTo>
                  <a:lnTo>
                    <a:pt x="137" y="263"/>
                  </a:lnTo>
                  <a:lnTo>
                    <a:pt x="139" y="266"/>
                  </a:lnTo>
                  <a:lnTo>
                    <a:pt x="142" y="270"/>
                  </a:lnTo>
                  <a:lnTo>
                    <a:pt x="148" y="274"/>
                  </a:lnTo>
                  <a:lnTo>
                    <a:pt x="152" y="278"/>
                  </a:lnTo>
                  <a:lnTo>
                    <a:pt x="156" y="280"/>
                  </a:lnTo>
                  <a:lnTo>
                    <a:pt x="160" y="284"/>
                  </a:lnTo>
                  <a:lnTo>
                    <a:pt x="165" y="287"/>
                  </a:lnTo>
                  <a:lnTo>
                    <a:pt x="169" y="289"/>
                  </a:lnTo>
                  <a:lnTo>
                    <a:pt x="173" y="291"/>
                  </a:lnTo>
                  <a:lnTo>
                    <a:pt x="179" y="293"/>
                  </a:lnTo>
                  <a:lnTo>
                    <a:pt x="184" y="297"/>
                  </a:lnTo>
                  <a:lnTo>
                    <a:pt x="188" y="297"/>
                  </a:lnTo>
                  <a:lnTo>
                    <a:pt x="196" y="299"/>
                  </a:lnTo>
                  <a:lnTo>
                    <a:pt x="198" y="299"/>
                  </a:lnTo>
                  <a:lnTo>
                    <a:pt x="201" y="301"/>
                  </a:lnTo>
                  <a:lnTo>
                    <a:pt x="203" y="301"/>
                  </a:lnTo>
                  <a:lnTo>
                    <a:pt x="205" y="303"/>
                  </a:lnTo>
                  <a:lnTo>
                    <a:pt x="209" y="303"/>
                  </a:lnTo>
                  <a:lnTo>
                    <a:pt x="213" y="303"/>
                  </a:lnTo>
                  <a:lnTo>
                    <a:pt x="215" y="303"/>
                  </a:lnTo>
                  <a:lnTo>
                    <a:pt x="218" y="304"/>
                  </a:lnTo>
                  <a:lnTo>
                    <a:pt x="220" y="304"/>
                  </a:lnTo>
                  <a:lnTo>
                    <a:pt x="224" y="304"/>
                  </a:lnTo>
                  <a:lnTo>
                    <a:pt x="226" y="304"/>
                  </a:lnTo>
                  <a:lnTo>
                    <a:pt x="230" y="304"/>
                  </a:lnTo>
                  <a:lnTo>
                    <a:pt x="230" y="3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2051" name="Picture 3" descr="C:\Users\saga\AppData\Local\Microsoft\Windows\Temporary Internet Files\Content.IE5\NRMMIS4R\MC9003334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04762" y="3573016"/>
            <a:ext cx="1825142" cy="90708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saga\AppData\Local\Microsoft\Windows\Temporary Internet Files\Content.IE5\N7YW9AJ4\MC9003108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348" y="1412776"/>
            <a:ext cx="1384402" cy="1814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7278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315</Words>
  <Application>Microsoft Office PowerPoint</Application>
  <PresentationFormat>画面に合わせる (4:3)</PresentationFormat>
  <Paragraphs>81</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enPiTって何？ 教員からみた参加手順</vt:lpstr>
      <vt:lpstr>教員からみたenPiT参加手順</vt:lpstr>
      <vt:lpstr>参加校になる</vt:lpstr>
      <vt:lpstr>単位の扱いを検討する</vt:lpstr>
      <vt:lpstr>学生の参加形態を検討する</vt:lpstr>
      <vt:lpstr>アピールポイント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Satoshi Saga</dc:creator>
  <cp:lastModifiedBy>Satoshi Saga</cp:lastModifiedBy>
  <cp:revision>60</cp:revision>
  <dcterms:created xsi:type="dcterms:W3CDTF">2014-02-25T00:37:17Z</dcterms:created>
  <dcterms:modified xsi:type="dcterms:W3CDTF">2014-04-01T12:51:13Z</dcterms:modified>
</cp:coreProperties>
</file>