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8" r:id="rId3"/>
    <p:sldId id="274" r:id="rId4"/>
    <p:sldId id="259" r:id="rId5"/>
    <p:sldId id="256" r:id="rId6"/>
    <p:sldId id="260" r:id="rId7"/>
    <p:sldId id="281" r:id="rId8"/>
    <p:sldId id="261" r:id="rId9"/>
    <p:sldId id="269" r:id="rId10"/>
    <p:sldId id="257" r:id="rId11"/>
    <p:sldId id="271" r:id="rId12"/>
    <p:sldId id="275" r:id="rId13"/>
    <p:sldId id="277" r:id="rId14"/>
    <p:sldId id="266" r:id="rId15"/>
    <p:sldId id="263" r:id="rId16"/>
    <p:sldId id="265" r:id="rId17"/>
    <p:sldId id="264" r:id="rId18"/>
    <p:sldId id="270" r:id="rId19"/>
    <p:sldId id="272" r:id="rId20"/>
    <p:sldId id="267" r:id="rId2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3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C5E6C0-B2AE-4CB6-B937-A2319EFB81DC}" type="doc">
      <dgm:prSet loTypeId="urn:microsoft.com/office/officeart/2005/8/layout/chevron1" loCatId="process" qsTypeId="urn:microsoft.com/office/officeart/2005/8/quickstyle/simple4" qsCatId="simple" csTypeId="urn:microsoft.com/office/officeart/2005/8/colors/colorful3" csCatId="colorful" phldr="1"/>
      <dgm:spPr/>
    </dgm:pt>
    <dgm:pt modelId="{2631F201-1551-4629-B96A-F75976D2EB4F}">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事前学習</a:t>
          </a:r>
          <a:endParaRPr kumimoji="1" lang="ja-JP" altLang="en-US" sz="1800" b="1" dirty="0">
            <a:latin typeface="MeiryoKe_Gothic" panose="020B0609030504040204" pitchFamily="49" charset="-128"/>
            <a:ea typeface="MeiryoKe_Gothic" panose="020B0609030504040204" pitchFamily="49" charset="-128"/>
          </a:endParaRPr>
        </a:p>
      </dgm:t>
    </dgm:pt>
    <dgm:pt modelId="{1C55FDC5-E71C-479B-BA5E-201FBBFE4222}" type="parTrans" cxnId="{3A6B9CAD-D4FE-4811-A743-6D514D12F659}">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D9503890-E6F0-4520-B57B-EA3AB0655558}" type="sibTrans" cxnId="{3A6B9CAD-D4FE-4811-A743-6D514D12F659}">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827773F0-E1A1-44C5-ABD1-A5FD20D65EAF}">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登録，</a:t>
          </a:r>
          <a:r>
            <a:rPr kumimoji="1" lang="en-US" altLang="ja-JP" sz="1800" b="1" dirty="0" smtClean="0">
              <a:latin typeface="MeiryoKe_Gothic" panose="020B0609030504040204" pitchFamily="49" charset="-128"/>
              <a:ea typeface="MeiryoKe_Gothic" panose="020B0609030504040204" pitchFamily="49" charset="-128"/>
            </a:rPr>
            <a:t/>
          </a:r>
          <a:br>
            <a:rPr kumimoji="1" lang="en-US" altLang="ja-JP" sz="1800" b="1" dirty="0" smtClean="0">
              <a:latin typeface="MeiryoKe_Gothic" panose="020B0609030504040204" pitchFamily="49" charset="-128"/>
              <a:ea typeface="MeiryoKe_Gothic" panose="020B0609030504040204" pitchFamily="49" charset="-128"/>
            </a:rPr>
          </a:br>
          <a:r>
            <a:rPr kumimoji="1" lang="ja-JP" altLang="en-US" sz="1800" b="1" dirty="0" smtClean="0">
              <a:latin typeface="MeiryoKe_Gothic" panose="020B0609030504040204" pitchFamily="49" charset="-128"/>
              <a:ea typeface="MeiryoKe_Gothic" panose="020B0609030504040204" pitchFamily="49" charset="-128"/>
            </a:rPr>
            <a:t>審査</a:t>
          </a:r>
          <a:endParaRPr kumimoji="1" lang="ja-JP" altLang="en-US" sz="1800" b="1" dirty="0">
            <a:latin typeface="MeiryoKe_Gothic" panose="020B0609030504040204" pitchFamily="49" charset="-128"/>
            <a:ea typeface="MeiryoKe_Gothic" panose="020B0609030504040204" pitchFamily="49" charset="-128"/>
          </a:endParaRPr>
        </a:p>
      </dgm:t>
    </dgm:pt>
    <dgm:pt modelId="{06BD49C4-49A1-4E33-9DFC-0615DF72378B}" type="parTrans" cxnId="{2510A106-5BF2-4C67-84D9-20331065B278}">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F1547748-CA55-474A-8387-135D7960C121}" type="sibTrans" cxnId="{2510A106-5BF2-4C67-84D9-20331065B278}">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A7F5960A-AD8F-455C-9D7D-4762D25C8225}">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短期集中</a:t>
          </a:r>
          <a:r>
            <a:rPr kumimoji="1" lang="en-US" altLang="ja-JP" sz="1800" b="1" dirty="0" smtClean="0">
              <a:latin typeface="MeiryoKe_Gothic" panose="020B0609030504040204" pitchFamily="49" charset="-128"/>
              <a:ea typeface="MeiryoKe_Gothic" panose="020B0609030504040204" pitchFamily="49" charset="-128"/>
            </a:rPr>
            <a:t/>
          </a:r>
          <a:br>
            <a:rPr kumimoji="1" lang="en-US" altLang="ja-JP" sz="1800" b="1" dirty="0" smtClean="0">
              <a:latin typeface="MeiryoKe_Gothic" panose="020B0609030504040204" pitchFamily="49" charset="-128"/>
              <a:ea typeface="MeiryoKe_Gothic" panose="020B0609030504040204" pitchFamily="49" charset="-128"/>
            </a:rPr>
          </a:br>
          <a:r>
            <a:rPr kumimoji="1" lang="ja-JP" altLang="en-US" sz="1800" b="1" dirty="0" smtClean="0">
              <a:latin typeface="MeiryoKe_Gothic" panose="020B0609030504040204" pitchFamily="49" charset="-128"/>
              <a:ea typeface="MeiryoKe_Gothic" panose="020B0609030504040204" pitchFamily="49" charset="-128"/>
            </a:rPr>
            <a:t>合宿</a:t>
          </a:r>
          <a:endParaRPr kumimoji="1" lang="ja-JP" altLang="en-US" sz="1800" b="1" dirty="0">
            <a:latin typeface="MeiryoKe_Gothic" panose="020B0609030504040204" pitchFamily="49" charset="-128"/>
            <a:ea typeface="MeiryoKe_Gothic" panose="020B0609030504040204" pitchFamily="49" charset="-128"/>
          </a:endParaRPr>
        </a:p>
      </dgm:t>
    </dgm:pt>
    <dgm:pt modelId="{45F98FBB-253E-4B7A-A6C9-4FBB84282DDC}" type="parTrans" cxnId="{39F21C59-56F5-45CC-8C42-1322BCE26727}">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7460EA2E-9054-4AAC-8E8B-35FF3FE39310}" type="sibTrans" cxnId="{39F21C59-56F5-45CC-8C42-1322BCE26727}">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5A7CA1B4-0D8B-4AC5-8E5C-CB37832AD7A6}">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分散</a:t>
          </a:r>
          <a:r>
            <a:rPr kumimoji="1" lang="en-US" altLang="ja-JP" sz="1800" b="1" dirty="0" smtClean="0">
              <a:latin typeface="MeiryoKe_Gothic" panose="020B0609030504040204" pitchFamily="49" charset="-128"/>
              <a:ea typeface="MeiryoKe_Gothic" panose="020B0609030504040204" pitchFamily="49" charset="-128"/>
            </a:rPr>
            <a:t>PBL</a:t>
          </a:r>
          <a:endParaRPr kumimoji="1" lang="ja-JP" altLang="en-US" sz="1800" b="1" dirty="0">
            <a:latin typeface="MeiryoKe_Gothic" panose="020B0609030504040204" pitchFamily="49" charset="-128"/>
            <a:ea typeface="MeiryoKe_Gothic" panose="020B0609030504040204" pitchFamily="49" charset="-128"/>
          </a:endParaRPr>
        </a:p>
      </dgm:t>
    </dgm:pt>
    <dgm:pt modelId="{E1C55B4C-A147-48B3-8550-6A43903A2E92}" type="parTrans" cxnId="{EC32DE41-AD55-4065-807C-06604F0FF52B}">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2F2F9DF5-8106-40F4-94B3-53CBC7297672}" type="sibTrans" cxnId="{EC32DE41-AD55-4065-807C-06604F0FF52B}">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C4FEA9C9-2E28-41F9-B3F4-C08C7B192212}">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報告会，</a:t>
          </a:r>
          <a:r>
            <a:rPr kumimoji="1" lang="en-US" altLang="ja-JP" sz="1800" b="1" dirty="0" smtClean="0">
              <a:latin typeface="MeiryoKe_Gothic" panose="020B0609030504040204" pitchFamily="49" charset="-128"/>
              <a:ea typeface="MeiryoKe_Gothic" panose="020B0609030504040204" pitchFamily="49" charset="-128"/>
            </a:rPr>
            <a:t/>
          </a:r>
          <a:br>
            <a:rPr kumimoji="1" lang="en-US" altLang="ja-JP" sz="1800" b="1" dirty="0" smtClean="0">
              <a:latin typeface="MeiryoKe_Gothic" panose="020B0609030504040204" pitchFamily="49" charset="-128"/>
              <a:ea typeface="MeiryoKe_Gothic" panose="020B0609030504040204" pitchFamily="49" charset="-128"/>
            </a:rPr>
          </a:br>
          <a:r>
            <a:rPr kumimoji="1" lang="ja-JP" altLang="en-US" sz="1800" b="1" dirty="0" smtClean="0">
              <a:latin typeface="MeiryoKe_Gothic" panose="020B0609030504040204" pitchFamily="49" charset="-128"/>
              <a:ea typeface="MeiryoKe_Gothic" panose="020B0609030504040204" pitchFamily="49" charset="-128"/>
            </a:rPr>
            <a:t>修了証</a:t>
          </a:r>
          <a:endParaRPr kumimoji="1" lang="ja-JP" altLang="en-US" sz="1800" b="1" dirty="0">
            <a:latin typeface="MeiryoKe_Gothic" panose="020B0609030504040204" pitchFamily="49" charset="-128"/>
            <a:ea typeface="MeiryoKe_Gothic" panose="020B0609030504040204" pitchFamily="49" charset="-128"/>
          </a:endParaRPr>
        </a:p>
      </dgm:t>
    </dgm:pt>
    <dgm:pt modelId="{63B923AA-1C11-4D10-A924-D90778A830AB}" type="parTrans" cxnId="{92CDCD92-C308-49F2-BEA6-DFD62A90F34A}">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E6A6ED8B-D52E-4CF2-8DE1-A93EAA4F5DFA}" type="sibTrans" cxnId="{92CDCD92-C308-49F2-BEA6-DFD62A90F34A}">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708723EA-DD92-487D-8FAD-078B41247B9C}" type="pres">
      <dgm:prSet presAssocID="{CEC5E6C0-B2AE-4CB6-B937-A2319EFB81DC}" presName="Name0" presStyleCnt="0">
        <dgm:presLayoutVars>
          <dgm:dir/>
          <dgm:animLvl val="lvl"/>
          <dgm:resizeHandles val="exact"/>
        </dgm:presLayoutVars>
      </dgm:prSet>
      <dgm:spPr/>
    </dgm:pt>
    <dgm:pt modelId="{F3992E85-0BC8-4086-B0D6-2C449C4D15D8}" type="pres">
      <dgm:prSet presAssocID="{2631F201-1551-4629-B96A-F75976D2EB4F}" presName="parTxOnly" presStyleLbl="node1" presStyleIdx="0" presStyleCnt="5">
        <dgm:presLayoutVars>
          <dgm:chMax val="0"/>
          <dgm:chPref val="0"/>
          <dgm:bulletEnabled val="1"/>
        </dgm:presLayoutVars>
      </dgm:prSet>
      <dgm:spPr/>
      <dgm:t>
        <a:bodyPr/>
        <a:lstStyle/>
        <a:p>
          <a:endParaRPr kumimoji="1" lang="ja-JP" altLang="en-US"/>
        </a:p>
      </dgm:t>
    </dgm:pt>
    <dgm:pt modelId="{3813DC65-2D56-444D-B353-FE10F39936DE}" type="pres">
      <dgm:prSet presAssocID="{D9503890-E6F0-4520-B57B-EA3AB0655558}" presName="parTxOnlySpace" presStyleCnt="0"/>
      <dgm:spPr/>
    </dgm:pt>
    <dgm:pt modelId="{5D21CC5F-1D66-4A23-B045-7C4FEFE70554}" type="pres">
      <dgm:prSet presAssocID="{827773F0-E1A1-44C5-ABD1-A5FD20D65EAF}" presName="parTxOnly" presStyleLbl="node1" presStyleIdx="1" presStyleCnt="5">
        <dgm:presLayoutVars>
          <dgm:chMax val="0"/>
          <dgm:chPref val="0"/>
          <dgm:bulletEnabled val="1"/>
        </dgm:presLayoutVars>
      </dgm:prSet>
      <dgm:spPr/>
      <dgm:t>
        <a:bodyPr/>
        <a:lstStyle/>
        <a:p>
          <a:endParaRPr kumimoji="1" lang="ja-JP" altLang="en-US"/>
        </a:p>
      </dgm:t>
    </dgm:pt>
    <dgm:pt modelId="{0B311B13-32B8-431D-BD1D-BBF0668A8819}" type="pres">
      <dgm:prSet presAssocID="{F1547748-CA55-474A-8387-135D7960C121}" presName="parTxOnlySpace" presStyleCnt="0"/>
      <dgm:spPr/>
    </dgm:pt>
    <dgm:pt modelId="{31DAEA44-763C-43E0-B324-68719F9266AA}" type="pres">
      <dgm:prSet presAssocID="{A7F5960A-AD8F-455C-9D7D-4762D25C8225}" presName="parTxOnly" presStyleLbl="node1" presStyleIdx="2" presStyleCnt="5">
        <dgm:presLayoutVars>
          <dgm:chMax val="0"/>
          <dgm:chPref val="0"/>
          <dgm:bulletEnabled val="1"/>
        </dgm:presLayoutVars>
      </dgm:prSet>
      <dgm:spPr/>
      <dgm:t>
        <a:bodyPr/>
        <a:lstStyle/>
        <a:p>
          <a:endParaRPr kumimoji="1" lang="ja-JP" altLang="en-US"/>
        </a:p>
      </dgm:t>
    </dgm:pt>
    <dgm:pt modelId="{A291EFD1-CA56-4C44-90EA-710C6C823454}" type="pres">
      <dgm:prSet presAssocID="{7460EA2E-9054-4AAC-8E8B-35FF3FE39310}" presName="parTxOnlySpace" presStyleCnt="0"/>
      <dgm:spPr/>
    </dgm:pt>
    <dgm:pt modelId="{E7403EE2-0F35-4C37-AE1C-C6DFDBCDC90D}" type="pres">
      <dgm:prSet presAssocID="{5A7CA1B4-0D8B-4AC5-8E5C-CB37832AD7A6}" presName="parTxOnly" presStyleLbl="node1" presStyleIdx="3" presStyleCnt="5">
        <dgm:presLayoutVars>
          <dgm:chMax val="0"/>
          <dgm:chPref val="0"/>
          <dgm:bulletEnabled val="1"/>
        </dgm:presLayoutVars>
      </dgm:prSet>
      <dgm:spPr/>
      <dgm:t>
        <a:bodyPr/>
        <a:lstStyle/>
        <a:p>
          <a:endParaRPr kumimoji="1" lang="ja-JP" altLang="en-US"/>
        </a:p>
      </dgm:t>
    </dgm:pt>
    <dgm:pt modelId="{8143952B-A12F-438E-9ECD-D5574BA6FD1F}" type="pres">
      <dgm:prSet presAssocID="{2F2F9DF5-8106-40F4-94B3-53CBC7297672}" presName="parTxOnlySpace" presStyleCnt="0"/>
      <dgm:spPr/>
    </dgm:pt>
    <dgm:pt modelId="{99561A28-1416-48D2-8000-D61C91AC2B79}" type="pres">
      <dgm:prSet presAssocID="{C4FEA9C9-2E28-41F9-B3F4-C08C7B192212}" presName="parTxOnly" presStyleLbl="node1" presStyleIdx="4" presStyleCnt="5">
        <dgm:presLayoutVars>
          <dgm:chMax val="0"/>
          <dgm:chPref val="0"/>
          <dgm:bulletEnabled val="1"/>
        </dgm:presLayoutVars>
      </dgm:prSet>
      <dgm:spPr/>
      <dgm:t>
        <a:bodyPr/>
        <a:lstStyle/>
        <a:p>
          <a:endParaRPr kumimoji="1" lang="ja-JP" altLang="en-US"/>
        </a:p>
      </dgm:t>
    </dgm:pt>
  </dgm:ptLst>
  <dgm:cxnLst>
    <dgm:cxn modelId="{216033CD-9A9D-4D3C-B483-25581FCA88AD}" type="presOf" srcId="{2631F201-1551-4629-B96A-F75976D2EB4F}" destId="{F3992E85-0BC8-4086-B0D6-2C449C4D15D8}" srcOrd="0" destOrd="0" presId="urn:microsoft.com/office/officeart/2005/8/layout/chevron1"/>
    <dgm:cxn modelId="{7678FC49-1525-4B3A-9925-F0B0ECC574A9}" type="presOf" srcId="{5A7CA1B4-0D8B-4AC5-8E5C-CB37832AD7A6}" destId="{E7403EE2-0F35-4C37-AE1C-C6DFDBCDC90D}" srcOrd="0" destOrd="0" presId="urn:microsoft.com/office/officeart/2005/8/layout/chevron1"/>
    <dgm:cxn modelId="{BD3CA4EA-CC84-4B45-9FE6-7ABFBB997D2B}" type="presOf" srcId="{A7F5960A-AD8F-455C-9D7D-4762D25C8225}" destId="{31DAEA44-763C-43E0-B324-68719F9266AA}" srcOrd="0" destOrd="0" presId="urn:microsoft.com/office/officeart/2005/8/layout/chevron1"/>
    <dgm:cxn modelId="{2510A106-5BF2-4C67-84D9-20331065B278}" srcId="{CEC5E6C0-B2AE-4CB6-B937-A2319EFB81DC}" destId="{827773F0-E1A1-44C5-ABD1-A5FD20D65EAF}" srcOrd="1" destOrd="0" parTransId="{06BD49C4-49A1-4E33-9DFC-0615DF72378B}" sibTransId="{F1547748-CA55-474A-8387-135D7960C121}"/>
    <dgm:cxn modelId="{6046E3BB-CEED-41A5-AC80-D5B335D302AE}" type="presOf" srcId="{C4FEA9C9-2E28-41F9-B3F4-C08C7B192212}" destId="{99561A28-1416-48D2-8000-D61C91AC2B79}" srcOrd="0" destOrd="0" presId="urn:microsoft.com/office/officeart/2005/8/layout/chevron1"/>
    <dgm:cxn modelId="{39F21C59-56F5-45CC-8C42-1322BCE26727}" srcId="{CEC5E6C0-B2AE-4CB6-B937-A2319EFB81DC}" destId="{A7F5960A-AD8F-455C-9D7D-4762D25C8225}" srcOrd="2" destOrd="0" parTransId="{45F98FBB-253E-4B7A-A6C9-4FBB84282DDC}" sibTransId="{7460EA2E-9054-4AAC-8E8B-35FF3FE39310}"/>
    <dgm:cxn modelId="{E5F24CE5-1553-4BEA-86EA-1AB3A762C8F6}" type="presOf" srcId="{827773F0-E1A1-44C5-ABD1-A5FD20D65EAF}" destId="{5D21CC5F-1D66-4A23-B045-7C4FEFE70554}" srcOrd="0" destOrd="0" presId="urn:microsoft.com/office/officeart/2005/8/layout/chevron1"/>
    <dgm:cxn modelId="{875D5406-B480-497A-B27C-E1436E503C79}" type="presOf" srcId="{CEC5E6C0-B2AE-4CB6-B937-A2319EFB81DC}" destId="{708723EA-DD92-487D-8FAD-078B41247B9C}" srcOrd="0" destOrd="0" presId="urn:microsoft.com/office/officeart/2005/8/layout/chevron1"/>
    <dgm:cxn modelId="{92CDCD92-C308-49F2-BEA6-DFD62A90F34A}" srcId="{CEC5E6C0-B2AE-4CB6-B937-A2319EFB81DC}" destId="{C4FEA9C9-2E28-41F9-B3F4-C08C7B192212}" srcOrd="4" destOrd="0" parTransId="{63B923AA-1C11-4D10-A924-D90778A830AB}" sibTransId="{E6A6ED8B-D52E-4CF2-8DE1-A93EAA4F5DFA}"/>
    <dgm:cxn modelId="{3A6B9CAD-D4FE-4811-A743-6D514D12F659}" srcId="{CEC5E6C0-B2AE-4CB6-B937-A2319EFB81DC}" destId="{2631F201-1551-4629-B96A-F75976D2EB4F}" srcOrd="0" destOrd="0" parTransId="{1C55FDC5-E71C-479B-BA5E-201FBBFE4222}" sibTransId="{D9503890-E6F0-4520-B57B-EA3AB0655558}"/>
    <dgm:cxn modelId="{EC32DE41-AD55-4065-807C-06604F0FF52B}" srcId="{CEC5E6C0-B2AE-4CB6-B937-A2319EFB81DC}" destId="{5A7CA1B4-0D8B-4AC5-8E5C-CB37832AD7A6}" srcOrd="3" destOrd="0" parTransId="{E1C55B4C-A147-48B3-8550-6A43903A2E92}" sibTransId="{2F2F9DF5-8106-40F4-94B3-53CBC7297672}"/>
    <dgm:cxn modelId="{0A5DD27E-5537-459F-8D90-9A222148A29A}" type="presParOf" srcId="{708723EA-DD92-487D-8FAD-078B41247B9C}" destId="{F3992E85-0BC8-4086-B0D6-2C449C4D15D8}" srcOrd="0" destOrd="0" presId="urn:microsoft.com/office/officeart/2005/8/layout/chevron1"/>
    <dgm:cxn modelId="{BA0F374B-04CD-4CF6-B0AA-3CAC95E6FD80}" type="presParOf" srcId="{708723EA-DD92-487D-8FAD-078B41247B9C}" destId="{3813DC65-2D56-444D-B353-FE10F39936DE}" srcOrd="1" destOrd="0" presId="urn:microsoft.com/office/officeart/2005/8/layout/chevron1"/>
    <dgm:cxn modelId="{1AF65013-2C4C-4945-B934-55FE518CAFD7}" type="presParOf" srcId="{708723EA-DD92-487D-8FAD-078B41247B9C}" destId="{5D21CC5F-1D66-4A23-B045-7C4FEFE70554}" srcOrd="2" destOrd="0" presId="urn:microsoft.com/office/officeart/2005/8/layout/chevron1"/>
    <dgm:cxn modelId="{F5355070-A5B5-4A6E-B839-074651547B68}" type="presParOf" srcId="{708723EA-DD92-487D-8FAD-078B41247B9C}" destId="{0B311B13-32B8-431D-BD1D-BBF0668A8819}" srcOrd="3" destOrd="0" presId="urn:microsoft.com/office/officeart/2005/8/layout/chevron1"/>
    <dgm:cxn modelId="{EC3109F8-B78A-4D3F-961E-FF215E0287C7}" type="presParOf" srcId="{708723EA-DD92-487D-8FAD-078B41247B9C}" destId="{31DAEA44-763C-43E0-B324-68719F9266AA}" srcOrd="4" destOrd="0" presId="urn:microsoft.com/office/officeart/2005/8/layout/chevron1"/>
    <dgm:cxn modelId="{007CFCA8-3F6F-4660-9546-371E4BB9A9EE}" type="presParOf" srcId="{708723EA-DD92-487D-8FAD-078B41247B9C}" destId="{A291EFD1-CA56-4C44-90EA-710C6C823454}" srcOrd="5" destOrd="0" presId="urn:microsoft.com/office/officeart/2005/8/layout/chevron1"/>
    <dgm:cxn modelId="{363CABC8-D4A7-46C0-A72F-DB36AD2686AA}" type="presParOf" srcId="{708723EA-DD92-487D-8FAD-078B41247B9C}" destId="{E7403EE2-0F35-4C37-AE1C-C6DFDBCDC90D}" srcOrd="6" destOrd="0" presId="urn:microsoft.com/office/officeart/2005/8/layout/chevron1"/>
    <dgm:cxn modelId="{362A7075-D986-4553-BAA9-BE553D5E9322}" type="presParOf" srcId="{708723EA-DD92-487D-8FAD-078B41247B9C}" destId="{8143952B-A12F-438E-9ECD-D5574BA6FD1F}" srcOrd="7" destOrd="0" presId="urn:microsoft.com/office/officeart/2005/8/layout/chevron1"/>
    <dgm:cxn modelId="{CA53AA38-24B2-437C-94E3-74C895144C5D}" type="presParOf" srcId="{708723EA-DD92-487D-8FAD-078B41247B9C}" destId="{99561A28-1416-48D2-8000-D61C91AC2B7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C5E6C0-B2AE-4CB6-B937-A2319EFB81DC}" type="doc">
      <dgm:prSet loTypeId="urn:microsoft.com/office/officeart/2005/8/layout/chevron1" loCatId="process" qsTypeId="urn:microsoft.com/office/officeart/2005/8/quickstyle/simple4" qsCatId="simple" csTypeId="urn:microsoft.com/office/officeart/2005/8/colors/colorful3" csCatId="colorful" phldr="1"/>
      <dgm:spPr/>
    </dgm:pt>
    <dgm:pt modelId="{2631F201-1551-4629-B96A-F75976D2EB4F}">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事前学習</a:t>
          </a:r>
          <a:endParaRPr kumimoji="1" lang="ja-JP" altLang="en-US" sz="1800" b="1" dirty="0">
            <a:latin typeface="MeiryoKe_Gothic" panose="020B0609030504040204" pitchFamily="49" charset="-128"/>
            <a:ea typeface="MeiryoKe_Gothic" panose="020B0609030504040204" pitchFamily="49" charset="-128"/>
          </a:endParaRPr>
        </a:p>
      </dgm:t>
    </dgm:pt>
    <dgm:pt modelId="{1C55FDC5-E71C-479B-BA5E-201FBBFE4222}" type="parTrans" cxnId="{3A6B9CAD-D4FE-4811-A743-6D514D12F659}">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D9503890-E6F0-4520-B57B-EA3AB0655558}" type="sibTrans" cxnId="{3A6B9CAD-D4FE-4811-A743-6D514D12F659}">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827773F0-E1A1-44C5-ABD1-A5FD20D65EAF}">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登録，</a:t>
          </a:r>
          <a:r>
            <a:rPr kumimoji="1" lang="en-US" altLang="ja-JP" sz="1800" b="1" dirty="0" smtClean="0">
              <a:latin typeface="MeiryoKe_Gothic" panose="020B0609030504040204" pitchFamily="49" charset="-128"/>
              <a:ea typeface="MeiryoKe_Gothic" panose="020B0609030504040204" pitchFamily="49" charset="-128"/>
            </a:rPr>
            <a:t/>
          </a:r>
          <a:br>
            <a:rPr kumimoji="1" lang="en-US" altLang="ja-JP" sz="1800" b="1" dirty="0" smtClean="0">
              <a:latin typeface="MeiryoKe_Gothic" panose="020B0609030504040204" pitchFamily="49" charset="-128"/>
              <a:ea typeface="MeiryoKe_Gothic" panose="020B0609030504040204" pitchFamily="49" charset="-128"/>
            </a:rPr>
          </a:br>
          <a:r>
            <a:rPr kumimoji="1" lang="ja-JP" altLang="en-US" sz="1800" b="1" dirty="0" smtClean="0">
              <a:latin typeface="MeiryoKe_Gothic" panose="020B0609030504040204" pitchFamily="49" charset="-128"/>
              <a:ea typeface="MeiryoKe_Gothic" panose="020B0609030504040204" pitchFamily="49" charset="-128"/>
            </a:rPr>
            <a:t>審査</a:t>
          </a:r>
          <a:endParaRPr kumimoji="1" lang="ja-JP" altLang="en-US" sz="1800" b="1" dirty="0">
            <a:latin typeface="MeiryoKe_Gothic" panose="020B0609030504040204" pitchFamily="49" charset="-128"/>
            <a:ea typeface="MeiryoKe_Gothic" panose="020B0609030504040204" pitchFamily="49" charset="-128"/>
          </a:endParaRPr>
        </a:p>
      </dgm:t>
    </dgm:pt>
    <dgm:pt modelId="{06BD49C4-49A1-4E33-9DFC-0615DF72378B}" type="parTrans" cxnId="{2510A106-5BF2-4C67-84D9-20331065B278}">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F1547748-CA55-474A-8387-135D7960C121}" type="sibTrans" cxnId="{2510A106-5BF2-4C67-84D9-20331065B278}">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A7F5960A-AD8F-455C-9D7D-4762D25C8225}">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短期集中</a:t>
          </a:r>
          <a:r>
            <a:rPr kumimoji="1" lang="en-US" altLang="ja-JP" sz="1800" b="1" dirty="0" smtClean="0">
              <a:latin typeface="MeiryoKe_Gothic" panose="020B0609030504040204" pitchFamily="49" charset="-128"/>
              <a:ea typeface="MeiryoKe_Gothic" panose="020B0609030504040204" pitchFamily="49" charset="-128"/>
            </a:rPr>
            <a:t/>
          </a:r>
          <a:br>
            <a:rPr kumimoji="1" lang="en-US" altLang="ja-JP" sz="1800" b="1" dirty="0" smtClean="0">
              <a:latin typeface="MeiryoKe_Gothic" panose="020B0609030504040204" pitchFamily="49" charset="-128"/>
              <a:ea typeface="MeiryoKe_Gothic" panose="020B0609030504040204" pitchFamily="49" charset="-128"/>
            </a:rPr>
          </a:br>
          <a:r>
            <a:rPr kumimoji="1" lang="ja-JP" altLang="en-US" sz="1800" b="1" dirty="0" smtClean="0">
              <a:latin typeface="MeiryoKe_Gothic" panose="020B0609030504040204" pitchFamily="49" charset="-128"/>
              <a:ea typeface="MeiryoKe_Gothic" panose="020B0609030504040204" pitchFamily="49" charset="-128"/>
            </a:rPr>
            <a:t>合宿</a:t>
          </a:r>
          <a:endParaRPr kumimoji="1" lang="ja-JP" altLang="en-US" sz="1800" b="1" dirty="0">
            <a:latin typeface="MeiryoKe_Gothic" panose="020B0609030504040204" pitchFamily="49" charset="-128"/>
            <a:ea typeface="MeiryoKe_Gothic" panose="020B0609030504040204" pitchFamily="49" charset="-128"/>
          </a:endParaRPr>
        </a:p>
      </dgm:t>
    </dgm:pt>
    <dgm:pt modelId="{45F98FBB-253E-4B7A-A6C9-4FBB84282DDC}" type="parTrans" cxnId="{39F21C59-56F5-45CC-8C42-1322BCE26727}">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7460EA2E-9054-4AAC-8E8B-35FF3FE39310}" type="sibTrans" cxnId="{39F21C59-56F5-45CC-8C42-1322BCE26727}">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5A7CA1B4-0D8B-4AC5-8E5C-CB37832AD7A6}">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分散</a:t>
          </a:r>
          <a:r>
            <a:rPr kumimoji="1" lang="en-US" altLang="ja-JP" sz="1800" b="1" dirty="0" smtClean="0">
              <a:latin typeface="MeiryoKe_Gothic" panose="020B0609030504040204" pitchFamily="49" charset="-128"/>
              <a:ea typeface="MeiryoKe_Gothic" panose="020B0609030504040204" pitchFamily="49" charset="-128"/>
            </a:rPr>
            <a:t>PBL</a:t>
          </a:r>
          <a:endParaRPr kumimoji="1" lang="ja-JP" altLang="en-US" sz="1800" b="1" dirty="0">
            <a:latin typeface="MeiryoKe_Gothic" panose="020B0609030504040204" pitchFamily="49" charset="-128"/>
            <a:ea typeface="MeiryoKe_Gothic" panose="020B0609030504040204" pitchFamily="49" charset="-128"/>
          </a:endParaRPr>
        </a:p>
      </dgm:t>
    </dgm:pt>
    <dgm:pt modelId="{E1C55B4C-A147-48B3-8550-6A43903A2E92}" type="parTrans" cxnId="{EC32DE41-AD55-4065-807C-06604F0FF52B}">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2F2F9DF5-8106-40F4-94B3-53CBC7297672}" type="sibTrans" cxnId="{EC32DE41-AD55-4065-807C-06604F0FF52B}">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C4FEA9C9-2E28-41F9-B3F4-C08C7B192212}">
      <dgm:prSet phldrT="[テキスト]" custT="1"/>
      <dgm:spPr/>
      <dgm:t>
        <a:bodyPr/>
        <a:lstStyle/>
        <a:p>
          <a:r>
            <a:rPr kumimoji="1" lang="ja-JP" altLang="en-US" sz="1800" b="1" dirty="0" smtClean="0">
              <a:latin typeface="MeiryoKe_Gothic" panose="020B0609030504040204" pitchFamily="49" charset="-128"/>
              <a:ea typeface="MeiryoKe_Gothic" panose="020B0609030504040204" pitchFamily="49" charset="-128"/>
            </a:rPr>
            <a:t>報告会，</a:t>
          </a:r>
          <a:r>
            <a:rPr kumimoji="1" lang="en-US" altLang="ja-JP" sz="1800" b="1" dirty="0" smtClean="0">
              <a:latin typeface="MeiryoKe_Gothic" panose="020B0609030504040204" pitchFamily="49" charset="-128"/>
              <a:ea typeface="MeiryoKe_Gothic" panose="020B0609030504040204" pitchFamily="49" charset="-128"/>
            </a:rPr>
            <a:t/>
          </a:r>
          <a:br>
            <a:rPr kumimoji="1" lang="en-US" altLang="ja-JP" sz="1800" b="1" dirty="0" smtClean="0">
              <a:latin typeface="MeiryoKe_Gothic" panose="020B0609030504040204" pitchFamily="49" charset="-128"/>
              <a:ea typeface="MeiryoKe_Gothic" panose="020B0609030504040204" pitchFamily="49" charset="-128"/>
            </a:rPr>
          </a:br>
          <a:r>
            <a:rPr kumimoji="1" lang="ja-JP" altLang="en-US" sz="1800" b="1" dirty="0" smtClean="0">
              <a:latin typeface="MeiryoKe_Gothic" panose="020B0609030504040204" pitchFamily="49" charset="-128"/>
              <a:ea typeface="MeiryoKe_Gothic" panose="020B0609030504040204" pitchFamily="49" charset="-128"/>
            </a:rPr>
            <a:t>修了証</a:t>
          </a:r>
          <a:endParaRPr kumimoji="1" lang="ja-JP" altLang="en-US" sz="1800" b="1" dirty="0">
            <a:latin typeface="MeiryoKe_Gothic" panose="020B0609030504040204" pitchFamily="49" charset="-128"/>
            <a:ea typeface="MeiryoKe_Gothic" panose="020B0609030504040204" pitchFamily="49" charset="-128"/>
          </a:endParaRPr>
        </a:p>
      </dgm:t>
    </dgm:pt>
    <dgm:pt modelId="{63B923AA-1C11-4D10-A924-D90778A830AB}" type="parTrans" cxnId="{92CDCD92-C308-49F2-BEA6-DFD62A90F34A}">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E6A6ED8B-D52E-4CF2-8DE1-A93EAA4F5DFA}" type="sibTrans" cxnId="{92CDCD92-C308-49F2-BEA6-DFD62A90F34A}">
      <dgm:prSet/>
      <dgm:spPr/>
      <dgm:t>
        <a:bodyPr/>
        <a:lstStyle/>
        <a:p>
          <a:endParaRPr kumimoji="1" lang="ja-JP" altLang="en-US" sz="2000" b="1">
            <a:latin typeface="MeiryoKe_Gothic" panose="020B0609030504040204" pitchFamily="49" charset="-128"/>
            <a:ea typeface="MeiryoKe_Gothic" panose="020B0609030504040204" pitchFamily="49" charset="-128"/>
          </a:endParaRPr>
        </a:p>
      </dgm:t>
    </dgm:pt>
    <dgm:pt modelId="{708723EA-DD92-487D-8FAD-078B41247B9C}" type="pres">
      <dgm:prSet presAssocID="{CEC5E6C0-B2AE-4CB6-B937-A2319EFB81DC}" presName="Name0" presStyleCnt="0">
        <dgm:presLayoutVars>
          <dgm:dir/>
          <dgm:animLvl val="lvl"/>
          <dgm:resizeHandles val="exact"/>
        </dgm:presLayoutVars>
      </dgm:prSet>
      <dgm:spPr/>
    </dgm:pt>
    <dgm:pt modelId="{F3992E85-0BC8-4086-B0D6-2C449C4D15D8}" type="pres">
      <dgm:prSet presAssocID="{2631F201-1551-4629-B96A-F75976D2EB4F}" presName="parTxOnly" presStyleLbl="node1" presStyleIdx="0" presStyleCnt="5">
        <dgm:presLayoutVars>
          <dgm:chMax val="0"/>
          <dgm:chPref val="0"/>
          <dgm:bulletEnabled val="1"/>
        </dgm:presLayoutVars>
      </dgm:prSet>
      <dgm:spPr/>
      <dgm:t>
        <a:bodyPr/>
        <a:lstStyle/>
        <a:p>
          <a:endParaRPr kumimoji="1" lang="ja-JP" altLang="en-US"/>
        </a:p>
      </dgm:t>
    </dgm:pt>
    <dgm:pt modelId="{3813DC65-2D56-444D-B353-FE10F39936DE}" type="pres">
      <dgm:prSet presAssocID="{D9503890-E6F0-4520-B57B-EA3AB0655558}" presName="parTxOnlySpace" presStyleCnt="0"/>
      <dgm:spPr/>
    </dgm:pt>
    <dgm:pt modelId="{5D21CC5F-1D66-4A23-B045-7C4FEFE70554}" type="pres">
      <dgm:prSet presAssocID="{827773F0-E1A1-44C5-ABD1-A5FD20D65EAF}" presName="parTxOnly" presStyleLbl="node1" presStyleIdx="1" presStyleCnt="5">
        <dgm:presLayoutVars>
          <dgm:chMax val="0"/>
          <dgm:chPref val="0"/>
          <dgm:bulletEnabled val="1"/>
        </dgm:presLayoutVars>
      </dgm:prSet>
      <dgm:spPr/>
      <dgm:t>
        <a:bodyPr/>
        <a:lstStyle/>
        <a:p>
          <a:endParaRPr kumimoji="1" lang="ja-JP" altLang="en-US"/>
        </a:p>
      </dgm:t>
    </dgm:pt>
    <dgm:pt modelId="{0B311B13-32B8-431D-BD1D-BBF0668A8819}" type="pres">
      <dgm:prSet presAssocID="{F1547748-CA55-474A-8387-135D7960C121}" presName="parTxOnlySpace" presStyleCnt="0"/>
      <dgm:spPr/>
    </dgm:pt>
    <dgm:pt modelId="{31DAEA44-763C-43E0-B324-68719F9266AA}" type="pres">
      <dgm:prSet presAssocID="{A7F5960A-AD8F-455C-9D7D-4762D25C8225}" presName="parTxOnly" presStyleLbl="node1" presStyleIdx="2" presStyleCnt="5">
        <dgm:presLayoutVars>
          <dgm:chMax val="0"/>
          <dgm:chPref val="0"/>
          <dgm:bulletEnabled val="1"/>
        </dgm:presLayoutVars>
      </dgm:prSet>
      <dgm:spPr/>
      <dgm:t>
        <a:bodyPr/>
        <a:lstStyle/>
        <a:p>
          <a:endParaRPr kumimoji="1" lang="ja-JP" altLang="en-US"/>
        </a:p>
      </dgm:t>
    </dgm:pt>
    <dgm:pt modelId="{A291EFD1-CA56-4C44-90EA-710C6C823454}" type="pres">
      <dgm:prSet presAssocID="{7460EA2E-9054-4AAC-8E8B-35FF3FE39310}" presName="parTxOnlySpace" presStyleCnt="0"/>
      <dgm:spPr/>
    </dgm:pt>
    <dgm:pt modelId="{E7403EE2-0F35-4C37-AE1C-C6DFDBCDC90D}" type="pres">
      <dgm:prSet presAssocID="{5A7CA1B4-0D8B-4AC5-8E5C-CB37832AD7A6}" presName="parTxOnly" presStyleLbl="node1" presStyleIdx="3" presStyleCnt="5">
        <dgm:presLayoutVars>
          <dgm:chMax val="0"/>
          <dgm:chPref val="0"/>
          <dgm:bulletEnabled val="1"/>
        </dgm:presLayoutVars>
      </dgm:prSet>
      <dgm:spPr/>
      <dgm:t>
        <a:bodyPr/>
        <a:lstStyle/>
        <a:p>
          <a:endParaRPr kumimoji="1" lang="ja-JP" altLang="en-US"/>
        </a:p>
      </dgm:t>
    </dgm:pt>
    <dgm:pt modelId="{8143952B-A12F-438E-9ECD-D5574BA6FD1F}" type="pres">
      <dgm:prSet presAssocID="{2F2F9DF5-8106-40F4-94B3-53CBC7297672}" presName="parTxOnlySpace" presStyleCnt="0"/>
      <dgm:spPr/>
    </dgm:pt>
    <dgm:pt modelId="{99561A28-1416-48D2-8000-D61C91AC2B79}" type="pres">
      <dgm:prSet presAssocID="{C4FEA9C9-2E28-41F9-B3F4-C08C7B192212}" presName="parTxOnly" presStyleLbl="node1" presStyleIdx="4" presStyleCnt="5">
        <dgm:presLayoutVars>
          <dgm:chMax val="0"/>
          <dgm:chPref val="0"/>
          <dgm:bulletEnabled val="1"/>
        </dgm:presLayoutVars>
      </dgm:prSet>
      <dgm:spPr/>
      <dgm:t>
        <a:bodyPr/>
        <a:lstStyle/>
        <a:p>
          <a:endParaRPr kumimoji="1" lang="ja-JP" altLang="en-US"/>
        </a:p>
      </dgm:t>
    </dgm:pt>
  </dgm:ptLst>
  <dgm:cxnLst>
    <dgm:cxn modelId="{D51FC6D7-B305-430E-8632-1345407E3C1D}" type="presOf" srcId="{827773F0-E1A1-44C5-ABD1-A5FD20D65EAF}" destId="{5D21CC5F-1D66-4A23-B045-7C4FEFE70554}" srcOrd="0" destOrd="0" presId="urn:microsoft.com/office/officeart/2005/8/layout/chevron1"/>
    <dgm:cxn modelId="{2510A106-5BF2-4C67-84D9-20331065B278}" srcId="{CEC5E6C0-B2AE-4CB6-B937-A2319EFB81DC}" destId="{827773F0-E1A1-44C5-ABD1-A5FD20D65EAF}" srcOrd="1" destOrd="0" parTransId="{06BD49C4-49A1-4E33-9DFC-0615DF72378B}" sibTransId="{F1547748-CA55-474A-8387-135D7960C121}"/>
    <dgm:cxn modelId="{3D651A9C-471D-4010-B9A9-FB51F8E9F865}" type="presOf" srcId="{C4FEA9C9-2E28-41F9-B3F4-C08C7B192212}" destId="{99561A28-1416-48D2-8000-D61C91AC2B79}" srcOrd="0" destOrd="0" presId="urn:microsoft.com/office/officeart/2005/8/layout/chevron1"/>
    <dgm:cxn modelId="{7FF24F65-00A4-4BD7-9F57-6CC53F811B80}" type="presOf" srcId="{5A7CA1B4-0D8B-4AC5-8E5C-CB37832AD7A6}" destId="{E7403EE2-0F35-4C37-AE1C-C6DFDBCDC90D}" srcOrd="0" destOrd="0" presId="urn:microsoft.com/office/officeart/2005/8/layout/chevron1"/>
    <dgm:cxn modelId="{F14D9CEC-072E-4016-8C61-1E8D2281F96E}" type="presOf" srcId="{2631F201-1551-4629-B96A-F75976D2EB4F}" destId="{F3992E85-0BC8-4086-B0D6-2C449C4D15D8}" srcOrd="0" destOrd="0" presId="urn:microsoft.com/office/officeart/2005/8/layout/chevron1"/>
    <dgm:cxn modelId="{39F21C59-56F5-45CC-8C42-1322BCE26727}" srcId="{CEC5E6C0-B2AE-4CB6-B937-A2319EFB81DC}" destId="{A7F5960A-AD8F-455C-9D7D-4762D25C8225}" srcOrd="2" destOrd="0" parTransId="{45F98FBB-253E-4B7A-A6C9-4FBB84282DDC}" sibTransId="{7460EA2E-9054-4AAC-8E8B-35FF3FE39310}"/>
    <dgm:cxn modelId="{92CDCD92-C308-49F2-BEA6-DFD62A90F34A}" srcId="{CEC5E6C0-B2AE-4CB6-B937-A2319EFB81DC}" destId="{C4FEA9C9-2E28-41F9-B3F4-C08C7B192212}" srcOrd="4" destOrd="0" parTransId="{63B923AA-1C11-4D10-A924-D90778A830AB}" sibTransId="{E6A6ED8B-D52E-4CF2-8DE1-A93EAA4F5DFA}"/>
    <dgm:cxn modelId="{9DAC6573-4FC1-4195-A058-367F22047BF7}" type="presOf" srcId="{A7F5960A-AD8F-455C-9D7D-4762D25C8225}" destId="{31DAEA44-763C-43E0-B324-68719F9266AA}" srcOrd="0" destOrd="0" presId="urn:microsoft.com/office/officeart/2005/8/layout/chevron1"/>
    <dgm:cxn modelId="{BDAEDE2F-E348-44E3-877C-411AFCCBCA97}" type="presOf" srcId="{CEC5E6C0-B2AE-4CB6-B937-A2319EFB81DC}" destId="{708723EA-DD92-487D-8FAD-078B41247B9C}" srcOrd="0" destOrd="0" presId="urn:microsoft.com/office/officeart/2005/8/layout/chevron1"/>
    <dgm:cxn modelId="{3A6B9CAD-D4FE-4811-A743-6D514D12F659}" srcId="{CEC5E6C0-B2AE-4CB6-B937-A2319EFB81DC}" destId="{2631F201-1551-4629-B96A-F75976D2EB4F}" srcOrd="0" destOrd="0" parTransId="{1C55FDC5-E71C-479B-BA5E-201FBBFE4222}" sibTransId="{D9503890-E6F0-4520-B57B-EA3AB0655558}"/>
    <dgm:cxn modelId="{EC32DE41-AD55-4065-807C-06604F0FF52B}" srcId="{CEC5E6C0-B2AE-4CB6-B937-A2319EFB81DC}" destId="{5A7CA1B4-0D8B-4AC5-8E5C-CB37832AD7A6}" srcOrd="3" destOrd="0" parTransId="{E1C55B4C-A147-48B3-8550-6A43903A2E92}" sibTransId="{2F2F9DF5-8106-40F4-94B3-53CBC7297672}"/>
    <dgm:cxn modelId="{040550E5-0EA9-49F9-AA14-BD177ADE24BB}" type="presParOf" srcId="{708723EA-DD92-487D-8FAD-078B41247B9C}" destId="{F3992E85-0BC8-4086-B0D6-2C449C4D15D8}" srcOrd="0" destOrd="0" presId="urn:microsoft.com/office/officeart/2005/8/layout/chevron1"/>
    <dgm:cxn modelId="{561000AD-D308-4D15-9F93-53960A616C5F}" type="presParOf" srcId="{708723EA-DD92-487D-8FAD-078B41247B9C}" destId="{3813DC65-2D56-444D-B353-FE10F39936DE}" srcOrd="1" destOrd="0" presId="urn:microsoft.com/office/officeart/2005/8/layout/chevron1"/>
    <dgm:cxn modelId="{DB5DBBFE-9D26-405A-8AD1-90912584E044}" type="presParOf" srcId="{708723EA-DD92-487D-8FAD-078B41247B9C}" destId="{5D21CC5F-1D66-4A23-B045-7C4FEFE70554}" srcOrd="2" destOrd="0" presId="urn:microsoft.com/office/officeart/2005/8/layout/chevron1"/>
    <dgm:cxn modelId="{A5D5473E-1E44-46C1-B2BE-15DF56E0F0F8}" type="presParOf" srcId="{708723EA-DD92-487D-8FAD-078B41247B9C}" destId="{0B311B13-32B8-431D-BD1D-BBF0668A8819}" srcOrd="3" destOrd="0" presId="urn:microsoft.com/office/officeart/2005/8/layout/chevron1"/>
    <dgm:cxn modelId="{2F6E021E-0893-47F6-BC98-19E96242BA97}" type="presParOf" srcId="{708723EA-DD92-487D-8FAD-078B41247B9C}" destId="{31DAEA44-763C-43E0-B324-68719F9266AA}" srcOrd="4" destOrd="0" presId="urn:microsoft.com/office/officeart/2005/8/layout/chevron1"/>
    <dgm:cxn modelId="{2623407B-C7E3-4CB9-80BB-D2966F16F7EE}" type="presParOf" srcId="{708723EA-DD92-487D-8FAD-078B41247B9C}" destId="{A291EFD1-CA56-4C44-90EA-710C6C823454}" srcOrd="5" destOrd="0" presId="urn:microsoft.com/office/officeart/2005/8/layout/chevron1"/>
    <dgm:cxn modelId="{65920797-DC5C-49BC-A913-AFA0E29C71D6}" type="presParOf" srcId="{708723EA-DD92-487D-8FAD-078B41247B9C}" destId="{E7403EE2-0F35-4C37-AE1C-C6DFDBCDC90D}" srcOrd="6" destOrd="0" presId="urn:microsoft.com/office/officeart/2005/8/layout/chevron1"/>
    <dgm:cxn modelId="{2FB242E3-CAE5-4987-B1CE-C8E659827B4A}" type="presParOf" srcId="{708723EA-DD92-487D-8FAD-078B41247B9C}" destId="{8143952B-A12F-438E-9ECD-D5574BA6FD1F}" srcOrd="7" destOrd="0" presId="urn:microsoft.com/office/officeart/2005/8/layout/chevron1"/>
    <dgm:cxn modelId="{04F650FB-0A38-4C50-9A89-9DDC59D87942}" type="presParOf" srcId="{708723EA-DD92-487D-8FAD-078B41247B9C}" destId="{99561A28-1416-48D2-8000-D61C91AC2B79}"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2E85-0BC8-4086-B0D6-2C449C4D15D8}">
      <dsp:nvSpPr>
        <dsp:cNvPr id="0" name=""/>
        <dsp:cNvSpPr/>
      </dsp:nvSpPr>
      <dsp:spPr>
        <a:xfrm>
          <a:off x="2056" y="333729"/>
          <a:ext cx="1830613" cy="73224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事前学習</a:t>
          </a:r>
          <a:endParaRPr kumimoji="1" lang="ja-JP" altLang="en-US" sz="1800" b="1" kern="1200" dirty="0">
            <a:latin typeface="MeiryoKe_Gothic" panose="020B0609030504040204" pitchFamily="49" charset="-128"/>
            <a:ea typeface="MeiryoKe_Gothic" panose="020B0609030504040204" pitchFamily="49" charset="-128"/>
          </a:endParaRPr>
        </a:p>
      </dsp:txBody>
      <dsp:txXfrm>
        <a:off x="368179" y="333729"/>
        <a:ext cx="1098368" cy="732245"/>
      </dsp:txXfrm>
    </dsp:sp>
    <dsp:sp modelId="{5D21CC5F-1D66-4A23-B045-7C4FEFE70554}">
      <dsp:nvSpPr>
        <dsp:cNvPr id="0" name=""/>
        <dsp:cNvSpPr/>
      </dsp:nvSpPr>
      <dsp:spPr>
        <a:xfrm>
          <a:off x="1649609" y="333729"/>
          <a:ext cx="1830613" cy="732245"/>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登録，</a:t>
          </a:r>
          <a:r>
            <a:rPr kumimoji="1" lang="en-US" altLang="ja-JP" sz="1800" b="1" kern="1200" dirty="0" smtClean="0">
              <a:latin typeface="MeiryoKe_Gothic" panose="020B0609030504040204" pitchFamily="49" charset="-128"/>
              <a:ea typeface="MeiryoKe_Gothic" panose="020B0609030504040204" pitchFamily="49" charset="-128"/>
            </a:rPr>
            <a:t/>
          </a:r>
          <a:br>
            <a:rPr kumimoji="1" lang="en-US" altLang="ja-JP" sz="1800" b="1" kern="1200" dirty="0" smtClean="0">
              <a:latin typeface="MeiryoKe_Gothic" panose="020B0609030504040204" pitchFamily="49" charset="-128"/>
              <a:ea typeface="MeiryoKe_Gothic" panose="020B0609030504040204" pitchFamily="49" charset="-128"/>
            </a:rPr>
          </a:br>
          <a:r>
            <a:rPr kumimoji="1" lang="ja-JP" altLang="en-US" sz="1800" b="1" kern="1200" dirty="0" smtClean="0">
              <a:latin typeface="MeiryoKe_Gothic" panose="020B0609030504040204" pitchFamily="49" charset="-128"/>
              <a:ea typeface="MeiryoKe_Gothic" panose="020B0609030504040204" pitchFamily="49" charset="-128"/>
            </a:rPr>
            <a:t>審査</a:t>
          </a:r>
          <a:endParaRPr kumimoji="1" lang="ja-JP" altLang="en-US" sz="1800" b="1" kern="1200" dirty="0">
            <a:latin typeface="MeiryoKe_Gothic" panose="020B0609030504040204" pitchFamily="49" charset="-128"/>
            <a:ea typeface="MeiryoKe_Gothic" panose="020B0609030504040204" pitchFamily="49" charset="-128"/>
          </a:endParaRPr>
        </a:p>
      </dsp:txBody>
      <dsp:txXfrm>
        <a:off x="2015732" y="333729"/>
        <a:ext cx="1098368" cy="732245"/>
      </dsp:txXfrm>
    </dsp:sp>
    <dsp:sp modelId="{31DAEA44-763C-43E0-B324-68719F9266AA}">
      <dsp:nvSpPr>
        <dsp:cNvPr id="0" name=""/>
        <dsp:cNvSpPr/>
      </dsp:nvSpPr>
      <dsp:spPr>
        <a:xfrm>
          <a:off x="3297161" y="333729"/>
          <a:ext cx="1830613" cy="732245"/>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短期集中</a:t>
          </a:r>
          <a:r>
            <a:rPr kumimoji="1" lang="en-US" altLang="ja-JP" sz="1800" b="1" kern="1200" dirty="0" smtClean="0">
              <a:latin typeface="MeiryoKe_Gothic" panose="020B0609030504040204" pitchFamily="49" charset="-128"/>
              <a:ea typeface="MeiryoKe_Gothic" panose="020B0609030504040204" pitchFamily="49" charset="-128"/>
            </a:rPr>
            <a:t/>
          </a:r>
          <a:br>
            <a:rPr kumimoji="1" lang="en-US" altLang="ja-JP" sz="1800" b="1" kern="1200" dirty="0" smtClean="0">
              <a:latin typeface="MeiryoKe_Gothic" panose="020B0609030504040204" pitchFamily="49" charset="-128"/>
              <a:ea typeface="MeiryoKe_Gothic" panose="020B0609030504040204" pitchFamily="49" charset="-128"/>
            </a:rPr>
          </a:br>
          <a:r>
            <a:rPr kumimoji="1" lang="ja-JP" altLang="en-US" sz="1800" b="1" kern="1200" dirty="0" smtClean="0">
              <a:latin typeface="MeiryoKe_Gothic" panose="020B0609030504040204" pitchFamily="49" charset="-128"/>
              <a:ea typeface="MeiryoKe_Gothic" panose="020B0609030504040204" pitchFamily="49" charset="-128"/>
            </a:rPr>
            <a:t>合宿</a:t>
          </a:r>
          <a:endParaRPr kumimoji="1" lang="ja-JP" altLang="en-US" sz="1800" b="1" kern="1200" dirty="0">
            <a:latin typeface="MeiryoKe_Gothic" panose="020B0609030504040204" pitchFamily="49" charset="-128"/>
            <a:ea typeface="MeiryoKe_Gothic" panose="020B0609030504040204" pitchFamily="49" charset="-128"/>
          </a:endParaRPr>
        </a:p>
      </dsp:txBody>
      <dsp:txXfrm>
        <a:off x="3663284" y="333729"/>
        <a:ext cx="1098368" cy="732245"/>
      </dsp:txXfrm>
    </dsp:sp>
    <dsp:sp modelId="{E7403EE2-0F35-4C37-AE1C-C6DFDBCDC90D}">
      <dsp:nvSpPr>
        <dsp:cNvPr id="0" name=""/>
        <dsp:cNvSpPr/>
      </dsp:nvSpPr>
      <dsp:spPr>
        <a:xfrm>
          <a:off x="4944713" y="333729"/>
          <a:ext cx="1830613" cy="732245"/>
        </a:xfrm>
        <a:prstGeom prst="chevron">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分散</a:t>
          </a:r>
          <a:r>
            <a:rPr kumimoji="1" lang="en-US" altLang="ja-JP" sz="1800" b="1" kern="1200" dirty="0" smtClean="0">
              <a:latin typeface="MeiryoKe_Gothic" panose="020B0609030504040204" pitchFamily="49" charset="-128"/>
              <a:ea typeface="MeiryoKe_Gothic" panose="020B0609030504040204" pitchFamily="49" charset="-128"/>
            </a:rPr>
            <a:t>PBL</a:t>
          </a:r>
          <a:endParaRPr kumimoji="1" lang="ja-JP" altLang="en-US" sz="1800" b="1" kern="1200" dirty="0">
            <a:latin typeface="MeiryoKe_Gothic" panose="020B0609030504040204" pitchFamily="49" charset="-128"/>
            <a:ea typeface="MeiryoKe_Gothic" panose="020B0609030504040204" pitchFamily="49" charset="-128"/>
          </a:endParaRPr>
        </a:p>
      </dsp:txBody>
      <dsp:txXfrm>
        <a:off x="5310836" y="333729"/>
        <a:ext cx="1098368" cy="732245"/>
      </dsp:txXfrm>
    </dsp:sp>
    <dsp:sp modelId="{99561A28-1416-48D2-8000-D61C91AC2B79}">
      <dsp:nvSpPr>
        <dsp:cNvPr id="0" name=""/>
        <dsp:cNvSpPr/>
      </dsp:nvSpPr>
      <dsp:spPr>
        <a:xfrm>
          <a:off x="6592265" y="333729"/>
          <a:ext cx="1830613" cy="73224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報告会，</a:t>
          </a:r>
          <a:r>
            <a:rPr kumimoji="1" lang="en-US" altLang="ja-JP" sz="1800" b="1" kern="1200" dirty="0" smtClean="0">
              <a:latin typeface="MeiryoKe_Gothic" panose="020B0609030504040204" pitchFamily="49" charset="-128"/>
              <a:ea typeface="MeiryoKe_Gothic" panose="020B0609030504040204" pitchFamily="49" charset="-128"/>
            </a:rPr>
            <a:t/>
          </a:r>
          <a:br>
            <a:rPr kumimoji="1" lang="en-US" altLang="ja-JP" sz="1800" b="1" kern="1200" dirty="0" smtClean="0">
              <a:latin typeface="MeiryoKe_Gothic" panose="020B0609030504040204" pitchFamily="49" charset="-128"/>
              <a:ea typeface="MeiryoKe_Gothic" panose="020B0609030504040204" pitchFamily="49" charset="-128"/>
            </a:rPr>
          </a:br>
          <a:r>
            <a:rPr kumimoji="1" lang="ja-JP" altLang="en-US" sz="1800" b="1" kern="1200" dirty="0" smtClean="0">
              <a:latin typeface="MeiryoKe_Gothic" panose="020B0609030504040204" pitchFamily="49" charset="-128"/>
              <a:ea typeface="MeiryoKe_Gothic" panose="020B0609030504040204" pitchFamily="49" charset="-128"/>
            </a:rPr>
            <a:t>修了証</a:t>
          </a:r>
          <a:endParaRPr kumimoji="1" lang="ja-JP" altLang="en-US" sz="1800" b="1" kern="1200" dirty="0">
            <a:latin typeface="MeiryoKe_Gothic" panose="020B0609030504040204" pitchFamily="49" charset="-128"/>
            <a:ea typeface="MeiryoKe_Gothic" panose="020B0609030504040204" pitchFamily="49" charset="-128"/>
          </a:endParaRPr>
        </a:p>
      </dsp:txBody>
      <dsp:txXfrm>
        <a:off x="6958388" y="333729"/>
        <a:ext cx="1098368" cy="7322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92E85-0BC8-4086-B0D6-2C449C4D15D8}">
      <dsp:nvSpPr>
        <dsp:cNvPr id="0" name=""/>
        <dsp:cNvSpPr/>
      </dsp:nvSpPr>
      <dsp:spPr>
        <a:xfrm>
          <a:off x="2056" y="333729"/>
          <a:ext cx="1830613" cy="732245"/>
        </a:xfrm>
        <a:prstGeom prst="chevron">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事前学習</a:t>
          </a:r>
          <a:endParaRPr kumimoji="1" lang="ja-JP" altLang="en-US" sz="1800" b="1" kern="1200" dirty="0">
            <a:latin typeface="MeiryoKe_Gothic" panose="020B0609030504040204" pitchFamily="49" charset="-128"/>
            <a:ea typeface="MeiryoKe_Gothic" panose="020B0609030504040204" pitchFamily="49" charset="-128"/>
          </a:endParaRPr>
        </a:p>
      </dsp:txBody>
      <dsp:txXfrm>
        <a:off x="368179" y="333729"/>
        <a:ext cx="1098368" cy="732245"/>
      </dsp:txXfrm>
    </dsp:sp>
    <dsp:sp modelId="{5D21CC5F-1D66-4A23-B045-7C4FEFE70554}">
      <dsp:nvSpPr>
        <dsp:cNvPr id="0" name=""/>
        <dsp:cNvSpPr/>
      </dsp:nvSpPr>
      <dsp:spPr>
        <a:xfrm>
          <a:off x="1649609" y="333729"/>
          <a:ext cx="1830613" cy="732245"/>
        </a:xfrm>
        <a:prstGeom prst="chevron">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登録，</a:t>
          </a:r>
          <a:r>
            <a:rPr kumimoji="1" lang="en-US" altLang="ja-JP" sz="1800" b="1" kern="1200" dirty="0" smtClean="0">
              <a:latin typeface="MeiryoKe_Gothic" panose="020B0609030504040204" pitchFamily="49" charset="-128"/>
              <a:ea typeface="MeiryoKe_Gothic" panose="020B0609030504040204" pitchFamily="49" charset="-128"/>
            </a:rPr>
            <a:t/>
          </a:r>
          <a:br>
            <a:rPr kumimoji="1" lang="en-US" altLang="ja-JP" sz="1800" b="1" kern="1200" dirty="0" smtClean="0">
              <a:latin typeface="MeiryoKe_Gothic" panose="020B0609030504040204" pitchFamily="49" charset="-128"/>
              <a:ea typeface="MeiryoKe_Gothic" panose="020B0609030504040204" pitchFamily="49" charset="-128"/>
            </a:rPr>
          </a:br>
          <a:r>
            <a:rPr kumimoji="1" lang="ja-JP" altLang="en-US" sz="1800" b="1" kern="1200" dirty="0" smtClean="0">
              <a:latin typeface="MeiryoKe_Gothic" panose="020B0609030504040204" pitchFamily="49" charset="-128"/>
              <a:ea typeface="MeiryoKe_Gothic" panose="020B0609030504040204" pitchFamily="49" charset="-128"/>
            </a:rPr>
            <a:t>審査</a:t>
          </a:r>
          <a:endParaRPr kumimoji="1" lang="ja-JP" altLang="en-US" sz="1800" b="1" kern="1200" dirty="0">
            <a:latin typeface="MeiryoKe_Gothic" panose="020B0609030504040204" pitchFamily="49" charset="-128"/>
            <a:ea typeface="MeiryoKe_Gothic" panose="020B0609030504040204" pitchFamily="49" charset="-128"/>
          </a:endParaRPr>
        </a:p>
      </dsp:txBody>
      <dsp:txXfrm>
        <a:off x="2015732" y="333729"/>
        <a:ext cx="1098368" cy="732245"/>
      </dsp:txXfrm>
    </dsp:sp>
    <dsp:sp modelId="{31DAEA44-763C-43E0-B324-68719F9266AA}">
      <dsp:nvSpPr>
        <dsp:cNvPr id="0" name=""/>
        <dsp:cNvSpPr/>
      </dsp:nvSpPr>
      <dsp:spPr>
        <a:xfrm>
          <a:off x="3297161" y="333729"/>
          <a:ext cx="1830613" cy="732245"/>
        </a:xfrm>
        <a:prstGeom prst="chevron">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短期集中</a:t>
          </a:r>
          <a:r>
            <a:rPr kumimoji="1" lang="en-US" altLang="ja-JP" sz="1800" b="1" kern="1200" dirty="0" smtClean="0">
              <a:latin typeface="MeiryoKe_Gothic" panose="020B0609030504040204" pitchFamily="49" charset="-128"/>
              <a:ea typeface="MeiryoKe_Gothic" panose="020B0609030504040204" pitchFamily="49" charset="-128"/>
            </a:rPr>
            <a:t/>
          </a:r>
          <a:br>
            <a:rPr kumimoji="1" lang="en-US" altLang="ja-JP" sz="1800" b="1" kern="1200" dirty="0" smtClean="0">
              <a:latin typeface="MeiryoKe_Gothic" panose="020B0609030504040204" pitchFamily="49" charset="-128"/>
              <a:ea typeface="MeiryoKe_Gothic" panose="020B0609030504040204" pitchFamily="49" charset="-128"/>
            </a:rPr>
          </a:br>
          <a:r>
            <a:rPr kumimoji="1" lang="ja-JP" altLang="en-US" sz="1800" b="1" kern="1200" dirty="0" smtClean="0">
              <a:latin typeface="MeiryoKe_Gothic" panose="020B0609030504040204" pitchFamily="49" charset="-128"/>
              <a:ea typeface="MeiryoKe_Gothic" panose="020B0609030504040204" pitchFamily="49" charset="-128"/>
            </a:rPr>
            <a:t>合宿</a:t>
          </a:r>
          <a:endParaRPr kumimoji="1" lang="ja-JP" altLang="en-US" sz="1800" b="1" kern="1200" dirty="0">
            <a:latin typeface="MeiryoKe_Gothic" panose="020B0609030504040204" pitchFamily="49" charset="-128"/>
            <a:ea typeface="MeiryoKe_Gothic" panose="020B0609030504040204" pitchFamily="49" charset="-128"/>
          </a:endParaRPr>
        </a:p>
      </dsp:txBody>
      <dsp:txXfrm>
        <a:off x="3663284" y="333729"/>
        <a:ext cx="1098368" cy="732245"/>
      </dsp:txXfrm>
    </dsp:sp>
    <dsp:sp modelId="{E7403EE2-0F35-4C37-AE1C-C6DFDBCDC90D}">
      <dsp:nvSpPr>
        <dsp:cNvPr id="0" name=""/>
        <dsp:cNvSpPr/>
      </dsp:nvSpPr>
      <dsp:spPr>
        <a:xfrm>
          <a:off x="4944713" y="333729"/>
          <a:ext cx="1830613" cy="732245"/>
        </a:xfrm>
        <a:prstGeom prst="chevron">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分散</a:t>
          </a:r>
          <a:r>
            <a:rPr kumimoji="1" lang="en-US" altLang="ja-JP" sz="1800" b="1" kern="1200" dirty="0" smtClean="0">
              <a:latin typeface="MeiryoKe_Gothic" panose="020B0609030504040204" pitchFamily="49" charset="-128"/>
              <a:ea typeface="MeiryoKe_Gothic" panose="020B0609030504040204" pitchFamily="49" charset="-128"/>
            </a:rPr>
            <a:t>PBL</a:t>
          </a:r>
          <a:endParaRPr kumimoji="1" lang="ja-JP" altLang="en-US" sz="1800" b="1" kern="1200" dirty="0">
            <a:latin typeface="MeiryoKe_Gothic" panose="020B0609030504040204" pitchFamily="49" charset="-128"/>
            <a:ea typeface="MeiryoKe_Gothic" panose="020B0609030504040204" pitchFamily="49" charset="-128"/>
          </a:endParaRPr>
        </a:p>
      </dsp:txBody>
      <dsp:txXfrm>
        <a:off x="5310836" y="333729"/>
        <a:ext cx="1098368" cy="732245"/>
      </dsp:txXfrm>
    </dsp:sp>
    <dsp:sp modelId="{99561A28-1416-48D2-8000-D61C91AC2B79}">
      <dsp:nvSpPr>
        <dsp:cNvPr id="0" name=""/>
        <dsp:cNvSpPr/>
      </dsp:nvSpPr>
      <dsp:spPr>
        <a:xfrm>
          <a:off x="6592265" y="333729"/>
          <a:ext cx="1830613" cy="732245"/>
        </a:xfrm>
        <a:prstGeom prst="chevron">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kumimoji="1" lang="ja-JP" altLang="en-US" sz="1800" b="1" kern="1200" dirty="0" smtClean="0">
              <a:latin typeface="MeiryoKe_Gothic" panose="020B0609030504040204" pitchFamily="49" charset="-128"/>
              <a:ea typeface="MeiryoKe_Gothic" panose="020B0609030504040204" pitchFamily="49" charset="-128"/>
            </a:rPr>
            <a:t>報告会，</a:t>
          </a:r>
          <a:r>
            <a:rPr kumimoji="1" lang="en-US" altLang="ja-JP" sz="1800" b="1" kern="1200" dirty="0" smtClean="0">
              <a:latin typeface="MeiryoKe_Gothic" panose="020B0609030504040204" pitchFamily="49" charset="-128"/>
              <a:ea typeface="MeiryoKe_Gothic" panose="020B0609030504040204" pitchFamily="49" charset="-128"/>
            </a:rPr>
            <a:t/>
          </a:r>
          <a:br>
            <a:rPr kumimoji="1" lang="en-US" altLang="ja-JP" sz="1800" b="1" kern="1200" dirty="0" smtClean="0">
              <a:latin typeface="MeiryoKe_Gothic" panose="020B0609030504040204" pitchFamily="49" charset="-128"/>
              <a:ea typeface="MeiryoKe_Gothic" panose="020B0609030504040204" pitchFamily="49" charset="-128"/>
            </a:rPr>
          </a:br>
          <a:r>
            <a:rPr kumimoji="1" lang="ja-JP" altLang="en-US" sz="1800" b="1" kern="1200" dirty="0" smtClean="0">
              <a:latin typeface="MeiryoKe_Gothic" panose="020B0609030504040204" pitchFamily="49" charset="-128"/>
              <a:ea typeface="MeiryoKe_Gothic" panose="020B0609030504040204" pitchFamily="49" charset="-128"/>
            </a:rPr>
            <a:t>修了証</a:t>
          </a:r>
          <a:endParaRPr kumimoji="1" lang="ja-JP" altLang="en-US" sz="1800" b="1" kern="1200" dirty="0">
            <a:latin typeface="MeiryoKe_Gothic" panose="020B0609030504040204" pitchFamily="49" charset="-128"/>
            <a:ea typeface="MeiryoKe_Gothic" panose="020B0609030504040204" pitchFamily="49" charset="-128"/>
          </a:endParaRPr>
        </a:p>
      </dsp:txBody>
      <dsp:txXfrm>
        <a:off x="6958388" y="333729"/>
        <a:ext cx="1098368" cy="7322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929987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235246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399522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2791858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82162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48276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252631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1014736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1540366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198165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C3906D6-344A-4EE4-992F-5C8E90193C81}" type="datetimeFigureOut">
              <a:rPr kumimoji="1" lang="ja-JP" altLang="en-US" smtClean="0"/>
              <a:t>2014/4/17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D9B07BF-D265-47CD-8A4A-7AB784F79D19}" type="slidenum">
              <a:rPr kumimoji="1" lang="ja-JP" altLang="en-US" smtClean="0"/>
              <a:t>‹#›</a:t>
            </a:fld>
            <a:endParaRPr kumimoji="1" lang="ja-JP" altLang="en-US"/>
          </a:p>
        </p:txBody>
      </p:sp>
    </p:spTree>
    <p:extLst>
      <p:ext uri="{BB962C8B-B14F-4D97-AF65-F5344CB8AC3E}">
        <p14:creationId xmlns:p14="http://schemas.microsoft.com/office/powerpoint/2010/main" val="269587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052736"/>
            <a:ext cx="8229600" cy="507342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FC3906D6-344A-4EE4-992F-5C8E90193C81}" type="datetimeFigureOut">
              <a:rPr lang="ja-JP" altLang="en-US" smtClean="0"/>
              <a:pPr/>
              <a:t>2014/4/17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AD9B07BF-D265-47CD-8A4A-7AB784F79D19}" type="slidenum">
              <a:rPr lang="ja-JP" altLang="en-US" smtClean="0"/>
              <a:pPr/>
              <a:t>‹#›</a:t>
            </a:fld>
            <a:endParaRPr lang="ja-JP" altLang="en-US"/>
          </a:p>
        </p:txBody>
      </p:sp>
    </p:spTree>
    <p:extLst>
      <p:ext uri="{BB962C8B-B14F-4D97-AF65-F5344CB8AC3E}">
        <p14:creationId xmlns:p14="http://schemas.microsoft.com/office/powerpoint/2010/main" val="85054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kumimoji="1" sz="4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2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s.tsukuba.ac.jp/enPiT/"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dirty="0" err="1" smtClean="0"/>
              <a:t>enPiT</a:t>
            </a:r>
            <a:r>
              <a:rPr lang="ja-JP" altLang="en-US" dirty="0" err="1" smtClean="0"/>
              <a:t>って</a:t>
            </a:r>
            <a:r>
              <a:rPr lang="ja-JP" altLang="en-US" dirty="0" smtClean="0"/>
              <a:t>何？</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6" y="0"/>
            <a:ext cx="9144000" cy="758757"/>
          </a:xfrm>
          <a:prstGeom prst="rect">
            <a:avLst/>
          </a:prstGeom>
        </p:spPr>
      </p:pic>
    </p:spTree>
    <p:extLst>
      <p:ext uri="{BB962C8B-B14F-4D97-AF65-F5344CB8AC3E}">
        <p14:creationId xmlns:p14="http://schemas.microsoft.com/office/powerpoint/2010/main" val="697422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事前学習</a:t>
            </a:r>
            <a:endParaRPr kumimoji="1" lang="ja-JP" altLang="en-US" dirty="0"/>
          </a:p>
        </p:txBody>
      </p:sp>
      <p:sp>
        <p:nvSpPr>
          <p:cNvPr id="3" name="コンテンツ プレースホルダー 2"/>
          <p:cNvSpPr>
            <a:spLocks noGrp="1"/>
          </p:cNvSpPr>
          <p:nvPr>
            <p:ph idx="1"/>
          </p:nvPr>
        </p:nvSpPr>
        <p:spPr>
          <a:xfrm>
            <a:off x="457200" y="1052736"/>
            <a:ext cx="8471284" cy="5073427"/>
          </a:xfrm>
        </p:spPr>
        <p:txBody>
          <a:bodyPr>
            <a:normAutofit/>
          </a:bodyPr>
          <a:lstStyle/>
          <a:p>
            <a:r>
              <a:rPr lang="ja-JP" altLang="en-US" dirty="0"/>
              <a:t>ソフトウェア開発，プロジェクト開発の基礎知識</a:t>
            </a:r>
            <a:endParaRPr lang="en-US" altLang="ja-JP" dirty="0"/>
          </a:p>
          <a:p>
            <a:pPr lvl="1"/>
            <a:r>
              <a:rPr lang="ja-JP" altLang="en-US" dirty="0" smtClean="0"/>
              <a:t>ウォーターフォール，要件</a:t>
            </a:r>
            <a:r>
              <a:rPr lang="ja-JP" altLang="en-US" dirty="0"/>
              <a:t>定義って何？</a:t>
            </a:r>
            <a:endParaRPr lang="en-US" altLang="ja-JP" dirty="0"/>
          </a:p>
          <a:p>
            <a:pPr lvl="1"/>
            <a:r>
              <a:rPr lang="ja-JP" altLang="en-US" dirty="0" smtClean="0"/>
              <a:t>ビデオや</a:t>
            </a:r>
            <a:r>
              <a:rPr kumimoji="1" lang="ja-JP" altLang="en-US" dirty="0" smtClean="0"/>
              <a:t>書籍で学習</a:t>
            </a:r>
            <a:endParaRPr kumimoji="1" lang="en-US" altLang="ja-JP" dirty="0" smtClean="0"/>
          </a:p>
          <a:p>
            <a:pPr lvl="2"/>
            <a:r>
              <a:rPr lang="ja-JP" altLang="en-US" dirty="0"/>
              <a:t>ソフトウエア工学入門（サイエンス社）</a:t>
            </a:r>
          </a:p>
          <a:p>
            <a:pPr lvl="2"/>
            <a:r>
              <a:rPr lang="ja-JP" altLang="en-US" dirty="0" smtClean="0"/>
              <a:t>アジャイルサムライなど</a:t>
            </a:r>
            <a:endParaRPr lang="en-US" altLang="ja-JP" dirty="0" smtClean="0"/>
          </a:p>
          <a:p>
            <a:pPr lvl="3"/>
            <a:r>
              <a:rPr kumimoji="1" lang="ja-JP" altLang="en-US" dirty="0" smtClean="0"/>
              <a:t>アジャイルの基礎知識のみならず，</a:t>
            </a:r>
            <a:r>
              <a:rPr kumimoji="1" lang="en-US" altLang="ja-JP" dirty="0" smtClean="0"/>
              <a:t/>
            </a:r>
            <a:br>
              <a:rPr kumimoji="1" lang="en-US" altLang="ja-JP" dirty="0" smtClean="0"/>
            </a:br>
            <a:r>
              <a:rPr kumimoji="1" lang="ja-JP" altLang="en-US" dirty="0" smtClean="0"/>
              <a:t>インセプションデッキなど開発構想の洗練技法</a:t>
            </a:r>
            <a:r>
              <a:rPr kumimoji="1" lang="en-US" altLang="ja-JP" dirty="0" smtClean="0"/>
              <a:t/>
            </a:r>
            <a:br>
              <a:rPr kumimoji="1" lang="en-US" altLang="ja-JP" dirty="0" smtClean="0"/>
            </a:br>
            <a:r>
              <a:rPr kumimoji="1" lang="ja-JP" altLang="en-US" dirty="0" smtClean="0"/>
              <a:t>についても書かれている</a:t>
            </a:r>
            <a:endParaRPr kumimoji="1" lang="en-US" altLang="ja-JP" dirty="0" smtClean="0"/>
          </a:p>
          <a:p>
            <a:r>
              <a:rPr lang="ja-JP" altLang="en-US" dirty="0" smtClean="0"/>
              <a:t>自分だけの開発構想を考える</a:t>
            </a:r>
            <a:endParaRPr lang="en-US" altLang="ja-JP" dirty="0" smtClean="0"/>
          </a:p>
          <a:p>
            <a:pPr lvl="1"/>
            <a:r>
              <a:rPr lang="ja-JP" altLang="en-US" dirty="0" smtClean="0"/>
              <a:t>開発グループも検討してみる</a:t>
            </a:r>
            <a:endParaRPr lang="en-US" altLang="ja-JP" dirty="0" smtClean="0"/>
          </a:p>
          <a:p>
            <a:pPr lvl="2"/>
            <a:r>
              <a:rPr lang="en-US" altLang="ja-JP" dirty="0" smtClean="0"/>
              <a:t>※</a:t>
            </a:r>
            <a:r>
              <a:rPr lang="ja-JP" altLang="en-US" dirty="0" smtClean="0"/>
              <a:t>他大との交流のため，</a:t>
            </a:r>
            <a:r>
              <a:rPr lang="en-US" altLang="ja-JP" dirty="0" smtClean="0"/>
              <a:t/>
            </a:r>
            <a:br>
              <a:rPr lang="en-US" altLang="ja-JP" dirty="0" smtClean="0"/>
            </a:br>
            <a:r>
              <a:rPr lang="ja-JP" altLang="en-US" dirty="0" smtClean="0"/>
              <a:t>こちらでグループ再編を検討することもあります</a:t>
            </a:r>
            <a:endParaRPr lang="en-US" altLang="ja-JP" dirty="0" smtClean="0"/>
          </a:p>
          <a:p>
            <a:pPr lvl="2"/>
            <a:endParaRPr kumimoji="1" lang="en-US" altLang="ja-JP" dirty="0" smtClean="0"/>
          </a:p>
          <a:p>
            <a:endParaRPr kumimoji="1" lang="en-US" altLang="ja-JP" dirty="0" smtClean="0"/>
          </a:p>
          <a:p>
            <a:endParaRPr lang="en-US" altLang="ja-JP" dirty="0"/>
          </a:p>
          <a:p>
            <a:endParaRPr kumimoji="1" lang="ja-JP" altLang="en-US" dirty="0"/>
          </a:p>
        </p:txBody>
      </p:sp>
      <p:pic>
        <p:nvPicPr>
          <p:cNvPr id="5" name="Picture 2" descr="ソフトウェア工学入門 (Computer Science Libr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366225"/>
            <a:ext cx="1800200" cy="18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6" name="Picture 8" descr="http://kakutani.com/images/20110702_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0826" y="2772825"/>
            <a:ext cx="1224136" cy="17364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8" name="AutoShape 3"/>
          <p:cNvSpPr>
            <a:spLocks noChangeAspect="1" noChangeArrowheads="1" noTextEdit="1"/>
          </p:cNvSpPr>
          <p:nvPr/>
        </p:nvSpPr>
        <p:spPr bwMode="auto">
          <a:xfrm>
            <a:off x="7380288" y="3729038"/>
            <a:ext cx="1295400" cy="156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4" name="グループ化 43"/>
          <p:cNvGrpSpPr/>
          <p:nvPr/>
        </p:nvGrpSpPr>
        <p:grpSpPr>
          <a:xfrm>
            <a:off x="7391401" y="4165600"/>
            <a:ext cx="1284288" cy="1123950"/>
            <a:chOff x="7391401" y="4165600"/>
            <a:chExt cx="1284288" cy="1123950"/>
          </a:xfrm>
        </p:grpSpPr>
        <p:sp>
          <p:nvSpPr>
            <p:cNvPr id="9" name="Freeform 5"/>
            <p:cNvSpPr>
              <a:spLocks/>
            </p:cNvSpPr>
            <p:nvPr/>
          </p:nvSpPr>
          <p:spPr bwMode="auto">
            <a:xfrm>
              <a:off x="7399338" y="5078413"/>
              <a:ext cx="1049338" cy="211137"/>
            </a:xfrm>
            <a:custGeom>
              <a:avLst/>
              <a:gdLst>
                <a:gd name="T0" fmla="*/ 661 w 661"/>
                <a:gd name="T1" fmla="*/ 67 h 133"/>
                <a:gd name="T2" fmla="*/ 661 w 661"/>
                <a:gd name="T3" fmla="*/ 67 h 133"/>
                <a:gd name="T4" fmla="*/ 659 w 661"/>
                <a:gd name="T5" fmla="*/ 74 h 133"/>
                <a:gd name="T6" fmla="*/ 654 w 661"/>
                <a:gd name="T7" fmla="*/ 81 h 133"/>
                <a:gd name="T8" fmla="*/ 647 w 661"/>
                <a:gd name="T9" fmla="*/ 86 h 133"/>
                <a:gd name="T10" fmla="*/ 635 w 661"/>
                <a:gd name="T11" fmla="*/ 93 h 133"/>
                <a:gd name="T12" fmla="*/ 621 w 661"/>
                <a:gd name="T13" fmla="*/ 98 h 133"/>
                <a:gd name="T14" fmla="*/ 605 w 661"/>
                <a:gd name="T15" fmla="*/ 103 h 133"/>
                <a:gd name="T16" fmla="*/ 565 w 661"/>
                <a:gd name="T17" fmla="*/ 114 h 133"/>
                <a:gd name="T18" fmla="*/ 516 w 661"/>
                <a:gd name="T19" fmla="*/ 123 h 133"/>
                <a:gd name="T20" fmla="*/ 460 w 661"/>
                <a:gd name="T21" fmla="*/ 128 h 133"/>
                <a:gd name="T22" fmla="*/ 397 w 661"/>
                <a:gd name="T23" fmla="*/ 131 h 133"/>
                <a:gd name="T24" fmla="*/ 330 w 661"/>
                <a:gd name="T25" fmla="*/ 133 h 133"/>
                <a:gd name="T26" fmla="*/ 330 w 661"/>
                <a:gd name="T27" fmla="*/ 133 h 133"/>
                <a:gd name="T28" fmla="*/ 264 w 661"/>
                <a:gd name="T29" fmla="*/ 131 h 133"/>
                <a:gd name="T30" fmla="*/ 201 w 661"/>
                <a:gd name="T31" fmla="*/ 128 h 133"/>
                <a:gd name="T32" fmla="*/ 145 w 661"/>
                <a:gd name="T33" fmla="*/ 123 h 133"/>
                <a:gd name="T34" fmla="*/ 96 w 661"/>
                <a:gd name="T35" fmla="*/ 114 h 133"/>
                <a:gd name="T36" fmla="*/ 56 w 661"/>
                <a:gd name="T37" fmla="*/ 103 h 133"/>
                <a:gd name="T38" fmla="*/ 40 w 661"/>
                <a:gd name="T39" fmla="*/ 98 h 133"/>
                <a:gd name="T40" fmla="*/ 26 w 661"/>
                <a:gd name="T41" fmla="*/ 93 h 133"/>
                <a:gd name="T42" fmla="*/ 14 w 661"/>
                <a:gd name="T43" fmla="*/ 86 h 133"/>
                <a:gd name="T44" fmla="*/ 7 w 661"/>
                <a:gd name="T45" fmla="*/ 81 h 133"/>
                <a:gd name="T46" fmla="*/ 2 w 661"/>
                <a:gd name="T47" fmla="*/ 74 h 133"/>
                <a:gd name="T48" fmla="*/ 0 w 661"/>
                <a:gd name="T49" fmla="*/ 67 h 133"/>
                <a:gd name="T50" fmla="*/ 0 w 661"/>
                <a:gd name="T51" fmla="*/ 67 h 133"/>
                <a:gd name="T52" fmla="*/ 2 w 661"/>
                <a:gd name="T53" fmla="*/ 60 h 133"/>
                <a:gd name="T54" fmla="*/ 7 w 661"/>
                <a:gd name="T55" fmla="*/ 53 h 133"/>
                <a:gd name="T56" fmla="*/ 14 w 661"/>
                <a:gd name="T57" fmla="*/ 47 h 133"/>
                <a:gd name="T58" fmla="*/ 26 w 661"/>
                <a:gd name="T59" fmla="*/ 40 h 133"/>
                <a:gd name="T60" fmla="*/ 40 w 661"/>
                <a:gd name="T61" fmla="*/ 35 h 133"/>
                <a:gd name="T62" fmla="*/ 56 w 661"/>
                <a:gd name="T63" fmla="*/ 30 h 133"/>
                <a:gd name="T64" fmla="*/ 96 w 661"/>
                <a:gd name="T65" fmla="*/ 19 h 133"/>
                <a:gd name="T66" fmla="*/ 145 w 661"/>
                <a:gd name="T67" fmla="*/ 11 h 133"/>
                <a:gd name="T68" fmla="*/ 201 w 661"/>
                <a:gd name="T69" fmla="*/ 5 h 133"/>
                <a:gd name="T70" fmla="*/ 264 w 661"/>
                <a:gd name="T71" fmla="*/ 2 h 133"/>
                <a:gd name="T72" fmla="*/ 330 w 661"/>
                <a:gd name="T73" fmla="*/ 0 h 133"/>
                <a:gd name="T74" fmla="*/ 330 w 661"/>
                <a:gd name="T75" fmla="*/ 0 h 133"/>
                <a:gd name="T76" fmla="*/ 397 w 661"/>
                <a:gd name="T77" fmla="*/ 2 h 133"/>
                <a:gd name="T78" fmla="*/ 460 w 661"/>
                <a:gd name="T79" fmla="*/ 5 h 133"/>
                <a:gd name="T80" fmla="*/ 516 w 661"/>
                <a:gd name="T81" fmla="*/ 11 h 133"/>
                <a:gd name="T82" fmla="*/ 565 w 661"/>
                <a:gd name="T83" fmla="*/ 19 h 133"/>
                <a:gd name="T84" fmla="*/ 605 w 661"/>
                <a:gd name="T85" fmla="*/ 30 h 133"/>
                <a:gd name="T86" fmla="*/ 621 w 661"/>
                <a:gd name="T87" fmla="*/ 35 h 133"/>
                <a:gd name="T88" fmla="*/ 635 w 661"/>
                <a:gd name="T89" fmla="*/ 40 h 133"/>
                <a:gd name="T90" fmla="*/ 647 w 661"/>
                <a:gd name="T91" fmla="*/ 47 h 133"/>
                <a:gd name="T92" fmla="*/ 654 w 661"/>
                <a:gd name="T93" fmla="*/ 53 h 133"/>
                <a:gd name="T94" fmla="*/ 659 w 661"/>
                <a:gd name="T95" fmla="*/ 60 h 133"/>
                <a:gd name="T96" fmla="*/ 661 w 661"/>
                <a:gd name="T97" fmla="*/ 67 h 133"/>
                <a:gd name="T98" fmla="*/ 661 w 661"/>
                <a:gd name="T99" fmla="*/ 6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1" h="133">
                  <a:moveTo>
                    <a:pt x="661" y="67"/>
                  </a:moveTo>
                  <a:lnTo>
                    <a:pt x="661" y="67"/>
                  </a:lnTo>
                  <a:lnTo>
                    <a:pt x="659" y="74"/>
                  </a:lnTo>
                  <a:lnTo>
                    <a:pt x="654" y="81"/>
                  </a:lnTo>
                  <a:lnTo>
                    <a:pt x="647" y="86"/>
                  </a:lnTo>
                  <a:lnTo>
                    <a:pt x="635" y="93"/>
                  </a:lnTo>
                  <a:lnTo>
                    <a:pt x="621" y="98"/>
                  </a:lnTo>
                  <a:lnTo>
                    <a:pt x="605" y="103"/>
                  </a:lnTo>
                  <a:lnTo>
                    <a:pt x="565" y="114"/>
                  </a:lnTo>
                  <a:lnTo>
                    <a:pt x="516" y="123"/>
                  </a:lnTo>
                  <a:lnTo>
                    <a:pt x="460" y="128"/>
                  </a:lnTo>
                  <a:lnTo>
                    <a:pt x="397" y="131"/>
                  </a:lnTo>
                  <a:lnTo>
                    <a:pt x="330" y="133"/>
                  </a:lnTo>
                  <a:lnTo>
                    <a:pt x="330" y="133"/>
                  </a:lnTo>
                  <a:lnTo>
                    <a:pt x="264" y="131"/>
                  </a:lnTo>
                  <a:lnTo>
                    <a:pt x="201" y="128"/>
                  </a:lnTo>
                  <a:lnTo>
                    <a:pt x="145" y="123"/>
                  </a:lnTo>
                  <a:lnTo>
                    <a:pt x="96" y="114"/>
                  </a:lnTo>
                  <a:lnTo>
                    <a:pt x="56" y="103"/>
                  </a:lnTo>
                  <a:lnTo>
                    <a:pt x="40" y="98"/>
                  </a:lnTo>
                  <a:lnTo>
                    <a:pt x="26" y="93"/>
                  </a:lnTo>
                  <a:lnTo>
                    <a:pt x="14" y="86"/>
                  </a:lnTo>
                  <a:lnTo>
                    <a:pt x="7" y="81"/>
                  </a:lnTo>
                  <a:lnTo>
                    <a:pt x="2" y="74"/>
                  </a:lnTo>
                  <a:lnTo>
                    <a:pt x="0" y="67"/>
                  </a:lnTo>
                  <a:lnTo>
                    <a:pt x="0" y="67"/>
                  </a:lnTo>
                  <a:lnTo>
                    <a:pt x="2" y="60"/>
                  </a:lnTo>
                  <a:lnTo>
                    <a:pt x="7" y="53"/>
                  </a:lnTo>
                  <a:lnTo>
                    <a:pt x="14" y="47"/>
                  </a:lnTo>
                  <a:lnTo>
                    <a:pt x="26" y="40"/>
                  </a:lnTo>
                  <a:lnTo>
                    <a:pt x="40" y="35"/>
                  </a:lnTo>
                  <a:lnTo>
                    <a:pt x="56" y="30"/>
                  </a:lnTo>
                  <a:lnTo>
                    <a:pt x="96" y="19"/>
                  </a:lnTo>
                  <a:lnTo>
                    <a:pt x="145" y="11"/>
                  </a:lnTo>
                  <a:lnTo>
                    <a:pt x="201" y="5"/>
                  </a:lnTo>
                  <a:lnTo>
                    <a:pt x="264" y="2"/>
                  </a:lnTo>
                  <a:lnTo>
                    <a:pt x="330" y="0"/>
                  </a:lnTo>
                  <a:lnTo>
                    <a:pt x="330" y="0"/>
                  </a:lnTo>
                  <a:lnTo>
                    <a:pt x="397" y="2"/>
                  </a:lnTo>
                  <a:lnTo>
                    <a:pt x="460" y="5"/>
                  </a:lnTo>
                  <a:lnTo>
                    <a:pt x="516" y="11"/>
                  </a:lnTo>
                  <a:lnTo>
                    <a:pt x="565" y="19"/>
                  </a:lnTo>
                  <a:lnTo>
                    <a:pt x="605" y="30"/>
                  </a:lnTo>
                  <a:lnTo>
                    <a:pt x="621" y="35"/>
                  </a:lnTo>
                  <a:lnTo>
                    <a:pt x="635" y="40"/>
                  </a:lnTo>
                  <a:lnTo>
                    <a:pt x="647" y="47"/>
                  </a:lnTo>
                  <a:lnTo>
                    <a:pt x="654" y="53"/>
                  </a:lnTo>
                  <a:lnTo>
                    <a:pt x="659" y="60"/>
                  </a:lnTo>
                  <a:lnTo>
                    <a:pt x="661" y="67"/>
                  </a:lnTo>
                  <a:lnTo>
                    <a:pt x="661" y="67"/>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6"/>
            <p:cNvSpPr>
              <a:spLocks/>
            </p:cNvSpPr>
            <p:nvPr/>
          </p:nvSpPr>
          <p:spPr bwMode="auto">
            <a:xfrm>
              <a:off x="7635876" y="4584700"/>
              <a:ext cx="654050" cy="390525"/>
            </a:xfrm>
            <a:custGeom>
              <a:avLst/>
              <a:gdLst>
                <a:gd name="T0" fmla="*/ 2 w 412"/>
                <a:gd name="T1" fmla="*/ 150 h 246"/>
                <a:gd name="T2" fmla="*/ 0 w 412"/>
                <a:gd name="T3" fmla="*/ 0 h 246"/>
                <a:gd name="T4" fmla="*/ 0 w 412"/>
                <a:gd name="T5" fmla="*/ 0 h 246"/>
                <a:gd name="T6" fmla="*/ 19 w 412"/>
                <a:gd name="T7" fmla="*/ 15 h 246"/>
                <a:gd name="T8" fmla="*/ 40 w 412"/>
                <a:gd name="T9" fmla="*/ 31 h 246"/>
                <a:gd name="T10" fmla="*/ 63 w 412"/>
                <a:gd name="T11" fmla="*/ 45 h 246"/>
                <a:gd name="T12" fmla="*/ 87 w 412"/>
                <a:gd name="T13" fmla="*/ 57 h 246"/>
                <a:gd name="T14" fmla="*/ 113 w 412"/>
                <a:gd name="T15" fmla="*/ 70 h 246"/>
                <a:gd name="T16" fmla="*/ 141 w 412"/>
                <a:gd name="T17" fmla="*/ 78 h 246"/>
                <a:gd name="T18" fmla="*/ 169 w 412"/>
                <a:gd name="T19" fmla="*/ 85 h 246"/>
                <a:gd name="T20" fmla="*/ 199 w 412"/>
                <a:gd name="T21" fmla="*/ 91 h 246"/>
                <a:gd name="T22" fmla="*/ 199 w 412"/>
                <a:gd name="T23" fmla="*/ 91 h 246"/>
                <a:gd name="T24" fmla="*/ 229 w 412"/>
                <a:gd name="T25" fmla="*/ 94 h 246"/>
                <a:gd name="T26" fmla="*/ 258 w 412"/>
                <a:gd name="T27" fmla="*/ 96 h 246"/>
                <a:gd name="T28" fmla="*/ 286 w 412"/>
                <a:gd name="T29" fmla="*/ 94 h 246"/>
                <a:gd name="T30" fmla="*/ 314 w 412"/>
                <a:gd name="T31" fmla="*/ 91 h 246"/>
                <a:gd name="T32" fmla="*/ 340 w 412"/>
                <a:gd name="T33" fmla="*/ 84 h 246"/>
                <a:gd name="T34" fmla="*/ 365 w 412"/>
                <a:gd name="T35" fmla="*/ 77 h 246"/>
                <a:gd name="T36" fmla="*/ 389 w 412"/>
                <a:gd name="T37" fmla="*/ 66 h 246"/>
                <a:gd name="T38" fmla="*/ 412 w 412"/>
                <a:gd name="T39" fmla="*/ 56 h 246"/>
                <a:gd name="T40" fmla="*/ 365 w 412"/>
                <a:gd name="T41" fmla="*/ 206 h 246"/>
                <a:gd name="T42" fmla="*/ 365 w 412"/>
                <a:gd name="T43" fmla="*/ 206 h 246"/>
                <a:gd name="T44" fmla="*/ 363 w 412"/>
                <a:gd name="T45" fmla="*/ 213 h 246"/>
                <a:gd name="T46" fmla="*/ 358 w 412"/>
                <a:gd name="T47" fmla="*/ 218 h 246"/>
                <a:gd name="T48" fmla="*/ 353 w 412"/>
                <a:gd name="T49" fmla="*/ 224 h 246"/>
                <a:gd name="T50" fmla="*/ 346 w 412"/>
                <a:gd name="T51" fmla="*/ 229 h 246"/>
                <a:gd name="T52" fmla="*/ 328 w 412"/>
                <a:gd name="T53" fmla="*/ 236 h 246"/>
                <a:gd name="T54" fmla="*/ 306 w 412"/>
                <a:gd name="T55" fmla="*/ 241 h 246"/>
                <a:gd name="T56" fmla="*/ 278 w 412"/>
                <a:gd name="T57" fmla="*/ 245 h 246"/>
                <a:gd name="T58" fmla="*/ 248 w 412"/>
                <a:gd name="T59" fmla="*/ 246 h 246"/>
                <a:gd name="T60" fmla="*/ 216 w 412"/>
                <a:gd name="T61" fmla="*/ 245 h 246"/>
                <a:gd name="T62" fmla="*/ 181 w 412"/>
                <a:gd name="T63" fmla="*/ 239 h 246"/>
                <a:gd name="T64" fmla="*/ 181 w 412"/>
                <a:gd name="T65" fmla="*/ 239 h 246"/>
                <a:gd name="T66" fmla="*/ 147 w 412"/>
                <a:gd name="T67" fmla="*/ 232 h 246"/>
                <a:gd name="T68" fmla="*/ 113 w 412"/>
                <a:gd name="T69" fmla="*/ 224 h 246"/>
                <a:gd name="T70" fmla="*/ 84 w 412"/>
                <a:gd name="T71" fmla="*/ 213 h 246"/>
                <a:gd name="T72" fmla="*/ 56 w 412"/>
                <a:gd name="T73" fmla="*/ 201 h 246"/>
                <a:gd name="T74" fmla="*/ 35 w 412"/>
                <a:gd name="T75" fmla="*/ 189 h 246"/>
                <a:gd name="T76" fmla="*/ 17 w 412"/>
                <a:gd name="T77" fmla="*/ 176 h 246"/>
                <a:gd name="T78" fmla="*/ 10 w 412"/>
                <a:gd name="T79" fmla="*/ 169 h 246"/>
                <a:gd name="T80" fmla="*/ 7 w 412"/>
                <a:gd name="T81" fmla="*/ 162 h 246"/>
                <a:gd name="T82" fmla="*/ 3 w 412"/>
                <a:gd name="T83" fmla="*/ 157 h 246"/>
                <a:gd name="T84" fmla="*/ 2 w 412"/>
                <a:gd name="T85" fmla="*/ 150 h 246"/>
                <a:gd name="T86" fmla="*/ 2 w 412"/>
                <a:gd name="T87" fmla="*/ 15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 h="246">
                  <a:moveTo>
                    <a:pt x="2" y="150"/>
                  </a:moveTo>
                  <a:lnTo>
                    <a:pt x="0" y="0"/>
                  </a:lnTo>
                  <a:lnTo>
                    <a:pt x="0" y="0"/>
                  </a:lnTo>
                  <a:lnTo>
                    <a:pt x="19" y="15"/>
                  </a:lnTo>
                  <a:lnTo>
                    <a:pt x="40" y="31"/>
                  </a:lnTo>
                  <a:lnTo>
                    <a:pt x="63" y="45"/>
                  </a:lnTo>
                  <a:lnTo>
                    <a:pt x="87" y="57"/>
                  </a:lnTo>
                  <a:lnTo>
                    <a:pt x="113" y="70"/>
                  </a:lnTo>
                  <a:lnTo>
                    <a:pt x="141" y="78"/>
                  </a:lnTo>
                  <a:lnTo>
                    <a:pt x="169" y="85"/>
                  </a:lnTo>
                  <a:lnTo>
                    <a:pt x="199" y="91"/>
                  </a:lnTo>
                  <a:lnTo>
                    <a:pt x="199" y="91"/>
                  </a:lnTo>
                  <a:lnTo>
                    <a:pt x="229" y="94"/>
                  </a:lnTo>
                  <a:lnTo>
                    <a:pt x="258" y="96"/>
                  </a:lnTo>
                  <a:lnTo>
                    <a:pt x="286" y="94"/>
                  </a:lnTo>
                  <a:lnTo>
                    <a:pt x="314" y="91"/>
                  </a:lnTo>
                  <a:lnTo>
                    <a:pt x="340" y="84"/>
                  </a:lnTo>
                  <a:lnTo>
                    <a:pt x="365" y="77"/>
                  </a:lnTo>
                  <a:lnTo>
                    <a:pt x="389" y="66"/>
                  </a:lnTo>
                  <a:lnTo>
                    <a:pt x="412" y="56"/>
                  </a:lnTo>
                  <a:lnTo>
                    <a:pt x="365" y="206"/>
                  </a:lnTo>
                  <a:lnTo>
                    <a:pt x="365" y="206"/>
                  </a:lnTo>
                  <a:lnTo>
                    <a:pt x="363" y="213"/>
                  </a:lnTo>
                  <a:lnTo>
                    <a:pt x="358" y="218"/>
                  </a:lnTo>
                  <a:lnTo>
                    <a:pt x="353" y="224"/>
                  </a:lnTo>
                  <a:lnTo>
                    <a:pt x="346" y="229"/>
                  </a:lnTo>
                  <a:lnTo>
                    <a:pt x="328" y="236"/>
                  </a:lnTo>
                  <a:lnTo>
                    <a:pt x="306" y="241"/>
                  </a:lnTo>
                  <a:lnTo>
                    <a:pt x="278" y="245"/>
                  </a:lnTo>
                  <a:lnTo>
                    <a:pt x="248" y="246"/>
                  </a:lnTo>
                  <a:lnTo>
                    <a:pt x="216" y="245"/>
                  </a:lnTo>
                  <a:lnTo>
                    <a:pt x="181" y="239"/>
                  </a:lnTo>
                  <a:lnTo>
                    <a:pt x="181" y="239"/>
                  </a:lnTo>
                  <a:lnTo>
                    <a:pt x="147" y="232"/>
                  </a:lnTo>
                  <a:lnTo>
                    <a:pt x="113" y="224"/>
                  </a:lnTo>
                  <a:lnTo>
                    <a:pt x="84" y="213"/>
                  </a:lnTo>
                  <a:lnTo>
                    <a:pt x="56" y="201"/>
                  </a:lnTo>
                  <a:lnTo>
                    <a:pt x="35" y="189"/>
                  </a:lnTo>
                  <a:lnTo>
                    <a:pt x="17" y="176"/>
                  </a:lnTo>
                  <a:lnTo>
                    <a:pt x="10" y="169"/>
                  </a:lnTo>
                  <a:lnTo>
                    <a:pt x="7" y="162"/>
                  </a:lnTo>
                  <a:lnTo>
                    <a:pt x="3" y="157"/>
                  </a:lnTo>
                  <a:lnTo>
                    <a:pt x="2" y="150"/>
                  </a:lnTo>
                  <a:lnTo>
                    <a:pt x="2"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8067676" y="4829175"/>
              <a:ext cx="247650" cy="407987"/>
            </a:xfrm>
            <a:custGeom>
              <a:avLst/>
              <a:gdLst>
                <a:gd name="T0" fmla="*/ 32 w 156"/>
                <a:gd name="T1" fmla="*/ 7 h 257"/>
                <a:gd name="T2" fmla="*/ 60 w 156"/>
                <a:gd name="T3" fmla="*/ 19 h 257"/>
                <a:gd name="T4" fmla="*/ 98 w 156"/>
                <a:gd name="T5" fmla="*/ 45 h 257"/>
                <a:gd name="T6" fmla="*/ 123 w 156"/>
                <a:gd name="T7" fmla="*/ 70 h 257"/>
                <a:gd name="T8" fmla="*/ 137 w 156"/>
                <a:gd name="T9" fmla="*/ 101 h 257"/>
                <a:gd name="T10" fmla="*/ 140 w 156"/>
                <a:gd name="T11" fmla="*/ 119 h 257"/>
                <a:gd name="T12" fmla="*/ 137 w 156"/>
                <a:gd name="T13" fmla="*/ 136 h 257"/>
                <a:gd name="T14" fmla="*/ 130 w 156"/>
                <a:gd name="T15" fmla="*/ 155 h 257"/>
                <a:gd name="T16" fmla="*/ 116 w 156"/>
                <a:gd name="T17" fmla="*/ 176 h 257"/>
                <a:gd name="T18" fmla="*/ 96 w 156"/>
                <a:gd name="T19" fmla="*/ 199 h 257"/>
                <a:gd name="T20" fmla="*/ 107 w 156"/>
                <a:gd name="T21" fmla="*/ 203 h 257"/>
                <a:gd name="T22" fmla="*/ 130 w 156"/>
                <a:gd name="T23" fmla="*/ 211 h 257"/>
                <a:gd name="T24" fmla="*/ 151 w 156"/>
                <a:gd name="T25" fmla="*/ 227 h 257"/>
                <a:gd name="T26" fmla="*/ 156 w 156"/>
                <a:gd name="T27" fmla="*/ 238 h 257"/>
                <a:gd name="T28" fmla="*/ 154 w 156"/>
                <a:gd name="T29" fmla="*/ 250 h 257"/>
                <a:gd name="T30" fmla="*/ 147 w 156"/>
                <a:gd name="T31" fmla="*/ 253 h 257"/>
                <a:gd name="T32" fmla="*/ 126 w 156"/>
                <a:gd name="T33" fmla="*/ 257 h 257"/>
                <a:gd name="T34" fmla="*/ 63 w 156"/>
                <a:gd name="T35" fmla="*/ 227 h 257"/>
                <a:gd name="T36" fmla="*/ 58 w 156"/>
                <a:gd name="T37" fmla="*/ 220 h 257"/>
                <a:gd name="T38" fmla="*/ 56 w 156"/>
                <a:gd name="T39" fmla="*/ 210 h 257"/>
                <a:gd name="T40" fmla="*/ 70 w 156"/>
                <a:gd name="T41" fmla="*/ 194 h 257"/>
                <a:gd name="T42" fmla="*/ 74 w 156"/>
                <a:gd name="T43" fmla="*/ 189 h 257"/>
                <a:gd name="T44" fmla="*/ 91 w 156"/>
                <a:gd name="T45" fmla="*/ 168 h 257"/>
                <a:gd name="T46" fmla="*/ 102 w 156"/>
                <a:gd name="T47" fmla="*/ 147 h 257"/>
                <a:gd name="T48" fmla="*/ 107 w 156"/>
                <a:gd name="T49" fmla="*/ 120 h 257"/>
                <a:gd name="T50" fmla="*/ 100 w 156"/>
                <a:gd name="T51" fmla="*/ 92 h 257"/>
                <a:gd name="T52" fmla="*/ 77 w 156"/>
                <a:gd name="T53" fmla="*/ 64 h 257"/>
                <a:gd name="T54" fmla="*/ 32 w 156"/>
                <a:gd name="T55" fmla="*/ 38 h 257"/>
                <a:gd name="T56" fmla="*/ 0 w 156"/>
                <a:gd name="T57" fmla="*/ 26 h 257"/>
                <a:gd name="T58" fmla="*/ 0 w 156"/>
                <a:gd name="T59" fmla="*/ 14 h 257"/>
                <a:gd name="T60" fmla="*/ 6 w 156"/>
                <a:gd name="T61" fmla="*/ 1 h 257"/>
                <a:gd name="T62" fmla="*/ 20 w 156"/>
                <a:gd name="T63" fmla="*/ 0 h 257"/>
                <a:gd name="T64" fmla="*/ 32 w 156"/>
                <a:gd name="T65" fmla="*/ 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257">
                  <a:moveTo>
                    <a:pt x="32" y="7"/>
                  </a:moveTo>
                  <a:lnTo>
                    <a:pt x="32" y="7"/>
                  </a:lnTo>
                  <a:lnTo>
                    <a:pt x="41" y="10"/>
                  </a:lnTo>
                  <a:lnTo>
                    <a:pt x="60" y="19"/>
                  </a:lnTo>
                  <a:lnTo>
                    <a:pt x="86" y="35"/>
                  </a:lnTo>
                  <a:lnTo>
                    <a:pt x="98" y="45"/>
                  </a:lnTo>
                  <a:lnTo>
                    <a:pt x="112" y="57"/>
                  </a:lnTo>
                  <a:lnTo>
                    <a:pt x="123" y="70"/>
                  </a:lnTo>
                  <a:lnTo>
                    <a:pt x="131" y="85"/>
                  </a:lnTo>
                  <a:lnTo>
                    <a:pt x="137" y="101"/>
                  </a:lnTo>
                  <a:lnTo>
                    <a:pt x="138" y="110"/>
                  </a:lnTo>
                  <a:lnTo>
                    <a:pt x="140" y="119"/>
                  </a:lnTo>
                  <a:lnTo>
                    <a:pt x="138" y="127"/>
                  </a:lnTo>
                  <a:lnTo>
                    <a:pt x="137" y="136"/>
                  </a:lnTo>
                  <a:lnTo>
                    <a:pt x="133" y="147"/>
                  </a:lnTo>
                  <a:lnTo>
                    <a:pt x="130" y="155"/>
                  </a:lnTo>
                  <a:lnTo>
                    <a:pt x="124" y="166"/>
                  </a:lnTo>
                  <a:lnTo>
                    <a:pt x="116" y="176"/>
                  </a:lnTo>
                  <a:lnTo>
                    <a:pt x="107" y="189"/>
                  </a:lnTo>
                  <a:lnTo>
                    <a:pt x="96" y="199"/>
                  </a:lnTo>
                  <a:lnTo>
                    <a:pt x="96" y="199"/>
                  </a:lnTo>
                  <a:lnTo>
                    <a:pt x="107" y="203"/>
                  </a:lnTo>
                  <a:lnTo>
                    <a:pt x="117" y="206"/>
                  </a:lnTo>
                  <a:lnTo>
                    <a:pt x="130" y="211"/>
                  </a:lnTo>
                  <a:lnTo>
                    <a:pt x="142" y="218"/>
                  </a:lnTo>
                  <a:lnTo>
                    <a:pt x="151" y="227"/>
                  </a:lnTo>
                  <a:lnTo>
                    <a:pt x="154" y="232"/>
                  </a:lnTo>
                  <a:lnTo>
                    <a:pt x="156" y="238"/>
                  </a:lnTo>
                  <a:lnTo>
                    <a:pt x="156" y="245"/>
                  </a:lnTo>
                  <a:lnTo>
                    <a:pt x="154" y="250"/>
                  </a:lnTo>
                  <a:lnTo>
                    <a:pt x="154" y="250"/>
                  </a:lnTo>
                  <a:lnTo>
                    <a:pt x="147" y="253"/>
                  </a:lnTo>
                  <a:lnTo>
                    <a:pt x="138" y="257"/>
                  </a:lnTo>
                  <a:lnTo>
                    <a:pt x="126" y="257"/>
                  </a:lnTo>
                  <a:lnTo>
                    <a:pt x="63" y="227"/>
                  </a:lnTo>
                  <a:lnTo>
                    <a:pt x="63" y="227"/>
                  </a:lnTo>
                  <a:lnTo>
                    <a:pt x="61" y="225"/>
                  </a:lnTo>
                  <a:lnTo>
                    <a:pt x="58" y="220"/>
                  </a:lnTo>
                  <a:lnTo>
                    <a:pt x="56" y="215"/>
                  </a:lnTo>
                  <a:lnTo>
                    <a:pt x="56" y="210"/>
                  </a:lnTo>
                  <a:lnTo>
                    <a:pt x="58" y="206"/>
                  </a:lnTo>
                  <a:lnTo>
                    <a:pt x="70" y="194"/>
                  </a:lnTo>
                  <a:lnTo>
                    <a:pt x="70" y="194"/>
                  </a:lnTo>
                  <a:lnTo>
                    <a:pt x="74" y="189"/>
                  </a:lnTo>
                  <a:lnTo>
                    <a:pt x="86" y="176"/>
                  </a:lnTo>
                  <a:lnTo>
                    <a:pt x="91" y="168"/>
                  </a:lnTo>
                  <a:lnTo>
                    <a:pt x="96" y="157"/>
                  </a:lnTo>
                  <a:lnTo>
                    <a:pt x="102" y="147"/>
                  </a:lnTo>
                  <a:lnTo>
                    <a:pt x="105" y="133"/>
                  </a:lnTo>
                  <a:lnTo>
                    <a:pt x="107" y="120"/>
                  </a:lnTo>
                  <a:lnTo>
                    <a:pt x="105" y="106"/>
                  </a:lnTo>
                  <a:lnTo>
                    <a:pt x="100" y="92"/>
                  </a:lnTo>
                  <a:lnTo>
                    <a:pt x="89" y="78"/>
                  </a:lnTo>
                  <a:lnTo>
                    <a:pt x="77" y="64"/>
                  </a:lnTo>
                  <a:lnTo>
                    <a:pt x="58" y="50"/>
                  </a:lnTo>
                  <a:lnTo>
                    <a:pt x="32" y="38"/>
                  </a:lnTo>
                  <a:lnTo>
                    <a:pt x="0" y="26"/>
                  </a:lnTo>
                  <a:lnTo>
                    <a:pt x="0" y="26"/>
                  </a:lnTo>
                  <a:lnTo>
                    <a:pt x="0" y="19"/>
                  </a:lnTo>
                  <a:lnTo>
                    <a:pt x="0" y="14"/>
                  </a:lnTo>
                  <a:lnTo>
                    <a:pt x="2" y="7"/>
                  </a:lnTo>
                  <a:lnTo>
                    <a:pt x="6" y="1"/>
                  </a:lnTo>
                  <a:lnTo>
                    <a:pt x="11" y="0"/>
                  </a:lnTo>
                  <a:lnTo>
                    <a:pt x="20" y="0"/>
                  </a:lnTo>
                  <a:lnTo>
                    <a:pt x="32" y="7"/>
                  </a:lnTo>
                  <a:lnTo>
                    <a:pt x="3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7521576" y="4770438"/>
              <a:ext cx="247650" cy="407987"/>
            </a:xfrm>
            <a:custGeom>
              <a:avLst/>
              <a:gdLst>
                <a:gd name="T0" fmla="*/ 124 w 156"/>
                <a:gd name="T1" fmla="*/ 7 h 257"/>
                <a:gd name="T2" fmla="*/ 124 w 156"/>
                <a:gd name="T3" fmla="*/ 7 h 257"/>
                <a:gd name="T4" fmla="*/ 110 w 156"/>
                <a:gd name="T5" fmla="*/ 14 h 257"/>
                <a:gd name="T6" fmla="*/ 91 w 156"/>
                <a:gd name="T7" fmla="*/ 24 h 257"/>
                <a:gd name="T8" fmla="*/ 67 w 156"/>
                <a:gd name="T9" fmla="*/ 38 h 257"/>
                <a:gd name="T10" fmla="*/ 54 w 156"/>
                <a:gd name="T11" fmla="*/ 47 h 257"/>
                <a:gd name="T12" fmla="*/ 44 w 156"/>
                <a:gd name="T13" fmla="*/ 56 h 257"/>
                <a:gd name="T14" fmla="*/ 33 w 156"/>
                <a:gd name="T15" fmla="*/ 68 h 257"/>
                <a:gd name="T16" fmla="*/ 26 w 156"/>
                <a:gd name="T17" fmla="*/ 80 h 257"/>
                <a:gd name="T18" fmla="*/ 21 w 156"/>
                <a:gd name="T19" fmla="*/ 96 h 257"/>
                <a:gd name="T20" fmla="*/ 21 w 156"/>
                <a:gd name="T21" fmla="*/ 112 h 257"/>
                <a:gd name="T22" fmla="*/ 23 w 156"/>
                <a:gd name="T23" fmla="*/ 131 h 257"/>
                <a:gd name="T24" fmla="*/ 30 w 156"/>
                <a:gd name="T25" fmla="*/ 152 h 257"/>
                <a:gd name="T26" fmla="*/ 42 w 156"/>
                <a:gd name="T27" fmla="*/ 175 h 257"/>
                <a:gd name="T28" fmla="*/ 60 w 156"/>
                <a:gd name="T29" fmla="*/ 199 h 257"/>
                <a:gd name="T30" fmla="*/ 60 w 156"/>
                <a:gd name="T31" fmla="*/ 199 h 257"/>
                <a:gd name="T32" fmla="*/ 49 w 156"/>
                <a:gd name="T33" fmla="*/ 203 h 257"/>
                <a:gd name="T34" fmla="*/ 37 w 156"/>
                <a:gd name="T35" fmla="*/ 206 h 257"/>
                <a:gd name="T36" fmla="*/ 26 w 156"/>
                <a:gd name="T37" fmla="*/ 212 h 257"/>
                <a:gd name="T38" fmla="*/ 14 w 156"/>
                <a:gd name="T39" fmla="*/ 219 h 257"/>
                <a:gd name="T40" fmla="*/ 5 w 156"/>
                <a:gd name="T41" fmla="*/ 227 h 257"/>
                <a:gd name="T42" fmla="*/ 2 w 156"/>
                <a:gd name="T43" fmla="*/ 233 h 257"/>
                <a:gd name="T44" fmla="*/ 0 w 156"/>
                <a:gd name="T45" fmla="*/ 238 h 257"/>
                <a:gd name="T46" fmla="*/ 0 w 156"/>
                <a:gd name="T47" fmla="*/ 245 h 257"/>
                <a:gd name="T48" fmla="*/ 2 w 156"/>
                <a:gd name="T49" fmla="*/ 250 h 257"/>
                <a:gd name="T50" fmla="*/ 2 w 156"/>
                <a:gd name="T51" fmla="*/ 250 h 257"/>
                <a:gd name="T52" fmla="*/ 9 w 156"/>
                <a:gd name="T53" fmla="*/ 254 h 257"/>
                <a:gd name="T54" fmla="*/ 18 w 156"/>
                <a:gd name="T55" fmla="*/ 257 h 257"/>
                <a:gd name="T56" fmla="*/ 30 w 156"/>
                <a:gd name="T57" fmla="*/ 257 h 257"/>
                <a:gd name="T58" fmla="*/ 91 w 156"/>
                <a:gd name="T59" fmla="*/ 227 h 257"/>
                <a:gd name="T60" fmla="*/ 91 w 156"/>
                <a:gd name="T61" fmla="*/ 227 h 257"/>
                <a:gd name="T62" fmla="*/ 94 w 156"/>
                <a:gd name="T63" fmla="*/ 226 h 257"/>
                <a:gd name="T64" fmla="*/ 96 w 156"/>
                <a:gd name="T65" fmla="*/ 220 h 257"/>
                <a:gd name="T66" fmla="*/ 100 w 156"/>
                <a:gd name="T67" fmla="*/ 215 h 257"/>
                <a:gd name="T68" fmla="*/ 98 w 156"/>
                <a:gd name="T69" fmla="*/ 210 h 257"/>
                <a:gd name="T70" fmla="*/ 96 w 156"/>
                <a:gd name="T71" fmla="*/ 206 h 257"/>
                <a:gd name="T72" fmla="*/ 86 w 156"/>
                <a:gd name="T73" fmla="*/ 194 h 257"/>
                <a:gd name="T74" fmla="*/ 86 w 156"/>
                <a:gd name="T75" fmla="*/ 194 h 257"/>
                <a:gd name="T76" fmla="*/ 80 w 156"/>
                <a:gd name="T77" fmla="*/ 185 h 257"/>
                <a:gd name="T78" fmla="*/ 70 w 156"/>
                <a:gd name="T79" fmla="*/ 171 h 257"/>
                <a:gd name="T80" fmla="*/ 60 w 156"/>
                <a:gd name="T81" fmla="*/ 154 h 257"/>
                <a:gd name="T82" fmla="*/ 56 w 156"/>
                <a:gd name="T83" fmla="*/ 142 h 257"/>
                <a:gd name="T84" fmla="*/ 53 w 156"/>
                <a:gd name="T85" fmla="*/ 131 h 257"/>
                <a:gd name="T86" fmla="*/ 53 w 156"/>
                <a:gd name="T87" fmla="*/ 119 h 257"/>
                <a:gd name="T88" fmla="*/ 54 w 156"/>
                <a:gd name="T89" fmla="*/ 105 h 257"/>
                <a:gd name="T90" fmla="*/ 60 w 156"/>
                <a:gd name="T91" fmla="*/ 93 h 257"/>
                <a:gd name="T92" fmla="*/ 68 w 156"/>
                <a:gd name="T93" fmla="*/ 79 h 257"/>
                <a:gd name="T94" fmla="*/ 82 w 156"/>
                <a:gd name="T95" fmla="*/ 65 h 257"/>
                <a:gd name="T96" fmla="*/ 100 w 156"/>
                <a:gd name="T97" fmla="*/ 52 h 257"/>
                <a:gd name="T98" fmla="*/ 124 w 156"/>
                <a:gd name="T99" fmla="*/ 38 h 257"/>
                <a:gd name="T100" fmla="*/ 156 w 156"/>
                <a:gd name="T101" fmla="*/ 26 h 257"/>
                <a:gd name="T102" fmla="*/ 156 w 156"/>
                <a:gd name="T103" fmla="*/ 26 h 257"/>
                <a:gd name="T104" fmla="*/ 156 w 156"/>
                <a:gd name="T105" fmla="*/ 19 h 257"/>
                <a:gd name="T106" fmla="*/ 156 w 156"/>
                <a:gd name="T107" fmla="*/ 14 h 257"/>
                <a:gd name="T108" fmla="*/ 154 w 156"/>
                <a:gd name="T109" fmla="*/ 7 h 257"/>
                <a:gd name="T110" fmla="*/ 150 w 156"/>
                <a:gd name="T111" fmla="*/ 2 h 257"/>
                <a:gd name="T112" fmla="*/ 145 w 156"/>
                <a:gd name="T113" fmla="*/ 0 h 257"/>
                <a:gd name="T114" fmla="*/ 136 w 156"/>
                <a:gd name="T115" fmla="*/ 0 h 257"/>
                <a:gd name="T116" fmla="*/ 124 w 156"/>
                <a:gd name="T117" fmla="*/ 7 h 257"/>
                <a:gd name="T118" fmla="*/ 124 w 156"/>
                <a:gd name="T119" fmla="*/ 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6" h="257">
                  <a:moveTo>
                    <a:pt x="124" y="7"/>
                  </a:moveTo>
                  <a:lnTo>
                    <a:pt x="124" y="7"/>
                  </a:lnTo>
                  <a:lnTo>
                    <a:pt x="110" y="14"/>
                  </a:lnTo>
                  <a:lnTo>
                    <a:pt x="91" y="24"/>
                  </a:lnTo>
                  <a:lnTo>
                    <a:pt x="67" y="38"/>
                  </a:lnTo>
                  <a:lnTo>
                    <a:pt x="54" y="47"/>
                  </a:lnTo>
                  <a:lnTo>
                    <a:pt x="44" y="56"/>
                  </a:lnTo>
                  <a:lnTo>
                    <a:pt x="33" y="68"/>
                  </a:lnTo>
                  <a:lnTo>
                    <a:pt x="26" y="80"/>
                  </a:lnTo>
                  <a:lnTo>
                    <a:pt x="21" y="96"/>
                  </a:lnTo>
                  <a:lnTo>
                    <a:pt x="21" y="112"/>
                  </a:lnTo>
                  <a:lnTo>
                    <a:pt x="23" y="131"/>
                  </a:lnTo>
                  <a:lnTo>
                    <a:pt x="30" y="152"/>
                  </a:lnTo>
                  <a:lnTo>
                    <a:pt x="42" y="175"/>
                  </a:lnTo>
                  <a:lnTo>
                    <a:pt x="60" y="199"/>
                  </a:lnTo>
                  <a:lnTo>
                    <a:pt x="60" y="199"/>
                  </a:lnTo>
                  <a:lnTo>
                    <a:pt x="49" y="203"/>
                  </a:lnTo>
                  <a:lnTo>
                    <a:pt x="37" y="206"/>
                  </a:lnTo>
                  <a:lnTo>
                    <a:pt x="26" y="212"/>
                  </a:lnTo>
                  <a:lnTo>
                    <a:pt x="14" y="219"/>
                  </a:lnTo>
                  <a:lnTo>
                    <a:pt x="5" y="227"/>
                  </a:lnTo>
                  <a:lnTo>
                    <a:pt x="2" y="233"/>
                  </a:lnTo>
                  <a:lnTo>
                    <a:pt x="0" y="238"/>
                  </a:lnTo>
                  <a:lnTo>
                    <a:pt x="0" y="245"/>
                  </a:lnTo>
                  <a:lnTo>
                    <a:pt x="2" y="250"/>
                  </a:lnTo>
                  <a:lnTo>
                    <a:pt x="2" y="250"/>
                  </a:lnTo>
                  <a:lnTo>
                    <a:pt x="9" y="254"/>
                  </a:lnTo>
                  <a:lnTo>
                    <a:pt x="18" y="257"/>
                  </a:lnTo>
                  <a:lnTo>
                    <a:pt x="30" y="257"/>
                  </a:lnTo>
                  <a:lnTo>
                    <a:pt x="91" y="227"/>
                  </a:lnTo>
                  <a:lnTo>
                    <a:pt x="91" y="227"/>
                  </a:lnTo>
                  <a:lnTo>
                    <a:pt x="94" y="226"/>
                  </a:lnTo>
                  <a:lnTo>
                    <a:pt x="96" y="220"/>
                  </a:lnTo>
                  <a:lnTo>
                    <a:pt x="100" y="215"/>
                  </a:lnTo>
                  <a:lnTo>
                    <a:pt x="98" y="210"/>
                  </a:lnTo>
                  <a:lnTo>
                    <a:pt x="96" y="206"/>
                  </a:lnTo>
                  <a:lnTo>
                    <a:pt x="86" y="194"/>
                  </a:lnTo>
                  <a:lnTo>
                    <a:pt x="86" y="194"/>
                  </a:lnTo>
                  <a:lnTo>
                    <a:pt x="80" y="185"/>
                  </a:lnTo>
                  <a:lnTo>
                    <a:pt x="70" y="171"/>
                  </a:lnTo>
                  <a:lnTo>
                    <a:pt x="60" y="154"/>
                  </a:lnTo>
                  <a:lnTo>
                    <a:pt x="56" y="142"/>
                  </a:lnTo>
                  <a:lnTo>
                    <a:pt x="53" y="131"/>
                  </a:lnTo>
                  <a:lnTo>
                    <a:pt x="53" y="119"/>
                  </a:lnTo>
                  <a:lnTo>
                    <a:pt x="54" y="105"/>
                  </a:lnTo>
                  <a:lnTo>
                    <a:pt x="60" y="93"/>
                  </a:lnTo>
                  <a:lnTo>
                    <a:pt x="68" y="79"/>
                  </a:lnTo>
                  <a:lnTo>
                    <a:pt x="82" y="65"/>
                  </a:lnTo>
                  <a:lnTo>
                    <a:pt x="100" y="52"/>
                  </a:lnTo>
                  <a:lnTo>
                    <a:pt x="124" y="38"/>
                  </a:lnTo>
                  <a:lnTo>
                    <a:pt x="156" y="26"/>
                  </a:lnTo>
                  <a:lnTo>
                    <a:pt x="156" y="26"/>
                  </a:lnTo>
                  <a:lnTo>
                    <a:pt x="156" y="19"/>
                  </a:lnTo>
                  <a:lnTo>
                    <a:pt x="156" y="14"/>
                  </a:lnTo>
                  <a:lnTo>
                    <a:pt x="154" y="7"/>
                  </a:lnTo>
                  <a:lnTo>
                    <a:pt x="150" y="2"/>
                  </a:lnTo>
                  <a:lnTo>
                    <a:pt x="145" y="0"/>
                  </a:lnTo>
                  <a:lnTo>
                    <a:pt x="136" y="0"/>
                  </a:lnTo>
                  <a:lnTo>
                    <a:pt x="124" y="7"/>
                  </a:lnTo>
                  <a:lnTo>
                    <a:pt x="124"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7554913" y="4165600"/>
              <a:ext cx="838200" cy="538162"/>
            </a:xfrm>
            <a:custGeom>
              <a:avLst/>
              <a:gdLst>
                <a:gd name="T0" fmla="*/ 524 w 528"/>
                <a:gd name="T1" fmla="*/ 227 h 339"/>
                <a:gd name="T2" fmla="*/ 528 w 528"/>
                <a:gd name="T3" fmla="*/ 194 h 339"/>
                <a:gd name="T4" fmla="*/ 519 w 528"/>
                <a:gd name="T5" fmla="*/ 161 h 339"/>
                <a:gd name="T6" fmla="*/ 500 w 528"/>
                <a:gd name="T7" fmla="*/ 127 h 339"/>
                <a:gd name="T8" fmla="*/ 474 w 528"/>
                <a:gd name="T9" fmla="*/ 98 h 339"/>
                <a:gd name="T10" fmla="*/ 439 w 528"/>
                <a:gd name="T11" fmla="*/ 68 h 339"/>
                <a:gd name="T12" fmla="*/ 398 w 528"/>
                <a:gd name="T13" fmla="*/ 43 h 339"/>
                <a:gd name="T14" fmla="*/ 351 w 528"/>
                <a:gd name="T15" fmla="*/ 24 h 339"/>
                <a:gd name="T16" fmla="*/ 299 w 528"/>
                <a:gd name="T17" fmla="*/ 8 h 339"/>
                <a:gd name="T18" fmla="*/ 273 w 528"/>
                <a:gd name="T19" fmla="*/ 5 h 339"/>
                <a:gd name="T20" fmla="*/ 220 w 528"/>
                <a:gd name="T21" fmla="*/ 0 h 339"/>
                <a:gd name="T22" fmla="*/ 171 w 528"/>
                <a:gd name="T23" fmla="*/ 1 h 339"/>
                <a:gd name="T24" fmla="*/ 126 w 528"/>
                <a:gd name="T25" fmla="*/ 8 h 339"/>
                <a:gd name="T26" fmla="*/ 86 w 528"/>
                <a:gd name="T27" fmla="*/ 22 h 339"/>
                <a:gd name="T28" fmla="*/ 51 w 528"/>
                <a:gd name="T29" fmla="*/ 42 h 339"/>
                <a:gd name="T30" fmla="*/ 25 w 528"/>
                <a:gd name="T31" fmla="*/ 66 h 339"/>
                <a:gd name="T32" fmla="*/ 9 w 528"/>
                <a:gd name="T33" fmla="*/ 96 h 339"/>
                <a:gd name="T34" fmla="*/ 4 w 528"/>
                <a:gd name="T35" fmla="*/ 112 h 339"/>
                <a:gd name="T36" fmla="*/ 2 w 528"/>
                <a:gd name="T37" fmla="*/ 145 h 339"/>
                <a:gd name="T38" fmla="*/ 11 w 528"/>
                <a:gd name="T39" fmla="*/ 178 h 339"/>
                <a:gd name="T40" fmla="*/ 28 w 528"/>
                <a:gd name="T41" fmla="*/ 211 h 339"/>
                <a:gd name="T42" fmla="*/ 54 w 528"/>
                <a:gd name="T43" fmla="*/ 243 h 339"/>
                <a:gd name="T44" fmla="*/ 89 w 528"/>
                <a:gd name="T45" fmla="*/ 271 h 339"/>
                <a:gd name="T46" fmla="*/ 129 w 528"/>
                <a:gd name="T47" fmla="*/ 295 h 339"/>
                <a:gd name="T48" fmla="*/ 177 w 528"/>
                <a:gd name="T49" fmla="*/ 314 h 339"/>
                <a:gd name="T50" fmla="*/ 229 w 528"/>
                <a:gd name="T51" fmla="*/ 330 h 339"/>
                <a:gd name="T52" fmla="*/ 255 w 528"/>
                <a:gd name="T53" fmla="*/ 335 h 339"/>
                <a:gd name="T54" fmla="*/ 308 w 528"/>
                <a:gd name="T55" fmla="*/ 339 h 339"/>
                <a:gd name="T56" fmla="*/ 358 w 528"/>
                <a:gd name="T57" fmla="*/ 337 h 339"/>
                <a:gd name="T58" fmla="*/ 404 w 528"/>
                <a:gd name="T59" fmla="*/ 330 h 339"/>
                <a:gd name="T60" fmla="*/ 444 w 528"/>
                <a:gd name="T61" fmla="*/ 316 h 339"/>
                <a:gd name="T62" fmla="*/ 477 w 528"/>
                <a:gd name="T63" fmla="*/ 297 h 339"/>
                <a:gd name="T64" fmla="*/ 503 w 528"/>
                <a:gd name="T65" fmla="*/ 272 h 339"/>
                <a:gd name="T66" fmla="*/ 521 w 528"/>
                <a:gd name="T67" fmla="*/ 243 h 339"/>
                <a:gd name="T68" fmla="*/ 524 w 528"/>
                <a:gd name="T69" fmla="*/ 22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8" h="339">
                  <a:moveTo>
                    <a:pt x="524" y="227"/>
                  </a:moveTo>
                  <a:lnTo>
                    <a:pt x="524" y="227"/>
                  </a:lnTo>
                  <a:lnTo>
                    <a:pt x="528" y="210"/>
                  </a:lnTo>
                  <a:lnTo>
                    <a:pt x="528" y="194"/>
                  </a:lnTo>
                  <a:lnTo>
                    <a:pt x="524" y="176"/>
                  </a:lnTo>
                  <a:lnTo>
                    <a:pt x="519" y="161"/>
                  </a:lnTo>
                  <a:lnTo>
                    <a:pt x="510" y="143"/>
                  </a:lnTo>
                  <a:lnTo>
                    <a:pt x="500" y="127"/>
                  </a:lnTo>
                  <a:lnTo>
                    <a:pt x="488" y="112"/>
                  </a:lnTo>
                  <a:lnTo>
                    <a:pt x="474" y="98"/>
                  </a:lnTo>
                  <a:lnTo>
                    <a:pt x="458" y="82"/>
                  </a:lnTo>
                  <a:lnTo>
                    <a:pt x="439" y="68"/>
                  </a:lnTo>
                  <a:lnTo>
                    <a:pt x="419" y="56"/>
                  </a:lnTo>
                  <a:lnTo>
                    <a:pt x="398" y="43"/>
                  </a:lnTo>
                  <a:lnTo>
                    <a:pt x="376" y="33"/>
                  </a:lnTo>
                  <a:lnTo>
                    <a:pt x="351" y="24"/>
                  </a:lnTo>
                  <a:lnTo>
                    <a:pt x="325" y="15"/>
                  </a:lnTo>
                  <a:lnTo>
                    <a:pt x="299" y="8"/>
                  </a:lnTo>
                  <a:lnTo>
                    <a:pt x="299" y="8"/>
                  </a:lnTo>
                  <a:lnTo>
                    <a:pt x="273" y="5"/>
                  </a:lnTo>
                  <a:lnTo>
                    <a:pt x="246" y="1"/>
                  </a:lnTo>
                  <a:lnTo>
                    <a:pt x="220" y="0"/>
                  </a:lnTo>
                  <a:lnTo>
                    <a:pt x="196" y="0"/>
                  </a:lnTo>
                  <a:lnTo>
                    <a:pt x="171" y="1"/>
                  </a:lnTo>
                  <a:lnTo>
                    <a:pt x="147" y="5"/>
                  </a:lnTo>
                  <a:lnTo>
                    <a:pt x="126" y="8"/>
                  </a:lnTo>
                  <a:lnTo>
                    <a:pt x="105" y="15"/>
                  </a:lnTo>
                  <a:lnTo>
                    <a:pt x="86" y="22"/>
                  </a:lnTo>
                  <a:lnTo>
                    <a:pt x="68" y="33"/>
                  </a:lnTo>
                  <a:lnTo>
                    <a:pt x="51" y="42"/>
                  </a:lnTo>
                  <a:lnTo>
                    <a:pt x="37" y="54"/>
                  </a:lnTo>
                  <a:lnTo>
                    <a:pt x="25" y="66"/>
                  </a:lnTo>
                  <a:lnTo>
                    <a:pt x="16" y="80"/>
                  </a:lnTo>
                  <a:lnTo>
                    <a:pt x="9" y="96"/>
                  </a:lnTo>
                  <a:lnTo>
                    <a:pt x="4" y="112"/>
                  </a:lnTo>
                  <a:lnTo>
                    <a:pt x="4" y="112"/>
                  </a:lnTo>
                  <a:lnTo>
                    <a:pt x="0" y="129"/>
                  </a:lnTo>
                  <a:lnTo>
                    <a:pt x="2" y="145"/>
                  </a:lnTo>
                  <a:lnTo>
                    <a:pt x="4" y="162"/>
                  </a:lnTo>
                  <a:lnTo>
                    <a:pt x="11" y="178"/>
                  </a:lnTo>
                  <a:lnTo>
                    <a:pt x="18" y="196"/>
                  </a:lnTo>
                  <a:lnTo>
                    <a:pt x="28" y="211"/>
                  </a:lnTo>
                  <a:lnTo>
                    <a:pt x="40" y="227"/>
                  </a:lnTo>
                  <a:lnTo>
                    <a:pt x="54" y="243"/>
                  </a:lnTo>
                  <a:lnTo>
                    <a:pt x="72" y="257"/>
                  </a:lnTo>
                  <a:lnTo>
                    <a:pt x="89" y="271"/>
                  </a:lnTo>
                  <a:lnTo>
                    <a:pt x="108" y="283"/>
                  </a:lnTo>
                  <a:lnTo>
                    <a:pt x="129" y="295"/>
                  </a:lnTo>
                  <a:lnTo>
                    <a:pt x="152" y="306"/>
                  </a:lnTo>
                  <a:lnTo>
                    <a:pt x="177" y="314"/>
                  </a:lnTo>
                  <a:lnTo>
                    <a:pt x="203" y="323"/>
                  </a:lnTo>
                  <a:lnTo>
                    <a:pt x="229" y="330"/>
                  </a:lnTo>
                  <a:lnTo>
                    <a:pt x="229" y="330"/>
                  </a:lnTo>
                  <a:lnTo>
                    <a:pt x="255" y="335"/>
                  </a:lnTo>
                  <a:lnTo>
                    <a:pt x="281" y="337"/>
                  </a:lnTo>
                  <a:lnTo>
                    <a:pt x="308" y="339"/>
                  </a:lnTo>
                  <a:lnTo>
                    <a:pt x="334" y="339"/>
                  </a:lnTo>
                  <a:lnTo>
                    <a:pt x="358" y="337"/>
                  </a:lnTo>
                  <a:lnTo>
                    <a:pt x="381" y="334"/>
                  </a:lnTo>
                  <a:lnTo>
                    <a:pt x="404" y="330"/>
                  </a:lnTo>
                  <a:lnTo>
                    <a:pt x="423" y="323"/>
                  </a:lnTo>
                  <a:lnTo>
                    <a:pt x="444" y="316"/>
                  </a:lnTo>
                  <a:lnTo>
                    <a:pt x="461" y="307"/>
                  </a:lnTo>
                  <a:lnTo>
                    <a:pt x="477" y="297"/>
                  </a:lnTo>
                  <a:lnTo>
                    <a:pt x="491" y="285"/>
                  </a:lnTo>
                  <a:lnTo>
                    <a:pt x="503" y="272"/>
                  </a:lnTo>
                  <a:lnTo>
                    <a:pt x="512" y="258"/>
                  </a:lnTo>
                  <a:lnTo>
                    <a:pt x="521" y="243"/>
                  </a:lnTo>
                  <a:lnTo>
                    <a:pt x="524" y="227"/>
                  </a:lnTo>
                  <a:lnTo>
                    <a:pt x="524"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7726363" y="4267200"/>
              <a:ext cx="122238" cy="106362"/>
            </a:xfrm>
            <a:custGeom>
              <a:avLst/>
              <a:gdLst>
                <a:gd name="T0" fmla="*/ 60 w 77"/>
                <a:gd name="T1" fmla="*/ 67 h 67"/>
                <a:gd name="T2" fmla="*/ 60 w 77"/>
                <a:gd name="T3" fmla="*/ 67 h 67"/>
                <a:gd name="T4" fmla="*/ 49 w 77"/>
                <a:gd name="T5" fmla="*/ 63 h 67"/>
                <a:gd name="T6" fmla="*/ 35 w 77"/>
                <a:gd name="T7" fmla="*/ 60 h 67"/>
                <a:gd name="T8" fmla="*/ 35 w 77"/>
                <a:gd name="T9" fmla="*/ 60 h 67"/>
                <a:gd name="T10" fmla="*/ 18 w 77"/>
                <a:gd name="T11" fmla="*/ 56 h 67"/>
                <a:gd name="T12" fmla="*/ 4 w 77"/>
                <a:gd name="T13" fmla="*/ 56 h 67"/>
                <a:gd name="T14" fmla="*/ 4 w 77"/>
                <a:gd name="T15" fmla="*/ 56 h 67"/>
                <a:gd name="T16" fmla="*/ 0 w 77"/>
                <a:gd name="T17" fmla="*/ 46 h 67"/>
                <a:gd name="T18" fmla="*/ 2 w 77"/>
                <a:gd name="T19" fmla="*/ 35 h 67"/>
                <a:gd name="T20" fmla="*/ 6 w 77"/>
                <a:gd name="T21" fmla="*/ 25 h 67"/>
                <a:gd name="T22" fmla="*/ 13 w 77"/>
                <a:gd name="T23" fmla="*/ 14 h 67"/>
                <a:gd name="T24" fmla="*/ 13 w 77"/>
                <a:gd name="T25" fmla="*/ 14 h 67"/>
                <a:gd name="T26" fmla="*/ 18 w 77"/>
                <a:gd name="T27" fmla="*/ 9 h 67"/>
                <a:gd name="T28" fmla="*/ 25 w 77"/>
                <a:gd name="T29" fmla="*/ 6 h 67"/>
                <a:gd name="T30" fmla="*/ 32 w 77"/>
                <a:gd name="T31" fmla="*/ 2 h 67"/>
                <a:gd name="T32" fmla="*/ 39 w 77"/>
                <a:gd name="T33" fmla="*/ 0 h 67"/>
                <a:gd name="T34" fmla="*/ 46 w 77"/>
                <a:gd name="T35" fmla="*/ 0 h 67"/>
                <a:gd name="T36" fmla="*/ 53 w 77"/>
                <a:gd name="T37" fmla="*/ 0 h 67"/>
                <a:gd name="T38" fmla="*/ 60 w 77"/>
                <a:gd name="T39" fmla="*/ 4 h 67"/>
                <a:gd name="T40" fmla="*/ 65 w 77"/>
                <a:gd name="T41" fmla="*/ 7 h 67"/>
                <a:gd name="T42" fmla="*/ 65 w 77"/>
                <a:gd name="T43" fmla="*/ 7 h 67"/>
                <a:gd name="T44" fmla="*/ 70 w 77"/>
                <a:gd name="T45" fmla="*/ 13 h 67"/>
                <a:gd name="T46" fmla="*/ 74 w 77"/>
                <a:gd name="T47" fmla="*/ 20 h 67"/>
                <a:gd name="T48" fmla="*/ 76 w 77"/>
                <a:gd name="T49" fmla="*/ 27 h 67"/>
                <a:gd name="T50" fmla="*/ 77 w 77"/>
                <a:gd name="T51" fmla="*/ 34 h 67"/>
                <a:gd name="T52" fmla="*/ 76 w 77"/>
                <a:gd name="T53" fmla="*/ 41 h 67"/>
                <a:gd name="T54" fmla="*/ 74 w 77"/>
                <a:gd name="T55" fmla="*/ 48 h 67"/>
                <a:gd name="T56" fmla="*/ 70 w 77"/>
                <a:gd name="T57" fmla="*/ 56 h 67"/>
                <a:gd name="T58" fmla="*/ 65 w 77"/>
                <a:gd name="T59" fmla="*/ 62 h 67"/>
                <a:gd name="T60" fmla="*/ 65 w 77"/>
                <a:gd name="T61" fmla="*/ 62 h 67"/>
                <a:gd name="T62" fmla="*/ 60 w 77"/>
                <a:gd name="T63" fmla="*/ 67 h 67"/>
                <a:gd name="T64" fmla="*/ 60 w 77"/>
                <a:gd name="T65"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 h="67">
                  <a:moveTo>
                    <a:pt x="60" y="67"/>
                  </a:moveTo>
                  <a:lnTo>
                    <a:pt x="60" y="67"/>
                  </a:lnTo>
                  <a:lnTo>
                    <a:pt x="49" y="63"/>
                  </a:lnTo>
                  <a:lnTo>
                    <a:pt x="35" y="60"/>
                  </a:lnTo>
                  <a:lnTo>
                    <a:pt x="35" y="60"/>
                  </a:lnTo>
                  <a:lnTo>
                    <a:pt x="18" y="56"/>
                  </a:lnTo>
                  <a:lnTo>
                    <a:pt x="4" y="56"/>
                  </a:lnTo>
                  <a:lnTo>
                    <a:pt x="4" y="56"/>
                  </a:lnTo>
                  <a:lnTo>
                    <a:pt x="0" y="46"/>
                  </a:lnTo>
                  <a:lnTo>
                    <a:pt x="2" y="35"/>
                  </a:lnTo>
                  <a:lnTo>
                    <a:pt x="6" y="25"/>
                  </a:lnTo>
                  <a:lnTo>
                    <a:pt x="13" y="14"/>
                  </a:lnTo>
                  <a:lnTo>
                    <a:pt x="13" y="14"/>
                  </a:lnTo>
                  <a:lnTo>
                    <a:pt x="18" y="9"/>
                  </a:lnTo>
                  <a:lnTo>
                    <a:pt x="25" y="6"/>
                  </a:lnTo>
                  <a:lnTo>
                    <a:pt x="32" y="2"/>
                  </a:lnTo>
                  <a:lnTo>
                    <a:pt x="39" y="0"/>
                  </a:lnTo>
                  <a:lnTo>
                    <a:pt x="46" y="0"/>
                  </a:lnTo>
                  <a:lnTo>
                    <a:pt x="53" y="0"/>
                  </a:lnTo>
                  <a:lnTo>
                    <a:pt x="60" y="4"/>
                  </a:lnTo>
                  <a:lnTo>
                    <a:pt x="65" y="7"/>
                  </a:lnTo>
                  <a:lnTo>
                    <a:pt x="65" y="7"/>
                  </a:lnTo>
                  <a:lnTo>
                    <a:pt x="70" y="13"/>
                  </a:lnTo>
                  <a:lnTo>
                    <a:pt x="74" y="20"/>
                  </a:lnTo>
                  <a:lnTo>
                    <a:pt x="76" y="27"/>
                  </a:lnTo>
                  <a:lnTo>
                    <a:pt x="77" y="34"/>
                  </a:lnTo>
                  <a:lnTo>
                    <a:pt x="76" y="41"/>
                  </a:lnTo>
                  <a:lnTo>
                    <a:pt x="74" y="48"/>
                  </a:lnTo>
                  <a:lnTo>
                    <a:pt x="70" y="56"/>
                  </a:lnTo>
                  <a:lnTo>
                    <a:pt x="65" y="62"/>
                  </a:lnTo>
                  <a:lnTo>
                    <a:pt x="65" y="62"/>
                  </a:lnTo>
                  <a:lnTo>
                    <a:pt x="60" y="67"/>
                  </a:lnTo>
                  <a:lnTo>
                    <a:pt x="60"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8034338" y="4332288"/>
              <a:ext cx="114300" cy="115887"/>
            </a:xfrm>
            <a:custGeom>
              <a:avLst/>
              <a:gdLst>
                <a:gd name="T0" fmla="*/ 60 w 72"/>
                <a:gd name="T1" fmla="*/ 73 h 73"/>
                <a:gd name="T2" fmla="*/ 60 w 72"/>
                <a:gd name="T3" fmla="*/ 73 h 73"/>
                <a:gd name="T4" fmla="*/ 46 w 72"/>
                <a:gd name="T5" fmla="*/ 70 h 73"/>
                <a:gd name="T6" fmla="*/ 46 w 72"/>
                <a:gd name="T7" fmla="*/ 70 h 73"/>
                <a:gd name="T8" fmla="*/ 27 w 72"/>
                <a:gd name="T9" fmla="*/ 66 h 73"/>
                <a:gd name="T10" fmla="*/ 9 w 72"/>
                <a:gd name="T11" fmla="*/ 66 h 73"/>
                <a:gd name="T12" fmla="*/ 9 w 72"/>
                <a:gd name="T13" fmla="*/ 66 h 73"/>
                <a:gd name="T14" fmla="*/ 6 w 72"/>
                <a:gd name="T15" fmla="*/ 57 h 73"/>
                <a:gd name="T16" fmla="*/ 2 w 72"/>
                <a:gd name="T17" fmla="*/ 47 h 73"/>
                <a:gd name="T18" fmla="*/ 2 w 72"/>
                <a:gd name="T19" fmla="*/ 47 h 73"/>
                <a:gd name="T20" fmla="*/ 0 w 72"/>
                <a:gd name="T21" fmla="*/ 38 h 73"/>
                <a:gd name="T22" fmla="*/ 2 w 72"/>
                <a:gd name="T23" fmla="*/ 31 h 73"/>
                <a:gd name="T24" fmla="*/ 4 w 72"/>
                <a:gd name="T25" fmla="*/ 24 h 73"/>
                <a:gd name="T26" fmla="*/ 7 w 72"/>
                <a:gd name="T27" fmla="*/ 17 h 73"/>
                <a:gd name="T28" fmla="*/ 11 w 72"/>
                <a:gd name="T29" fmla="*/ 12 h 73"/>
                <a:gd name="T30" fmla="*/ 16 w 72"/>
                <a:gd name="T31" fmla="*/ 7 h 73"/>
                <a:gd name="T32" fmla="*/ 23 w 72"/>
                <a:gd name="T33" fmla="*/ 3 h 73"/>
                <a:gd name="T34" fmla="*/ 30 w 72"/>
                <a:gd name="T35" fmla="*/ 1 h 73"/>
                <a:gd name="T36" fmla="*/ 30 w 72"/>
                <a:gd name="T37" fmla="*/ 1 h 73"/>
                <a:gd name="T38" fmla="*/ 37 w 72"/>
                <a:gd name="T39" fmla="*/ 0 h 73"/>
                <a:gd name="T40" fmla="*/ 44 w 72"/>
                <a:gd name="T41" fmla="*/ 1 h 73"/>
                <a:gd name="T42" fmla="*/ 51 w 72"/>
                <a:gd name="T43" fmla="*/ 5 h 73"/>
                <a:gd name="T44" fmla="*/ 56 w 72"/>
                <a:gd name="T45" fmla="*/ 8 h 73"/>
                <a:gd name="T46" fmla="*/ 62 w 72"/>
                <a:gd name="T47" fmla="*/ 14 h 73"/>
                <a:gd name="T48" fmla="*/ 67 w 72"/>
                <a:gd name="T49" fmla="*/ 19 h 73"/>
                <a:gd name="T50" fmla="*/ 70 w 72"/>
                <a:gd name="T51" fmla="*/ 26 h 73"/>
                <a:gd name="T52" fmla="*/ 72 w 72"/>
                <a:gd name="T53" fmla="*/ 35 h 73"/>
                <a:gd name="T54" fmla="*/ 72 w 72"/>
                <a:gd name="T55" fmla="*/ 35 h 73"/>
                <a:gd name="T56" fmla="*/ 72 w 72"/>
                <a:gd name="T57" fmla="*/ 47 h 73"/>
                <a:gd name="T58" fmla="*/ 70 w 72"/>
                <a:gd name="T59" fmla="*/ 57 h 73"/>
                <a:gd name="T60" fmla="*/ 65 w 72"/>
                <a:gd name="T61" fmla="*/ 66 h 73"/>
                <a:gd name="T62" fmla="*/ 60 w 72"/>
                <a:gd name="T63" fmla="*/ 73 h 73"/>
                <a:gd name="T64" fmla="*/ 60 w 72"/>
                <a:gd name="T6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73">
                  <a:moveTo>
                    <a:pt x="60" y="73"/>
                  </a:moveTo>
                  <a:lnTo>
                    <a:pt x="60" y="73"/>
                  </a:lnTo>
                  <a:lnTo>
                    <a:pt x="46" y="70"/>
                  </a:lnTo>
                  <a:lnTo>
                    <a:pt x="46" y="70"/>
                  </a:lnTo>
                  <a:lnTo>
                    <a:pt x="27" y="66"/>
                  </a:lnTo>
                  <a:lnTo>
                    <a:pt x="9" y="66"/>
                  </a:lnTo>
                  <a:lnTo>
                    <a:pt x="9" y="66"/>
                  </a:lnTo>
                  <a:lnTo>
                    <a:pt x="6" y="57"/>
                  </a:lnTo>
                  <a:lnTo>
                    <a:pt x="2" y="47"/>
                  </a:lnTo>
                  <a:lnTo>
                    <a:pt x="2" y="47"/>
                  </a:lnTo>
                  <a:lnTo>
                    <a:pt x="0" y="38"/>
                  </a:lnTo>
                  <a:lnTo>
                    <a:pt x="2" y="31"/>
                  </a:lnTo>
                  <a:lnTo>
                    <a:pt x="4" y="24"/>
                  </a:lnTo>
                  <a:lnTo>
                    <a:pt x="7" y="17"/>
                  </a:lnTo>
                  <a:lnTo>
                    <a:pt x="11" y="12"/>
                  </a:lnTo>
                  <a:lnTo>
                    <a:pt x="16" y="7"/>
                  </a:lnTo>
                  <a:lnTo>
                    <a:pt x="23" y="3"/>
                  </a:lnTo>
                  <a:lnTo>
                    <a:pt x="30" y="1"/>
                  </a:lnTo>
                  <a:lnTo>
                    <a:pt x="30" y="1"/>
                  </a:lnTo>
                  <a:lnTo>
                    <a:pt x="37" y="0"/>
                  </a:lnTo>
                  <a:lnTo>
                    <a:pt x="44" y="1"/>
                  </a:lnTo>
                  <a:lnTo>
                    <a:pt x="51" y="5"/>
                  </a:lnTo>
                  <a:lnTo>
                    <a:pt x="56" y="8"/>
                  </a:lnTo>
                  <a:lnTo>
                    <a:pt x="62" y="14"/>
                  </a:lnTo>
                  <a:lnTo>
                    <a:pt x="67" y="19"/>
                  </a:lnTo>
                  <a:lnTo>
                    <a:pt x="70" y="26"/>
                  </a:lnTo>
                  <a:lnTo>
                    <a:pt x="72" y="35"/>
                  </a:lnTo>
                  <a:lnTo>
                    <a:pt x="72" y="35"/>
                  </a:lnTo>
                  <a:lnTo>
                    <a:pt x="72" y="47"/>
                  </a:lnTo>
                  <a:lnTo>
                    <a:pt x="70" y="57"/>
                  </a:lnTo>
                  <a:lnTo>
                    <a:pt x="65" y="66"/>
                  </a:lnTo>
                  <a:lnTo>
                    <a:pt x="60" y="73"/>
                  </a:lnTo>
                  <a:lnTo>
                    <a:pt x="60"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2"/>
            <p:cNvSpPr>
              <a:spLocks/>
            </p:cNvSpPr>
            <p:nvPr/>
          </p:nvSpPr>
          <p:spPr bwMode="auto">
            <a:xfrm>
              <a:off x="7766051" y="4243388"/>
              <a:ext cx="44450" cy="60325"/>
            </a:xfrm>
            <a:custGeom>
              <a:avLst/>
              <a:gdLst>
                <a:gd name="T0" fmla="*/ 26 w 28"/>
                <a:gd name="T1" fmla="*/ 22 h 38"/>
                <a:gd name="T2" fmla="*/ 26 w 28"/>
                <a:gd name="T3" fmla="*/ 22 h 38"/>
                <a:gd name="T4" fmla="*/ 28 w 28"/>
                <a:gd name="T5" fmla="*/ 14 h 38"/>
                <a:gd name="T6" fmla="*/ 26 w 28"/>
                <a:gd name="T7" fmla="*/ 7 h 38"/>
                <a:gd name="T8" fmla="*/ 23 w 28"/>
                <a:gd name="T9" fmla="*/ 3 h 38"/>
                <a:gd name="T10" fmla="*/ 19 w 28"/>
                <a:gd name="T11" fmla="*/ 0 h 38"/>
                <a:gd name="T12" fmla="*/ 19 w 28"/>
                <a:gd name="T13" fmla="*/ 0 h 38"/>
                <a:gd name="T14" fmla="*/ 12 w 28"/>
                <a:gd name="T15" fmla="*/ 0 h 38"/>
                <a:gd name="T16" fmla="*/ 9 w 28"/>
                <a:gd name="T17" fmla="*/ 3 h 38"/>
                <a:gd name="T18" fmla="*/ 3 w 28"/>
                <a:gd name="T19" fmla="*/ 8 h 38"/>
                <a:gd name="T20" fmla="*/ 2 w 28"/>
                <a:gd name="T21" fmla="*/ 17 h 38"/>
                <a:gd name="T22" fmla="*/ 2 w 28"/>
                <a:gd name="T23" fmla="*/ 17 h 38"/>
                <a:gd name="T24" fmla="*/ 0 w 28"/>
                <a:gd name="T25" fmla="*/ 24 h 38"/>
                <a:gd name="T26" fmla="*/ 2 w 28"/>
                <a:gd name="T27" fmla="*/ 31 h 38"/>
                <a:gd name="T28" fmla="*/ 5 w 28"/>
                <a:gd name="T29" fmla="*/ 36 h 38"/>
                <a:gd name="T30" fmla="*/ 10 w 28"/>
                <a:gd name="T31" fmla="*/ 38 h 38"/>
                <a:gd name="T32" fmla="*/ 10 w 28"/>
                <a:gd name="T33" fmla="*/ 38 h 38"/>
                <a:gd name="T34" fmla="*/ 16 w 28"/>
                <a:gd name="T35" fmla="*/ 38 h 38"/>
                <a:gd name="T36" fmla="*/ 21 w 28"/>
                <a:gd name="T37" fmla="*/ 35 h 38"/>
                <a:gd name="T38" fmla="*/ 24 w 28"/>
                <a:gd name="T39" fmla="*/ 29 h 38"/>
                <a:gd name="T40" fmla="*/ 26 w 28"/>
                <a:gd name="T41" fmla="*/ 22 h 38"/>
                <a:gd name="T42" fmla="*/ 26 w 28"/>
                <a:gd name="T43"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8">
                  <a:moveTo>
                    <a:pt x="26" y="22"/>
                  </a:moveTo>
                  <a:lnTo>
                    <a:pt x="26" y="22"/>
                  </a:lnTo>
                  <a:lnTo>
                    <a:pt x="28" y="14"/>
                  </a:lnTo>
                  <a:lnTo>
                    <a:pt x="26" y="7"/>
                  </a:lnTo>
                  <a:lnTo>
                    <a:pt x="23" y="3"/>
                  </a:lnTo>
                  <a:lnTo>
                    <a:pt x="19" y="0"/>
                  </a:lnTo>
                  <a:lnTo>
                    <a:pt x="19" y="0"/>
                  </a:lnTo>
                  <a:lnTo>
                    <a:pt x="12" y="0"/>
                  </a:lnTo>
                  <a:lnTo>
                    <a:pt x="9" y="3"/>
                  </a:lnTo>
                  <a:lnTo>
                    <a:pt x="3" y="8"/>
                  </a:lnTo>
                  <a:lnTo>
                    <a:pt x="2" y="17"/>
                  </a:lnTo>
                  <a:lnTo>
                    <a:pt x="2" y="17"/>
                  </a:lnTo>
                  <a:lnTo>
                    <a:pt x="0" y="24"/>
                  </a:lnTo>
                  <a:lnTo>
                    <a:pt x="2" y="31"/>
                  </a:lnTo>
                  <a:lnTo>
                    <a:pt x="5" y="36"/>
                  </a:lnTo>
                  <a:lnTo>
                    <a:pt x="10" y="38"/>
                  </a:lnTo>
                  <a:lnTo>
                    <a:pt x="10" y="38"/>
                  </a:lnTo>
                  <a:lnTo>
                    <a:pt x="16" y="38"/>
                  </a:lnTo>
                  <a:lnTo>
                    <a:pt x="21" y="35"/>
                  </a:lnTo>
                  <a:lnTo>
                    <a:pt x="24" y="29"/>
                  </a:lnTo>
                  <a:lnTo>
                    <a:pt x="26" y="22"/>
                  </a:lnTo>
                  <a:lnTo>
                    <a:pt x="26"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8067676" y="4318000"/>
              <a:ext cx="44450" cy="63500"/>
            </a:xfrm>
            <a:custGeom>
              <a:avLst/>
              <a:gdLst>
                <a:gd name="T0" fmla="*/ 27 w 28"/>
                <a:gd name="T1" fmla="*/ 23 h 40"/>
                <a:gd name="T2" fmla="*/ 27 w 28"/>
                <a:gd name="T3" fmla="*/ 23 h 40"/>
                <a:gd name="T4" fmla="*/ 28 w 28"/>
                <a:gd name="T5" fmla="*/ 16 h 40"/>
                <a:gd name="T6" fmla="*/ 27 w 28"/>
                <a:gd name="T7" fmla="*/ 9 h 40"/>
                <a:gd name="T8" fmla="*/ 23 w 28"/>
                <a:gd name="T9" fmla="*/ 3 h 40"/>
                <a:gd name="T10" fmla="*/ 20 w 28"/>
                <a:gd name="T11" fmla="*/ 0 h 40"/>
                <a:gd name="T12" fmla="*/ 20 w 28"/>
                <a:gd name="T13" fmla="*/ 0 h 40"/>
                <a:gd name="T14" fmla="*/ 13 w 28"/>
                <a:gd name="T15" fmla="*/ 0 h 40"/>
                <a:gd name="T16" fmla="*/ 9 w 28"/>
                <a:gd name="T17" fmla="*/ 3 h 40"/>
                <a:gd name="T18" fmla="*/ 4 w 28"/>
                <a:gd name="T19" fmla="*/ 10 h 40"/>
                <a:gd name="T20" fmla="*/ 2 w 28"/>
                <a:gd name="T21" fmla="*/ 17 h 40"/>
                <a:gd name="T22" fmla="*/ 2 w 28"/>
                <a:gd name="T23" fmla="*/ 17 h 40"/>
                <a:gd name="T24" fmla="*/ 0 w 28"/>
                <a:gd name="T25" fmla="*/ 24 h 40"/>
                <a:gd name="T26" fmla="*/ 2 w 28"/>
                <a:gd name="T27" fmla="*/ 31 h 40"/>
                <a:gd name="T28" fmla="*/ 6 w 28"/>
                <a:gd name="T29" fmla="*/ 37 h 40"/>
                <a:gd name="T30" fmla="*/ 11 w 28"/>
                <a:gd name="T31" fmla="*/ 40 h 40"/>
                <a:gd name="T32" fmla="*/ 11 w 28"/>
                <a:gd name="T33" fmla="*/ 40 h 40"/>
                <a:gd name="T34" fmla="*/ 16 w 28"/>
                <a:gd name="T35" fmla="*/ 38 h 40"/>
                <a:gd name="T36" fmla="*/ 21 w 28"/>
                <a:gd name="T37" fmla="*/ 37 h 40"/>
                <a:gd name="T38" fmla="*/ 25 w 28"/>
                <a:gd name="T39" fmla="*/ 30 h 40"/>
                <a:gd name="T40" fmla="*/ 27 w 28"/>
                <a:gd name="T41" fmla="*/ 23 h 40"/>
                <a:gd name="T42" fmla="*/ 27 w 28"/>
                <a:gd name="T43" fmla="*/ 2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40">
                  <a:moveTo>
                    <a:pt x="27" y="23"/>
                  </a:moveTo>
                  <a:lnTo>
                    <a:pt x="27" y="23"/>
                  </a:lnTo>
                  <a:lnTo>
                    <a:pt x="28" y="16"/>
                  </a:lnTo>
                  <a:lnTo>
                    <a:pt x="27" y="9"/>
                  </a:lnTo>
                  <a:lnTo>
                    <a:pt x="23" y="3"/>
                  </a:lnTo>
                  <a:lnTo>
                    <a:pt x="20" y="0"/>
                  </a:lnTo>
                  <a:lnTo>
                    <a:pt x="20" y="0"/>
                  </a:lnTo>
                  <a:lnTo>
                    <a:pt x="13" y="0"/>
                  </a:lnTo>
                  <a:lnTo>
                    <a:pt x="9" y="3"/>
                  </a:lnTo>
                  <a:lnTo>
                    <a:pt x="4" y="10"/>
                  </a:lnTo>
                  <a:lnTo>
                    <a:pt x="2" y="17"/>
                  </a:lnTo>
                  <a:lnTo>
                    <a:pt x="2" y="17"/>
                  </a:lnTo>
                  <a:lnTo>
                    <a:pt x="0" y="24"/>
                  </a:lnTo>
                  <a:lnTo>
                    <a:pt x="2" y="31"/>
                  </a:lnTo>
                  <a:lnTo>
                    <a:pt x="6" y="37"/>
                  </a:lnTo>
                  <a:lnTo>
                    <a:pt x="11" y="40"/>
                  </a:lnTo>
                  <a:lnTo>
                    <a:pt x="11" y="40"/>
                  </a:lnTo>
                  <a:lnTo>
                    <a:pt x="16" y="38"/>
                  </a:lnTo>
                  <a:lnTo>
                    <a:pt x="21" y="37"/>
                  </a:lnTo>
                  <a:lnTo>
                    <a:pt x="25" y="30"/>
                  </a:lnTo>
                  <a:lnTo>
                    <a:pt x="27" y="23"/>
                  </a:lnTo>
                  <a:lnTo>
                    <a:pt x="27"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7769226" y="4662488"/>
              <a:ext cx="101600" cy="26987"/>
            </a:xfrm>
            <a:custGeom>
              <a:avLst/>
              <a:gdLst>
                <a:gd name="T0" fmla="*/ 36 w 64"/>
                <a:gd name="T1" fmla="*/ 0 h 17"/>
                <a:gd name="T2" fmla="*/ 64 w 64"/>
                <a:gd name="T3" fmla="*/ 8 h 17"/>
                <a:gd name="T4" fmla="*/ 24 w 64"/>
                <a:gd name="T5" fmla="*/ 17 h 17"/>
                <a:gd name="T6" fmla="*/ 0 w 64"/>
                <a:gd name="T7" fmla="*/ 7 h 17"/>
                <a:gd name="T8" fmla="*/ 35 w 64"/>
                <a:gd name="T9" fmla="*/ 0 h 17"/>
                <a:gd name="T10" fmla="*/ 36 w 64"/>
                <a:gd name="T11" fmla="*/ 0 h 17"/>
              </a:gdLst>
              <a:ahLst/>
              <a:cxnLst>
                <a:cxn ang="0">
                  <a:pos x="T0" y="T1"/>
                </a:cxn>
                <a:cxn ang="0">
                  <a:pos x="T2" y="T3"/>
                </a:cxn>
                <a:cxn ang="0">
                  <a:pos x="T4" y="T5"/>
                </a:cxn>
                <a:cxn ang="0">
                  <a:pos x="T6" y="T7"/>
                </a:cxn>
                <a:cxn ang="0">
                  <a:pos x="T8" y="T9"/>
                </a:cxn>
                <a:cxn ang="0">
                  <a:pos x="T10" y="T11"/>
                </a:cxn>
              </a:cxnLst>
              <a:rect l="0" t="0" r="r" b="b"/>
              <a:pathLst>
                <a:path w="64" h="17">
                  <a:moveTo>
                    <a:pt x="36" y="0"/>
                  </a:moveTo>
                  <a:lnTo>
                    <a:pt x="64" y="8"/>
                  </a:lnTo>
                  <a:lnTo>
                    <a:pt x="24" y="17"/>
                  </a:lnTo>
                  <a:lnTo>
                    <a:pt x="0" y="7"/>
                  </a:lnTo>
                  <a:lnTo>
                    <a:pt x="35" y="0"/>
                  </a:ln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7391401" y="4189413"/>
              <a:ext cx="407988" cy="558800"/>
            </a:xfrm>
            <a:custGeom>
              <a:avLst/>
              <a:gdLst>
                <a:gd name="T0" fmla="*/ 49 w 257"/>
                <a:gd name="T1" fmla="*/ 196 h 352"/>
                <a:gd name="T2" fmla="*/ 56 w 257"/>
                <a:gd name="T3" fmla="*/ 175 h 352"/>
                <a:gd name="T4" fmla="*/ 68 w 257"/>
                <a:gd name="T5" fmla="*/ 132 h 352"/>
                <a:gd name="T6" fmla="*/ 75 w 257"/>
                <a:gd name="T7" fmla="*/ 86 h 352"/>
                <a:gd name="T8" fmla="*/ 72 w 257"/>
                <a:gd name="T9" fmla="*/ 69 h 352"/>
                <a:gd name="T10" fmla="*/ 63 w 257"/>
                <a:gd name="T11" fmla="*/ 62 h 352"/>
                <a:gd name="T12" fmla="*/ 54 w 257"/>
                <a:gd name="T13" fmla="*/ 55 h 352"/>
                <a:gd name="T14" fmla="*/ 35 w 257"/>
                <a:gd name="T15" fmla="*/ 39 h 352"/>
                <a:gd name="T16" fmla="*/ 21 w 257"/>
                <a:gd name="T17" fmla="*/ 20 h 352"/>
                <a:gd name="T18" fmla="*/ 21 w 257"/>
                <a:gd name="T19" fmla="*/ 9 h 352"/>
                <a:gd name="T20" fmla="*/ 28 w 257"/>
                <a:gd name="T21" fmla="*/ 0 h 352"/>
                <a:gd name="T22" fmla="*/ 19 w 257"/>
                <a:gd name="T23" fmla="*/ 2 h 352"/>
                <a:gd name="T24" fmla="*/ 5 w 257"/>
                <a:gd name="T25" fmla="*/ 9 h 352"/>
                <a:gd name="T26" fmla="*/ 0 w 257"/>
                <a:gd name="T27" fmla="*/ 18 h 352"/>
                <a:gd name="T28" fmla="*/ 2 w 257"/>
                <a:gd name="T29" fmla="*/ 30 h 352"/>
                <a:gd name="T30" fmla="*/ 12 w 257"/>
                <a:gd name="T31" fmla="*/ 46 h 352"/>
                <a:gd name="T32" fmla="*/ 31 w 257"/>
                <a:gd name="T33" fmla="*/ 69 h 352"/>
                <a:gd name="T34" fmla="*/ 35 w 257"/>
                <a:gd name="T35" fmla="*/ 79 h 352"/>
                <a:gd name="T36" fmla="*/ 38 w 257"/>
                <a:gd name="T37" fmla="*/ 107 h 352"/>
                <a:gd name="T38" fmla="*/ 35 w 257"/>
                <a:gd name="T39" fmla="*/ 146 h 352"/>
                <a:gd name="T40" fmla="*/ 26 w 257"/>
                <a:gd name="T41" fmla="*/ 168 h 352"/>
                <a:gd name="T42" fmla="*/ 14 w 257"/>
                <a:gd name="T43" fmla="*/ 189 h 352"/>
                <a:gd name="T44" fmla="*/ 14 w 257"/>
                <a:gd name="T45" fmla="*/ 191 h 352"/>
                <a:gd name="T46" fmla="*/ 19 w 257"/>
                <a:gd name="T47" fmla="*/ 203 h 352"/>
                <a:gd name="T48" fmla="*/ 49 w 257"/>
                <a:gd name="T49" fmla="*/ 233 h 352"/>
                <a:gd name="T50" fmla="*/ 124 w 257"/>
                <a:gd name="T51" fmla="*/ 285 h 352"/>
                <a:gd name="T52" fmla="*/ 183 w 257"/>
                <a:gd name="T53" fmla="*/ 320 h 352"/>
                <a:gd name="T54" fmla="*/ 236 w 257"/>
                <a:gd name="T55" fmla="*/ 347 h 352"/>
                <a:gd name="T56" fmla="*/ 257 w 257"/>
                <a:gd name="T57" fmla="*/ 352 h 352"/>
                <a:gd name="T58" fmla="*/ 257 w 257"/>
                <a:gd name="T59" fmla="*/ 348 h 352"/>
                <a:gd name="T60" fmla="*/ 246 w 257"/>
                <a:gd name="T61" fmla="*/ 333 h 352"/>
                <a:gd name="T62" fmla="*/ 210 w 257"/>
                <a:gd name="T63" fmla="*/ 298 h 352"/>
                <a:gd name="T64" fmla="*/ 152 w 257"/>
                <a:gd name="T65" fmla="*/ 24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7" h="352">
                  <a:moveTo>
                    <a:pt x="152" y="249"/>
                  </a:moveTo>
                  <a:lnTo>
                    <a:pt x="49" y="196"/>
                  </a:lnTo>
                  <a:lnTo>
                    <a:pt x="49" y="196"/>
                  </a:lnTo>
                  <a:lnTo>
                    <a:pt x="56" y="175"/>
                  </a:lnTo>
                  <a:lnTo>
                    <a:pt x="61" y="156"/>
                  </a:lnTo>
                  <a:lnTo>
                    <a:pt x="68" y="132"/>
                  </a:lnTo>
                  <a:lnTo>
                    <a:pt x="73" y="107"/>
                  </a:lnTo>
                  <a:lnTo>
                    <a:pt x="75" y="86"/>
                  </a:lnTo>
                  <a:lnTo>
                    <a:pt x="73" y="77"/>
                  </a:lnTo>
                  <a:lnTo>
                    <a:pt x="72" y="69"/>
                  </a:lnTo>
                  <a:lnTo>
                    <a:pt x="68" y="63"/>
                  </a:lnTo>
                  <a:lnTo>
                    <a:pt x="63" y="62"/>
                  </a:lnTo>
                  <a:lnTo>
                    <a:pt x="63" y="62"/>
                  </a:lnTo>
                  <a:lnTo>
                    <a:pt x="54" y="55"/>
                  </a:lnTo>
                  <a:lnTo>
                    <a:pt x="45" y="48"/>
                  </a:lnTo>
                  <a:lnTo>
                    <a:pt x="35" y="39"/>
                  </a:lnTo>
                  <a:lnTo>
                    <a:pt x="26" y="30"/>
                  </a:lnTo>
                  <a:lnTo>
                    <a:pt x="21" y="20"/>
                  </a:lnTo>
                  <a:lnTo>
                    <a:pt x="21" y="14"/>
                  </a:lnTo>
                  <a:lnTo>
                    <a:pt x="21" y="9"/>
                  </a:lnTo>
                  <a:lnTo>
                    <a:pt x="24" y="6"/>
                  </a:lnTo>
                  <a:lnTo>
                    <a:pt x="28" y="0"/>
                  </a:lnTo>
                  <a:lnTo>
                    <a:pt x="28" y="0"/>
                  </a:lnTo>
                  <a:lnTo>
                    <a:pt x="19" y="2"/>
                  </a:lnTo>
                  <a:lnTo>
                    <a:pt x="10" y="6"/>
                  </a:lnTo>
                  <a:lnTo>
                    <a:pt x="5" y="9"/>
                  </a:lnTo>
                  <a:lnTo>
                    <a:pt x="2" y="13"/>
                  </a:lnTo>
                  <a:lnTo>
                    <a:pt x="0" y="18"/>
                  </a:lnTo>
                  <a:lnTo>
                    <a:pt x="0" y="23"/>
                  </a:lnTo>
                  <a:lnTo>
                    <a:pt x="2" y="30"/>
                  </a:lnTo>
                  <a:lnTo>
                    <a:pt x="7" y="37"/>
                  </a:lnTo>
                  <a:lnTo>
                    <a:pt x="12" y="46"/>
                  </a:lnTo>
                  <a:lnTo>
                    <a:pt x="21" y="56"/>
                  </a:lnTo>
                  <a:lnTo>
                    <a:pt x="31" y="69"/>
                  </a:lnTo>
                  <a:lnTo>
                    <a:pt x="31" y="69"/>
                  </a:lnTo>
                  <a:lnTo>
                    <a:pt x="35" y="79"/>
                  </a:lnTo>
                  <a:lnTo>
                    <a:pt x="37" y="91"/>
                  </a:lnTo>
                  <a:lnTo>
                    <a:pt x="38" y="107"/>
                  </a:lnTo>
                  <a:lnTo>
                    <a:pt x="38" y="126"/>
                  </a:lnTo>
                  <a:lnTo>
                    <a:pt x="35" y="146"/>
                  </a:lnTo>
                  <a:lnTo>
                    <a:pt x="31" y="156"/>
                  </a:lnTo>
                  <a:lnTo>
                    <a:pt x="26" y="168"/>
                  </a:lnTo>
                  <a:lnTo>
                    <a:pt x="21" y="179"/>
                  </a:lnTo>
                  <a:lnTo>
                    <a:pt x="14" y="189"/>
                  </a:lnTo>
                  <a:lnTo>
                    <a:pt x="14" y="189"/>
                  </a:lnTo>
                  <a:lnTo>
                    <a:pt x="14" y="191"/>
                  </a:lnTo>
                  <a:lnTo>
                    <a:pt x="14" y="195"/>
                  </a:lnTo>
                  <a:lnTo>
                    <a:pt x="19" y="203"/>
                  </a:lnTo>
                  <a:lnTo>
                    <a:pt x="30" y="215"/>
                  </a:lnTo>
                  <a:lnTo>
                    <a:pt x="49" y="233"/>
                  </a:lnTo>
                  <a:lnTo>
                    <a:pt x="79" y="256"/>
                  </a:lnTo>
                  <a:lnTo>
                    <a:pt x="124" y="285"/>
                  </a:lnTo>
                  <a:lnTo>
                    <a:pt x="183" y="320"/>
                  </a:lnTo>
                  <a:lnTo>
                    <a:pt x="183" y="320"/>
                  </a:lnTo>
                  <a:lnTo>
                    <a:pt x="213" y="336"/>
                  </a:lnTo>
                  <a:lnTo>
                    <a:pt x="236" y="347"/>
                  </a:lnTo>
                  <a:lnTo>
                    <a:pt x="248" y="352"/>
                  </a:lnTo>
                  <a:lnTo>
                    <a:pt x="257" y="352"/>
                  </a:lnTo>
                  <a:lnTo>
                    <a:pt x="257" y="350"/>
                  </a:lnTo>
                  <a:lnTo>
                    <a:pt x="257" y="348"/>
                  </a:lnTo>
                  <a:lnTo>
                    <a:pt x="255" y="343"/>
                  </a:lnTo>
                  <a:lnTo>
                    <a:pt x="246" y="333"/>
                  </a:lnTo>
                  <a:lnTo>
                    <a:pt x="236" y="322"/>
                  </a:lnTo>
                  <a:lnTo>
                    <a:pt x="210" y="298"/>
                  </a:lnTo>
                  <a:lnTo>
                    <a:pt x="182" y="273"/>
                  </a:lnTo>
                  <a:lnTo>
                    <a:pt x="152" y="249"/>
                  </a:lnTo>
                  <a:lnTo>
                    <a:pt x="152"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8026401" y="4510088"/>
              <a:ext cx="649288" cy="279400"/>
            </a:xfrm>
            <a:custGeom>
              <a:avLst/>
              <a:gdLst>
                <a:gd name="T0" fmla="*/ 262 w 409"/>
                <a:gd name="T1" fmla="*/ 145 h 176"/>
                <a:gd name="T2" fmla="*/ 269 w 409"/>
                <a:gd name="T3" fmla="*/ 124 h 176"/>
                <a:gd name="T4" fmla="*/ 285 w 409"/>
                <a:gd name="T5" fmla="*/ 82 h 176"/>
                <a:gd name="T6" fmla="*/ 308 w 409"/>
                <a:gd name="T7" fmla="*/ 40 h 176"/>
                <a:gd name="T8" fmla="*/ 318 w 409"/>
                <a:gd name="T9" fmla="*/ 29 h 176"/>
                <a:gd name="T10" fmla="*/ 330 w 409"/>
                <a:gd name="T11" fmla="*/ 27 h 176"/>
                <a:gd name="T12" fmla="*/ 343 w 409"/>
                <a:gd name="T13" fmla="*/ 27 h 176"/>
                <a:gd name="T14" fmla="*/ 367 w 409"/>
                <a:gd name="T15" fmla="*/ 26 h 176"/>
                <a:gd name="T16" fmla="*/ 388 w 409"/>
                <a:gd name="T17" fmla="*/ 19 h 176"/>
                <a:gd name="T18" fmla="*/ 395 w 409"/>
                <a:gd name="T19" fmla="*/ 10 h 176"/>
                <a:gd name="T20" fmla="*/ 395 w 409"/>
                <a:gd name="T21" fmla="*/ 0 h 176"/>
                <a:gd name="T22" fmla="*/ 400 w 409"/>
                <a:gd name="T23" fmla="*/ 5 h 176"/>
                <a:gd name="T24" fmla="*/ 409 w 409"/>
                <a:gd name="T25" fmla="*/ 20 h 176"/>
                <a:gd name="T26" fmla="*/ 407 w 409"/>
                <a:gd name="T27" fmla="*/ 29 h 176"/>
                <a:gd name="T28" fmla="*/ 399 w 409"/>
                <a:gd name="T29" fmla="*/ 38 h 176"/>
                <a:gd name="T30" fmla="*/ 381 w 409"/>
                <a:gd name="T31" fmla="*/ 45 h 176"/>
                <a:gd name="T32" fmla="*/ 351 w 409"/>
                <a:gd name="T33" fmla="*/ 52 h 176"/>
                <a:gd name="T34" fmla="*/ 343 w 409"/>
                <a:gd name="T35" fmla="*/ 59 h 176"/>
                <a:gd name="T36" fmla="*/ 323 w 409"/>
                <a:gd name="T37" fmla="*/ 78 h 176"/>
                <a:gd name="T38" fmla="*/ 304 w 409"/>
                <a:gd name="T39" fmla="*/ 113 h 176"/>
                <a:gd name="T40" fmla="*/ 297 w 409"/>
                <a:gd name="T41" fmla="*/ 134 h 176"/>
                <a:gd name="T42" fmla="*/ 295 w 409"/>
                <a:gd name="T43" fmla="*/ 160 h 176"/>
                <a:gd name="T44" fmla="*/ 295 w 409"/>
                <a:gd name="T45" fmla="*/ 160 h 176"/>
                <a:gd name="T46" fmla="*/ 283 w 409"/>
                <a:gd name="T47" fmla="*/ 167 h 176"/>
                <a:gd name="T48" fmla="*/ 241 w 409"/>
                <a:gd name="T49" fmla="*/ 174 h 176"/>
                <a:gd name="T50" fmla="*/ 150 w 409"/>
                <a:gd name="T51" fmla="*/ 173 h 176"/>
                <a:gd name="T52" fmla="*/ 82 w 409"/>
                <a:gd name="T53" fmla="*/ 166 h 176"/>
                <a:gd name="T54" fmla="*/ 9 w 409"/>
                <a:gd name="T55" fmla="*/ 155 h 176"/>
                <a:gd name="T56" fmla="*/ 0 w 409"/>
                <a:gd name="T57" fmla="*/ 150 h 176"/>
                <a:gd name="T58" fmla="*/ 4 w 409"/>
                <a:gd name="T59" fmla="*/ 148 h 176"/>
                <a:gd name="T60" fmla="*/ 58 w 409"/>
                <a:gd name="T61" fmla="*/ 143 h 176"/>
                <a:gd name="T62" fmla="*/ 128 w 409"/>
                <a:gd name="T63" fmla="*/ 14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176">
                  <a:moveTo>
                    <a:pt x="128" y="143"/>
                  </a:moveTo>
                  <a:lnTo>
                    <a:pt x="262" y="145"/>
                  </a:lnTo>
                  <a:lnTo>
                    <a:pt x="262" y="145"/>
                  </a:lnTo>
                  <a:lnTo>
                    <a:pt x="269" y="124"/>
                  </a:lnTo>
                  <a:lnTo>
                    <a:pt x="276" y="104"/>
                  </a:lnTo>
                  <a:lnTo>
                    <a:pt x="285" y="82"/>
                  </a:lnTo>
                  <a:lnTo>
                    <a:pt x="295" y="59"/>
                  </a:lnTo>
                  <a:lnTo>
                    <a:pt x="308" y="40"/>
                  </a:lnTo>
                  <a:lnTo>
                    <a:pt x="313" y="33"/>
                  </a:lnTo>
                  <a:lnTo>
                    <a:pt x="318" y="29"/>
                  </a:lnTo>
                  <a:lnTo>
                    <a:pt x="325" y="26"/>
                  </a:lnTo>
                  <a:lnTo>
                    <a:pt x="330" y="27"/>
                  </a:lnTo>
                  <a:lnTo>
                    <a:pt x="330" y="27"/>
                  </a:lnTo>
                  <a:lnTo>
                    <a:pt x="343" y="27"/>
                  </a:lnTo>
                  <a:lnTo>
                    <a:pt x="353" y="27"/>
                  </a:lnTo>
                  <a:lnTo>
                    <a:pt x="367" y="26"/>
                  </a:lnTo>
                  <a:lnTo>
                    <a:pt x="379" y="22"/>
                  </a:lnTo>
                  <a:lnTo>
                    <a:pt x="388" y="19"/>
                  </a:lnTo>
                  <a:lnTo>
                    <a:pt x="393" y="15"/>
                  </a:lnTo>
                  <a:lnTo>
                    <a:pt x="395" y="10"/>
                  </a:lnTo>
                  <a:lnTo>
                    <a:pt x="395" y="5"/>
                  </a:lnTo>
                  <a:lnTo>
                    <a:pt x="395" y="0"/>
                  </a:lnTo>
                  <a:lnTo>
                    <a:pt x="395" y="0"/>
                  </a:lnTo>
                  <a:lnTo>
                    <a:pt x="400" y="5"/>
                  </a:lnTo>
                  <a:lnTo>
                    <a:pt x="406" y="12"/>
                  </a:lnTo>
                  <a:lnTo>
                    <a:pt x="409" y="20"/>
                  </a:lnTo>
                  <a:lnTo>
                    <a:pt x="409" y="24"/>
                  </a:lnTo>
                  <a:lnTo>
                    <a:pt x="407" y="29"/>
                  </a:lnTo>
                  <a:lnTo>
                    <a:pt x="404" y="33"/>
                  </a:lnTo>
                  <a:lnTo>
                    <a:pt x="399" y="38"/>
                  </a:lnTo>
                  <a:lnTo>
                    <a:pt x="392" y="41"/>
                  </a:lnTo>
                  <a:lnTo>
                    <a:pt x="381" y="45"/>
                  </a:lnTo>
                  <a:lnTo>
                    <a:pt x="369" y="48"/>
                  </a:lnTo>
                  <a:lnTo>
                    <a:pt x="351" y="52"/>
                  </a:lnTo>
                  <a:lnTo>
                    <a:pt x="351" y="52"/>
                  </a:lnTo>
                  <a:lnTo>
                    <a:pt x="343" y="59"/>
                  </a:lnTo>
                  <a:lnTo>
                    <a:pt x="334" y="68"/>
                  </a:lnTo>
                  <a:lnTo>
                    <a:pt x="323" y="78"/>
                  </a:lnTo>
                  <a:lnTo>
                    <a:pt x="313" y="94"/>
                  </a:lnTo>
                  <a:lnTo>
                    <a:pt x="304" y="113"/>
                  </a:lnTo>
                  <a:lnTo>
                    <a:pt x="301" y="124"/>
                  </a:lnTo>
                  <a:lnTo>
                    <a:pt x="297" y="134"/>
                  </a:lnTo>
                  <a:lnTo>
                    <a:pt x="295" y="146"/>
                  </a:lnTo>
                  <a:lnTo>
                    <a:pt x="295" y="160"/>
                  </a:lnTo>
                  <a:lnTo>
                    <a:pt x="295" y="160"/>
                  </a:lnTo>
                  <a:lnTo>
                    <a:pt x="295" y="160"/>
                  </a:lnTo>
                  <a:lnTo>
                    <a:pt x="292" y="164"/>
                  </a:lnTo>
                  <a:lnTo>
                    <a:pt x="283" y="167"/>
                  </a:lnTo>
                  <a:lnTo>
                    <a:pt x="267" y="173"/>
                  </a:lnTo>
                  <a:lnTo>
                    <a:pt x="241" y="174"/>
                  </a:lnTo>
                  <a:lnTo>
                    <a:pt x="203" y="176"/>
                  </a:lnTo>
                  <a:lnTo>
                    <a:pt x="150" y="173"/>
                  </a:lnTo>
                  <a:lnTo>
                    <a:pt x="82" y="166"/>
                  </a:lnTo>
                  <a:lnTo>
                    <a:pt x="82" y="166"/>
                  </a:lnTo>
                  <a:lnTo>
                    <a:pt x="23" y="157"/>
                  </a:lnTo>
                  <a:lnTo>
                    <a:pt x="9" y="155"/>
                  </a:lnTo>
                  <a:lnTo>
                    <a:pt x="0" y="152"/>
                  </a:lnTo>
                  <a:lnTo>
                    <a:pt x="0" y="150"/>
                  </a:lnTo>
                  <a:lnTo>
                    <a:pt x="0" y="150"/>
                  </a:lnTo>
                  <a:lnTo>
                    <a:pt x="4" y="148"/>
                  </a:lnTo>
                  <a:lnTo>
                    <a:pt x="26" y="145"/>
                  </a:lnTo>
                  <a:lnTo>
                    <a:pt x="58" y="143"/>
                  </a:lnTo>
                  <a:lnTo>
                    <a:pt x="91" y="143"/>
                  </a:lnTo>
                  <a:lnTo>
                    <a:pt x="128" y="143"/>
                  </a:lnTo>
                  <a:lnTo>
                    <a:pt x="128"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4"/>
            <p:cNvSpPr>
              <a:spLocks/>
            </p:cNvSpPr>
            <p:nvPr/>
          </p:nvSpPr>
          <p:spPr bwMode="auto">
            <a:xfrm>
              <a:off x="8556626" y="4243388"/>
              <a:ext cx="66675" cy="146050"/>
            </a:xfrm>
            <a:custGeom>
              <a:avLst/>
              <a:gdLst>
                <a:gd name="T0" fmla="*/ 26 w 42"/>
                <a:gd name="T1" fmla="*/ 91 h 92"/>
                <a:gd name="T2" fmla="*/ 26 w 42"/>
                <a:gd name="T3" fmla="*/ 91 h 92"/>
                <a:gd name="T4" fmla="*/ 26 w 42"/>
                <a:gd name="T5" fmla="*/ 77 h 92"/>
                <a:gd name="T6" fmla="*/ 26 w 42"/>
                <a:gd name="T7" fmla="*/ 77 h 92"/>
                <a:gd name="T8" fmla="*/ 26 w 42"/>
                <a:gd name="T9" fmla="*/ 77 h 92"/>
                <a:gd name="T10" fmla="*/ 24 w 42"/>
                <a:gd name="T11" fmla="*/ 57 h 92"/>
                <a:gd name="T12" fmla="*/ 21 w 42"/>
                <a:gd name="T13" fmla="*/ 42 h 92"/>
                <a:gd name="T14" fmla="*/ 17 w 42"/>
                <a:gd name="T15" fmla="*/ 33 h 92"/>
                <a:gd name="T16" fmla="*/ 12 w 42"/>
                <a:gd name="T17" fmla="*/ 26 h 92"/>
                <a:gd name="T18" fmla="*/ 7 w 42"/>
                <a:gd name="T19" fmla="*/ 19 h 92"/>
                <a:gd name="T20" fmla="*/ 0 w 42"/>
                <a:gd name="T21" fmla="*/ 12 h 92"/>
                <a:gd name="T22" fmla="*/ 0 w 42"/>
                <a:gd name="T23" fmla="*/ 12 h 92"/>
                <a:gd name="T24" fmla="*/ 10 w 42"/>
                <a:gd name="T25" fmla="*/ 0 h 92"/>
                <a:gd name="T26" fmla="*/ 10 w 42"/>
                <a:gd name="T27" fmla="*/ 0 h 92"/>
                <a:gd name="T28" fmla="*/ 19 w 42"/>
                <a:gd name="T29" fmla="*/ 8 h 92"/>
                <a:gd name="T30" fmla="*/ 24 w 42"/>
                <a:gd name="T31" fmla="*/ 17 h 92"/>
                <a:gd name="T32" fmla="*/ 31 w 42"/>
                <a:gd name="T33" fmla="*/ 26 h 92"/>
                <a:gd name="T34" fmla="*/ 35 w 42"/>
                <a:gd name="T35" fmla="*/ 35 h 92"/>
                <a:gd name="T36" fmla="*/ 38 w 42"/>
                <a:gd name="T37" fmla="*/ 45 h 92"/>
                <a:gd name="T38" fmla="*/ 40 w 42"/>
                <a:gd name="T39" fmla="*/ 56 h 92"/>
                <a:gd name="T40" fmla="*/ 42 w 42"/>
                <a:gd name="T41" fmla="*/ 77 h 92"/>
                <a:gd name="T42" fmla="*/ 42 w 42"/>
                <a:gd name="T43" fmla="*/ 77 h 92"/>
                <a:gd name="T44" fmla="*/ 42 w 42"/>
                <a:gd name="T45" fmla="*/ 77 h 92"/>
                <a:gd name="T46" fmla="*/ 42 w 42"/>
                <a:gd name="T47" fmla="*/ 92 h 92"/>
                <a:gd name="T48" fmla="*/ 42 w 42"/>
                <a:gd name="T49" fmla="*/ 92 h 92"/>
                <a:gd name="T50" fmla="*/ 26 w 42"/>
                <a:gd name="T51" fmla="*/ 91 h 92"/>
                <a:gd name="T52" fmla="*/ 26 w 42"/>
                <a:gd name="T53"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 h="92">
                  <a:moveTo>
                    <a:pt x="26" y="91"/>
                  </a:moveTo>
                  <a:lnTo>
                    <a:pt x="26" y="91"/>
                  </a:lnTo>
                  <a:lnTo>
                    <a:pt x="26" y="77"/>
                  </a:lnTo>
                  <a:lnTo>
                    <a:pt x="26" y="77"/>
                  </a:lnTo>
                  <a:lnTo>
                    <a:pt x="26" y="77"/>
                  </a:lnTo>
                  <a:lnTo>
                    <a:pt x="24" y="57"/>
                  </a:lnTo>
                  <a:lnTo>
                    <a:pt x="21" y="42"/>
                  </a:lnTo>
                  <a:lnTo>
                    <a:pt x="17" y="33"/>
                  </a:lnTo>
                  <a:lnTo>
                    <a:pt x="12" y="26"/>
                  </a:lnTo>
                  <a:lnTo>
                    <a:pt x="7" y="19"/>
                  </a:lnTo>
                  <a:lnTo>
                    <a:pt x="0" y="12"/>
                  </a:lnTo>
                  <a:lnTo>
                    <a:pt x="0" y="12"/>
                  </a:lnTo>
                  <a:lnTo>
                    <a:pt x="10" y="0"/>
                  </a:lnTo>
                  <a:lnTo>
                    <a:pt x="10" y="0"/>
                  </a:lnTo>
                  <a:lnTo>
                    <a:pt x="19" y="8"/>
                  </a:lnTo>
                  <a:lnTo>
                    <a:pt x="24" y="17"/>
                  </a:lnTo>
                  <a:lnTo>
                    <a:pt x="31" y="26"/>
                  </a:lnTo>
                  <a:lnTo>
                    <a:pt x="35" y="35"/>
                  </a:lnTo>
                  <a:lnTo>
                    <a:pt x="38" y="45"/>
                  </a:lnTo>
                  <a:lnTo>
                    <a:pt x="40" y="56"/>
                  </a:lnTo>
                  <a:lnTo>
                    <a:pt x="42" y="77"/>
                  </a:lnTo>
                  <a:lnTo>
                    <a:pt x="42" y="77"/>
                  </a:lnTo>
                  <a:lnTo>
                    <a:pt x="42" y="77"/>
                  </a:lnTo>
                  <a:lnTo>
                    <a:pt x="42" y="92"/>
                  </a:lnTo>
                  <a:lnTo>
                    <a:pt x="42" y="92"/>
                  </a:lnTo>
                  <a:lnTo>
                    <a:pt x="26" y="91"/>
                  </a:lnTo>
                  <a:lnTo>
                    <a:pt x="26" y="9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25"/>
            <p:cNvSpPr>
              <a:spLocks/>
            </p:cNvSpPr>
            <p:nvPr/>
          </p:nvSpPr>
          <p:spPr bwMode="auto">
            <a:xfrm>
              <a:off x="8475663" y="4259263"/>
              <a:ext cx="44450" cy="80962"/>
            </a:xfrm>
            <a:custGeom>
              <a:avLst/>
              <a:gdLst>
                <a:gd name="T0" fmla="*/ 0 w 28"/>
                <a:gd name="T1" fmla="*/ 7 h 51"/>
                <a:gd name="T2" fmla="*/ 14 w 28"/>
                <a:gd name="T3" fmla="*/ 0 h 51"/>
                <a:gd name="T4" fmla="*/ 14 w 28"/>
                <a:gd name="T5" fmla="*/ 0 h 51"/>
                <a:gd name="T6" fmla="*/ 19 w 28"/>
                <a:gd name="T7" fmla="*/ 12 h 51"/>
                <a:gd name="T8" fmla="*/ 23 w 28"/>
                <a:gd name="T9" fmla="*/ 25 h 51"/>
                <a:gd name="T10" fmla="*/ 28 w 28"/>
                <a:gd name="T11" fmla="*/ 47 h 51"/>
                <a:gd name="T12" fmla="*/ 28 w 28"/>
                <a:gd name="T13" fmla="*/ 47 h 51"/>
                <a:gd name="T14" fmla="*/ 12 w 28"/>
                <a:gd name="T15" fmla="*/ 51 h 51"/>
                <a:gd name="T16" fmla="*/ 12 w 28"/>
                <a:gd name="T17" fmla="*/ 51 h 51"/>
                <a:gd name="T18" fmla="*/ 7 w 28"/>
                <a:gd name="T19" fmla="*/ 28 h 51"/>
                <a:gd name="T20" fmla="*/ 4 w 28"/>
                <a:gd name="T21" fmla="*/ 18 h 51"/>
                <a:gd name="T22" fmla="*/ 0 w 28"/>
                <a:gd name="T23" fmla="*/ 7 h 51"/>
                <a:gd name="T24" fmla="*/ 0 w 28"/>
                <a:gd name="T25" fmla="*/ 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51">
                  <a:moveTo>
                    <a:pt x="0" y="7"/>
                  </a:moveTo>
                  <a:lnTo>
                    <a:pt x="14" y="0"/>
                  </a:lnTo>
                  <a:lnTo>
                    <a:pt x="14" y="0"/>
                  </a:lnTo>
                  <a:lnTo>
                    <a:pt x="19" y="12"/>
                  </a:lnTo>
                  <a:lnTo>
                    <a:pt x="23" y="25"/>
                  </a:lnTo>
                  <a:lnTo>
                    <a:pt x="28" y="47"/>
                  </a:lnTo>
                  <a:lnTo>
                    <a:pt x="28" y="47"/>
                  </a:lnTo>
                  <a:lnTo>
                    <a:pt x="12" y="51"/>
                  </a:lnTo>
                  <a:lnTo>
                    <a:pt x="12" y="51"/>
                  </a:lnTo>
                  <a:lnTo>
                    <a:pt x="7" y="28"/>
                  </a:lnTo>
                  <a:lnTo>
                    <a:pt x="4" y="18"/>
                  </a:lnTo>
                  <a:lnTo>
                    <a:pt x="0" y="7"/>
                  </a:lnTo>
                  <a:lnTo>
                    <a:pt x="0" y="7"/>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8"/>
            <p:cNvSpPr>
              <a:spLocks/>
            </p:cNvSpPr>
            <p:nvPr/>
          </p:nvSpPr>
          <p:spPr bwMode="auto">
            <a:xfrm>
              <a:off x="8528051" y="4498975"/>
              <a:ext cx="144463" cy="74612"/>
            </a:xfrm>
            <a:custGeom>
              <a:avLst/>
              <a:gdLst>
                <a:gd name="T0" fmla="*/ 0 w 91"/>
                <a:gd name="T1" fmla="*/ 38 h 47"/>
                <a:gd name="T2" fmla="*/ 0 w 91"/>
                <a:gd name="T3" fmla="*/ 38 h 47"/>
                <a:gd name="T4" fmla="*/ 7 w 91"/>
                <a:gd name="T5" fmla="*/ 31 h 47"/>
                <a:gd name="T6" fmla="*/ 7 w 91"/>
                <a:gd name="T7" fmla="*/ 31 h 47"/>
                <a:gd name="T8" fmla="*/ 11 w 91"/>
                <a:gd name="T9" fmla="*/ 24 h 47"/>
                <a:gd name="T10" fmla="*/ 16 w 91"/>
                <a:gd name="T11" fmla="*/ 19 h 47"/>
                <a:gd name="T12" fmla="*/ 16 w 91"/>
                <a:gd name="T13" fmla="*/ 19 h 47"/>
                <a:gd name="T14" fmla="*/ 28 w 91"/>
                <a:gd name="T15" fmla="*/ 12 h 47"/>
                <a:gd name="T16" fmla="*/ 28 w 91"/>
                <a:gd name="T17" fmla="*/ 12 h 47"/>
                <a:gd name="T18" fmla="*/ 32 w 91"/>
                <a:gd name="T19" fmla="*/ 10 h 47"/>
                <a:gd name="T20" fmla="*/ 35 w 91"/>
                <a:gd name="T21" fmla="*/ 12 h 47"/>
                <a:gd name="T22" fmla="*/ 37 w 91"/>
                <a:gd name="T23" fmla="*/ 13 h 47"/>
                <a:gd name="T24" fmla="*/ 37 w 91"/>
                <a:gd name="T25" fmla="*/ 13 h 47"/>
                <a:gd name="T26" fmla="*/ 37 w 91"/>
                <a:gd name="T27" fmla="*/ 17 h 47"/>
                <a:gd name="T28" fmla="*/ 37 w 91"/>
                <a:gd name="T29" fmla="*/ 19 h 47"/>
                <a:gd name="T30" fmla="*/ 39 w 91"/>
                <a:gd name="T31" fmla="*/ 19 h 47"/>
                <a:gd name="T32" fmla="*/ 39 w 91"/>
                <a:gd name="T33" fmla="*/ 19 h 47"/>
                <a:gd name="T34" fmla="*/ 42 w 91"/>
                <a:gd name="T35" fmla="*/ 19 h 47"/>
                <a:gd name="T36" fmla="*/ 46 w 91"/>
                <a:gd name="T37" fmla="*/ 17 h 47"/>
                <a:gd name="T38" fmla="*/ 51 w 91"/>
                <a:gd name="T39" fmla="*/ 12 h 47"/>
                <a:gd name="T40" fmla="*/ 51 w 91"/>
                <a:gd name="T41" fmla="*/ 12 h 47"/>
                <a:gd name="T42" fmla="*/ 53 w 91"/>
                <a:gd name="T43" fmla="*/ 8 h 47"/>
                <a:gd name="T44" fmla="*/ 56 w 91"/>
                <a:gd name="T45" fmla="*/ 3 h 47"/>
                <a:gd name="T46" fmla="*/ 56 w 91"/>
                <a:gd name="T47" fmla="*/ 3 h 47"/>
                <a:gd name="T48" fmla="*/ 62 w 91"/>
                <a:gd name="T49" fmla="*/ 1 h 47"/>
                <a:gd name="T50" fmla="*/ 67 w 91"/>
                <a:gd name="T51" fmla="*/ 0 h 47"/>
                <a:gd name="T52" fmla="*/ 67 w 91"/>
                <a:gd name="T53" fmla="*/ 0 h 47"/>
                <a:gd name="T54" fmla="*/ 72 w 91"/>
                <a:gd name="T55" fmla="*/ 1 h 47"/>
                <a:gd name="T56" fmla="*/ 76 w 91"/>
                <a:gd name="T57" fmla="*/ 3 h 47"/>
                <a:gd name="T58" fmla="*/ 84 w 91"/>
                <a:gd name="T59" fmla="*/ 10 h 47"/>
                <a:gd name="T60" fmla="*/ 84 w 91"/>
                <a:gd name="T61" fmla="*/ 10 h 47"/>
                <a:gd name="T62" fmla="*/ 88 w 91"/>
                <a:gd name="T63" fmla="*/ 15 h 47"/>
                <a:gd name="T64" fmla="*/ 90 w 91"/>
                <a:gd name="T65" fmla="*/ 19 h 47"/>
                <a:gd name="T66" fmla="*/ 91 w 91"/>
                <a:gd name="T67" fmla="*/ 24 h 47"/>
                <a:gd name="T68" fmla="*/ 91 w 91"/>
                <a:gd name="T69" fmla="*/ 24 h 47"/>
                <a:gd name="T70" fmla="*/ 90 w 91"/>
                <a:gd name="T71" fmla="*/ 29 h 47"/>
                <a:gd name="T72" fmla="*/ 84 w 91"/>
                <a:gd name="T73" fmla="*/ 33 h 47"/>
                <a:gd name="T74" fmla="*/ 76 w 91"/>
                <a:gd name="T75" fmla="*/ 38 h 47"/>
                <a:gd name="T76" fmla="*/ 76 w 91"/>
                <a:gd name="T77" fmla="*/ 38 h 47"/>
                <a:gd name="T78" fmla="*/ 69 w 91"/>
                <a:gd name="T79" fmla="*/ 40 h 47"/>
                <a:gd name="T80" fmla="*/ 62 w 91"/>
                <a:gd name="T81" fmla="*/ 40 h 47"/>
                <a:gd name="T82" fmla="*/ 49 w 91"/>
                <a:gd name="T83" fmla="*/ 41 h 47"/>
                <a:gd name="T84" fmla="*/ 49 w 91"/>
                <a:gd name="T85" fmla="*/ 41 h 47"/>
                <a:gd name="T86" fmla="*/ 35 w 91"/>
                <a:gd name="T87" fmla="*/ 45 h 47"/>
                <a:gd name="T88" fmla="*/ 21 w 91"/>
                <a:gd name="T89" fmla="*/ 47 h 47"/>
                <a:gd name="T90" fmla="*/ 21 w 91"/>
                <a:gd name="T91" fmla="*/ 47 h 47"/>
                <a:gd name="T92" fmla="*/ 18 w 91"/>
                <a:gd name="T93" fmla="*/ 47 h 47"/>
                <a:gd name="T94" fmla="*/ 14 w 91"/>
                <a:gd name="T95" fmla="*/ 47 h 47"/>
                <a:gd name="T96" fmla="*/ 14 w 91"/>
                <a:gd name="T97" fmla="*/ 47 h 47"/>
                <a:gd name="T98" fmla="*/ 13 w 91"/>
                <a:gd name="T99" fmla="*/ 43 h 47"/>
                <a:gd name="T100" fmla="*/ 11 w 91"/>
                <a:gd name="T101" fmla="*/ 41 h 47"/>
                <a:gd name="T102" fmla="*/ 11 w 91"/>
                <a:gd name="T103" fmla="*/ 41 h 47"/>
                <a:gd name="T104" fmla="*/ 6 w 91"/>
                <a:gd name="T105" fmla="*/ 41 h 47"/>
                <a:gd name="T106" fmla="*/ 2 w 91"/>
                <a:gd name="T107" fmla="*/ 40 h 47"/>
                <a:gd name="T108" fmla="*/ 2 w 91"/>
                <a:gd name="T109" fmla="*/ 40 h 47"/>
                <a:gd name="T110" fmla="*/ 2 w 91"/>
                <a:gd name="T111" fmla="*/ 40 h 47"/>
                <a:gd name="T112" fmla="*/ 0 w 91"/>
                <a:gd name="T113"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1" h="47">
                  <a:moveTo>
                    <a:pt x="0" y="38"/>
                  </a:moveTo>
                  <a:lnTo>
                    <a:pt x="0" y="38"/>
                  </a:lnTo>
                  <a:lnTo>
                    <a:pt x="7" y="31"/>
                  </a:lnTo>
                  <a:lnTo>
                    <a:pt x="7" y="31"/>
                  </a:lnTo>
                  <a:lnTo>
                    <a:pt x="11" y="24"/>
                  </a:lnTo>
                  <a:lnTo>
                    <a:pt x="16" y="19"/>
                  </a:lnTo>
                  <a:lnTo>
                    <a:pt x="16" y="19"/>
                  </a:lnTo>
                  <a:lnTo>
                    <a:pt x="28" y="12"/>
                  </a:lnTo>
                  <a:lnTo>
                    <a:pt x="28" y="12"/>
                  </a:lnTo>
                  <a:lnTo>
                    <a:pt x="32" y="10"/>
                  </a:lnTo>
                  <a:lnTo>
                    <a:pt x="35" y="12"/>
                  </a:lnTo>
                  <a:lnTo>
                    <a:pt x="37" y="13"/>
                  </a:lnTo>
                  <a:lnTo>
                    <a:pt x="37" y="13"/>
                  </a:lnTo>
                  <a:lnTo>
                    <a:pt x="37" y="17"/>
                  </a:lnTo>
                  <a:lnTo>
                    <a:pt x="37" y="19"/>
                  </a:lnTo>
                  <a:lnTo>
                    <a:pt x="39" y="19"/>
                  </a:lnTo>
                  <a:lnTo>
                    <a:pt x="39" y="19"/>
                  </a:lnTo>
                  <a:lnTo>
                    <a:pt x="42" y="19"/>
                  </a:lnTo>
                  <a:lnTo>
                    <a:pt x="46" y="17"/>
                  </a:lnTo>
                  <a:lnTo>
                    <a:pt x="51" y="12"/>
                  </a:lnTo>
                  <a:lnTo>
                    <a:pt x="51" y="12"/>
                  </a:lnTo>
                  <a:lnTo>
                    <a:pt x="53" y="8"/>
                  </a:lnTo>
                  <a:lnTo>
                    <a:pt x="56" y="3"/>
                  </a:lnTo>
                  <a:lnTo>
                    <a:pt x="56" y="3"/>
                  </a:lnTo>
                  <a:lnTo>
                    <a:pt x="62" y="1"/>
                  </a:lnTo>
                  <a:lnTo>
                    <a:pt x="67" y="0"/>
                  </a:lnTo>
                  <a:lnTo>
                    <a:pt x="67" y="0"/>
                  </a:lnTo>
                  <a:lnTo>
                    <a:pt x="72" y="1"/>
                  </a:lnTo>
                  <a:lnTo>
                    <a:pt x="76" y="3"/>
                  </a:lnTo>
                  <a:lnTo>
                    <a:pt x="84" y="10"/>
                  </a:lnTo>
                  <a:lnTo>
                    <a:pt x="84" y="10"/>
                  </a:lnTo>
                  <a:lnTo>
                    <a:pt x="88" y="15"/>
                  </a:lnTo>
                  <a:lnTo>
                    <a:pt x="90" y="19"/>
                  </a:lnTo>
                  <a:lnTo>
                    <a:pt x="91" y="24"/>
                  </a:lnTo>
                  <a:lnTo>
                    <a:pt x="91" y="24"/>
                  </a:lnTo>
                  <a:lnTo>
                    <a:pt x="90" y="29"/>
                  </a:lnTo>
                  <a:lnTo>
                    <a:pt x="84" y="33"/>
                  </a:lnTo>
                  <a:lnTo>
                    <a:pt x="76" y="38"/>
                  </a:lnTo>
                  <a:lnTo>
                    <a:pt x="76" y="38"/>
                  </a:lnTo>
                  <a:lnTo>
                    <a:pt x="69" y="40"/>
                  </a:lnTo>
                  <a:lnTo>
                    <a:pt x="62" y="40"/>
                  </a:lnTo>
                  <a:lnTo>
                    <a:pt x="49" y="41"/>
                  </a:lnTo>
                  <a:lnTo>
                    <a:pt x="49" y="41"/>
                  </a:lnTo>
                  <a:lnTo>
                    <a:pt x="35" y="45"/>
                  </a:lnTo>
                  <a:lnTo>
                    <a:pt x="21" y="47"/>
                  </a:lnTo>
                  <a:lnTo>
                    <a:pt x="21" y="47"/>
                  </a:lnTo>
                  <a:lnTo>
                    <a:pt x="18" y="47"/>
                  </a:lnTo>
                  <a:lnTo>
                    <a:pt x="14" y="47"/>
                  </a:lnTo>
                  <a:lnTo>
                    <a:pt x="14" y="47"/>
                  </a:lnTo>
                  <a:lnTo>
                    <a:pt x="13" y="43"/>
                  </a:lnTo>
                  <a:lnTo>
                    <a:pt x="11" y="41"/>
                  </a:lnTo>
                  <a:lnTo>
                    <a:pt x="11" y="41"/>
                  </a:lnTo>
                  <a:lnTo>
                    <a:pt x="6" y="41"/>
                  </a:lnTo>
                  <a:lnTo>
                    <a:pt x="2" y="40"/>
                  </a:lnTo>
                  <a:lnTo>
                    <a:pt x="2" y="40"/>
                  </a:lnTo>
                  <a:lnTo>
                    <a:pt x="2"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9"/>
            <p:cNvSpPr>
              <a:spLocks/>
            </p:cNvSpPr>
            <p:nvPr/>
          </p:nvSpPr>
          <p:spPr bwMode="auto">
            <a:xfrm>
              <a:off x="7399338" y="4189413"/>
              <a:ext cx="106363" cy="111125"/>
            </a:xfrm>
            <a:custGeom>
              <a:avLst/>
              <a:gdLst>
                <a:gd name="T0" fmla="*/ 67 w 67"/>
                <a:gd name="T1" fmla="*/ 70 h 70"/>
                <a:gd name="T2" fmla="*/ 67 w 67"/>
                <a:gd name="T3" fmla="*/ 70 h 70"/>
                <a:gd name="T4" fmla="*/ 67 w 67"/>
                <a:gd name="T5" fmla="*/ 58 h 70"/>
                <a:gd name="T6" fmla="*/ 65 w 67"/>
                <a:gd name="T7" fmla="*/ 44 h 70"/>
                <a:gd name="T8" fmla="*/ 63 w 67"/>
                <a:gd name="T9" fmla="*/ 37 h 70"/>
                <a:gd name="T10" fmla="*/ 60 w 67"/>
                <a:gd name="T11" fmla="*/ 32 h 70"/>
                <a:gd name="T12" fmla="*/ 56 w 67"/>
                <a:gd name="T13" fmla="*/ 27 h 70"/>
                <a:gd name="T14" fmla="*/ 53 w 67"/>
                <a:gd name="T15" fmla="*/ 25 h 70"/>
                <a:gd name="T16" fmla="*/ 53 w 67"/>
                <a:gd name="T17" fmla="*/ 25 h 70"/>
                <a:gd name="T18" fmla="*/ 51 w 67"/>
                <a:gd name="T19" fmla="*/ 35 h 70"/>
                <a:gd name="T20" fmla="*/ 51 w 67"/>
                <a:gd name="T21" fmla="*/ 41 h 70"/>
                <a:gd name="T22" fmla="*/ 47 w 67"/>
                <a:gd name="T23" fmla="*/ 44 h 70"/>
                <a:gd name="T24" fmla="*/ 47 w 67"/>
                <a:gd name="T25" fmla="*/ 44 h 70"/>
                <a:gd name="T26" fmla="*/ 44 w 67"/>
                <a:gd name="T27" fmla="*/ 44 h 70"/>
                <a:gd name="T28" fmla="*/ 42 w 67"/>
                <a:gd name="T29" fmla="*/ 44 h 70"/>
                <a:gd name="T30" fmla="*/ 39 w 67"/>
                <a:gd name="T31" fmla="*/ 39 h 70"/>
                <a:gd name="T32" fmla="*/ 39 w 67"/>
                <a:gd name="T33" fmla="*/ 34 h 70"/>
                <a:gd name="T34" fmla="*/ 37 w 67"/>
                <a:gd name="T35" fmla="*/ 28 h 70"/>
                <a:gd name="T36" fmla="*/ 37 w 67"/>
                <a:gd name="T37" fmla="*/ 28 h 70"/>
                <a:gd name="T38" fmla="*/ 37 w 67"/>
                <a:gd name="T39" fmla="*/ 18 h 70"/>
                <a:gd name="T40" fmla="*/ 37 w 67"/>
                <a:gd name="T41" fmla="*/ 9 h 70"/>
                <a:gd name="T42" fmla="*/ 35 w 67"/>
                <a:gd name="T43" fmla="*/ 6 h 70"/>
                <a:gd name="T44" fmla="*/ 33 w 67"/>
                <a:gd name="T45" fmla="*/ 4 h 70"/>
                <a:gd name="T46" fmla="*/ 28 w 67"/>
                <a:gd name="T47" fmla="*/ 2 h 70"/>
                <a:gd name="T48" fmla="*/ 23 w 67"/>
                <a:gd name="T49" fmla="*/ 0 h 70"/>
                <a:gd name="T50" fmla="*/ 23 w 67"/>
                <a:gd name="T51" fmla="*/ 0 h 70"/>
                <a:gd name="T52" fmla="*/ 16 w 67"/>
                <a:gd name="T53" fmla="*/ 2 h 70"/>
                <a:gd name="T54" fmla="*/ 9 w 67"/>
                <a:gd name="T55" fmla="*/ 6 h 70"/>
                <a:gd name="T56" fmla="*/ 5 w 67"/>
                <a:gd name="T57" fmla="*/ 11 h 70"/>
                <a:gd name="T58" fmla="*/ 2 w 67"/>
                <a:gd name="T59" fmla="*/ 16 h 70"/>
                <a:gd name="T60" fmla="*/ 0 w 67"/>
                <a:gd name="T61" fmla="*/ 23 h 70"/>
                <a:gd name="T62" fmla="*/ 0 w 67"/>
                <a:gd name="T63" fmla="*/ 30 h 70"/>
                <a:gd name="T64" fmla="*/ 4 w 67"/>
                <a:gd name="T65" fmla="*/ 37 h 70"/>
                <a:gd name="T66" fmla="*/ 9 w 67"/>
                <a:gd name="T67" fmla="*/ 42 h 70"/>
                <a:gd name="T68" fmla="*/ 9 w 67"/>
                <a:gd name="T69" fmla="*/ 42 h 70"/>
                <a:gd name="T70" fmla="*/ 23 w 67"/>
                <a:gd name="T71" fmla="*/ 58 h 70"/>
                <a:gd name="T72" fmla="*/ 32 w 67"/>
                <a:gd name="T73" fmla="*/ 65 h 70"/>
                <a:gd name="T74" fmla="*/ 40 w 67"/>
                <a:gd name="T75" fmla="*/ 70 h 70"/>
                <a:gd name="T76" fmla="*/ 40 w 67"/>
                <a:gd name="T77" fmla="*/ 70 h 70"/>
                <a:gd name="T78" fmla="*/ 46 w 67"/>
                <a:gd name="T79" fmla="*/ 70 h 70"/>
                <a:gd name="T80" fmla="*/ 49 w 67"/>
                <a:gd name="T81" fmla="*/ 70 h 70"/>
                <a:gd name="T82" fmla="*/ 53 w 67"/>
                <a:gd name="T83" fmla="*/ 69 h 70"/>
                <a:gd name="T84" fmla="*/ 58 w 67"/>
                <a:gd name="T85" fmla="*/ 67 h 70"/>
                <a:gd name="T86" fmla="*/ 67 w 67"/>
                <a:gd name="T8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 h="70">
                  <a:moveTo>
                    <a:pt x="67" y="70"/>
                  </a:moveTo>
                  <a:lnTo>
                    <a:pt x="67" y="70"/>
                  </a:lnTo>
                  <a:lnTo>
                    <a:pt x="67" y="58"/>
                  </a:lnTo>
                  <a:lnTo>
                    <a:pt x="65" y="44"/>
                  </a:lnTo>
                  <a:lnTo>
                    <a:pt x="63" y="37"/>
                  </a:lnTo>
                  <a:lnTo>
                    <a:pt x="60" y="32"/>
                  </a:lnTo>
                  <a:lnTo>
                    <a:pt x="56" y="27"/>
                  </a:lnTo>
                  <a:lnTo>
                    <a:pt x="53" y="25"/>
                  </a:lnTo>
                  <a:lnTo>
                    <a:pt x="53" y="25"/>
                  </a:lnTo>
                  <a:lnTo>
                    <a:pt x="51" y="35"/>
                  </a:lnTo>
                  <a:lnTo>
                    <a:pt x="51" y="41"/>
                  </a:lnTo>
                  <a:lnTo>
                    <a:pt x="47" y="44"/>
                  </a:lnTo>
                  <a:lnTo>
                    <a:pt x="47" y="44"/>
                  </a:lnTo>
                  <a:lnTo>
                    <a:pt x="44" y="44"/>
                  </a:lnTo>
                  <a:lnTo>
                    <a:pt x="42" y="44"/>
                  </a:lnTo>
                  <a:lnTo>
                    <a:pt x="39" y="39"/>
                  </a:lnTo>
                  <a:lnTo>
                    <a:pt x="39" y="34"/>
                  </a:lnTo>
                  <a:lnTo>
                    <a:pt x="37" y="28"/>
                  </a:lnTo>
                  <a:lnTo>
                    <a:pt x="37" y="28"/>
                  </a:lnTo>
                  <a:lnTo>
                    <a:pt x="37" y="18"/>
                  </a:lnTo>
                  <a:lnTo>
                    <a:pt x="37" y="9"/>
                  </a:lnTo>
                  <a:lnTo>
                    <a:pt x="35" y="6"/>
                  </a:lnTo>
                  <a:lnTo>
                    <a:pt x="33" y="4"/>
                  </a:lnTo>
                  <a:lnTo>
                    <a:pt x="28" y="2"/>
                  </a:lnTo>
                  <a:lnTo>
                    <a:pt x="23" y="0"/>
                  </a:lnTo>
                  <a:lnTo>
                    <a:pt x="23" y="0"/>
                  </a:lnTo>
                  <a:lnTo>
                    <a:pt x="16" y="2"/>
                  </a:lnTo>
                  <a:lnTo>
                    <a:pt x="9" y="6"/>
                  </a:lnTo>
                  <a:lnTo>
                    <a:pt x="5" y="11"/>
                  </a:lnTo>
                  <a:lnTo>
                    <a:pt x="2" y="16"/>
                  </a:lnTo>
                  <a:lnTo>
                    <a:pt x="0" y="23"/>
                  </a:lnTo>
                  <a:lnTo>
                    <a:pt x="0" y="30"/>
                  </a:lnTo>
                  <a:lnTo>
                    <a:pt x="4" y="37"/>
                  </a:lnTo>
                  <a:lnTo>
                    <a:pt x="9" y="42"/>
                  </a:lnTo>
                  <a:lnTo>
                    <a:pt x="9" y="42"/>
                  </a:lnTo>
                  <a:lnTo>
                    <a:pt x="23" y="58"/>
                  </a:lnTo>
                  <a:lnTo>
                    <a:pt x="32" y="65"/>
                  </a:lnTo>
                  <a:lnTo>
                    <a:pt x="40" y="70"/>
                  </a:lnTo>
                  <a:lnTo>
                    <a:pt x="40" y="70"/>
                  </a:lnTo>
                  <a:lnTo>
                    <a:pt x="46" y="70"/>
                  </a:lnTo>
                  <a:lnTo>
                    <a:pt x="49" y="70"/>
                  </a:lnTo>
                  <a:lnTo>
                    <a:pt x="53" y="69"/>
                  </a:lnTo>
                  <a:lnTo>
                    <a:pt x="58" y="67"/>
                  </a:lnTo>
                  <a:lnTo>
                    <a:pt x="67"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30"/>
            <p:cNvSpPr>
              <a:spLocks/>
            </p:cNvSpPr>
            <p:nvPr/>
          </p:nvSpPr>
          <p:spPr bwMode="auto">
            <a:xfrm>
              <a:off x="7766051" y="4448175"/>
              <a:ext cx="223838" cy="122237"/>
            </a:xfrm>
            <a:custGeom>
              <a:avLst/>
              <a:gdLst>
                <a:gd name="T0" fmla="*/ 7 w 141"/>
                <a:gd name="T1" fmla="*/ 14 h 77"/>
                <a:gd name="T2" fmla="*/ 7 w 141"/>
                <a:gd name="T3" fmla="*/ 14 h 77"/>
                <a:gd name="T4" fmla="*/ 2 w 141"/>
                <a:gd name="T5" fmla="*/ 16 h 77"/>
                <a:gd name="T6" fmla="*/ 0 w 141"/>
                <a:gd name="T7" fmla="*/ 19 h 77"/>
                <a:gd name="T8" fmla="*/ 0 w 141"/>
                <a:gd name="T9" fmla="*/ 23 h 77"/>
                <a:gd name="T10" fmla="*/ 2 w 141"/>
                <a:gd name="T11" fmla="*/ 25 h 77"/>
                <a:gd name="T12" fmla="*/ 7 w 141"/>
                <a:gd name="T13" fmla="*/ 28 h 77"/>
                <a:gd name="T14" fmla="*/ 17 w 141"/>
                <a:gd name="T15" fmla="*/ 32 h 77"/>
                <a:gd name="T16" fmla="*/ 44 w 141"/>
                <a:gd name="T17" fmla="*/ 35 h 77"/>
                <a:gd name="T18" fmla="*/ 63 w 141"/>
                <a:gd name="T19" fmla="*/ 39 h 77"/>
                <a:gd name="T20" fmla="*/ 63 w 141"/>
                <a:gd name="T21" fmla="*/ 39 h 77"/>
                <a:gd name="T22" fmla="*/ 70 w 141"/>
                <a:gd name="T23" fmla="*/ 42 h 77"/>
                <a:gd name="T24" fmla="*/ 77 w 141"/>
                <a:gd name="T25" fmla="*/ 47 h 77"/>
                <a:gd name="T26" fmla="*/ 92 w 141"/>
                <a:gd name="T27" fmla="*/ 61 h 77"/>
                <a:gd name="T28" fmla="*/ 108 w 141"/>
                <a:gd name="T29" fmla="*/ 72 h 77"/>
                <a:gd name="T30" fmla="*/ 115 w 141"/>
                <a:gd name="T31" fmla="*/ 75 h 77"/>
                <a:gd name="T32" fmla="*/ 122 w 141"/>
                <a:gd name="T33" fmla="*/ 77 h 77"/>
                <a:gd name="T34" fmla="*/ 122 w 141"/>
                <a:gd name="T35" fmla="*/ 77 h 77"/>
                <a:gd name="T36" fmla="*/ 133 w 141"/>
                <a:gd name="T37" fmla="*/ 73 h 77"/>
                <a:gd name="T38" fmla="*/ 140 w 141"/>
                <a:gd name="T39" fmla="*/ 70 h 77"/>
                <a:gd name="T40" fmla="*/ 141 w 141"/>
                <a:gd name="T41" fmla="*/ 65 h 77"/>
                <a:gd name="T42" fmla="*/ 140 w 141"/>
                <a:gd name="T43" fmla="*/ 58 h 77"/>
                <a:gd name="T44" fmla="*/ 136 w 141"/>
                <a:gd name="T45" fmla="*/ 52 h 77"/>
                <a:gd name="T46" fmla="*/ 133 w 141"/>
                <a:gd name="T47" fmla="*/ 45 h 77"/>
                <a:gd name="T48" fmla="*/ 122 w 141"/>
                <a:gd name="T49" fmla="*/ 35 h 77"/>
                <a:gd name="T50" fmla="*/ 122 w 141"/>
                <a:gd name="T51" fmla="*/ 35 h 77"/>
                <a:gd name="T52" fmla="*/ 113 w 141"/>
                <a:gd name="T53" fmla="*/ 26 h 77"/>
                <a:gd name="T54" fmla="*/ 103 w 141"/>
                <a:gd name="T55" fmla="*/ 18 h 77"/>
                <a:gd name="T56" fmla="*/ 89 w 141"/>
                <a:gd name="T57" fmla="*/ 9 h 77"/>
                <a:gd name="T58" fmla="*/ 72 w 141"/>
                <a:gd name="T59" fmla="*/ 2 h 77"/>
                <a:gd name="T60" fmla="*/ 61 w 141"/>
                <a:gd name="T61" fmla="*/ 0 h 77"/>
                <a:gd name="T62" fmla="*/ 51 w 141"/>
                <a:gd name="T63" fmla="*/ 0 h 77"/>
                <a:gd name="T64" fmla="*/ 40 w 141"/>
                <a:gd name="T65" fmla="*/ 0 h 77"/>
                <a:gd name="T66" fmla="*/ 30 w 141"/>
                <a:gd name="T67" fmla="*/ 4 h 77"/>
                <a:gd name="T68" fmla="*/ 19 w 141"/>
                <a:gd name="T69" fmla="*/ 7 h 77"/>
                <a:gd name="T70" fmla="*/ 7 w 141"/>
                <a:gd name="T71" fmla="*/ 14 h 77"/>
                <a:gd name="T72" fmla="*/ 7 w 141"/>
                <a:gd name="T73" fmla="*/ 1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77">
                  <a:moveTo>
                    <a:pt x="7" y="14"/>
                  </a:moveTo>
                  <a:lnTo>
                    <a:pt x="7" y="14"/>
                  </a:lnTo>
                  <a:lnTo>
                    <a:pt x="2" y="16"/>
                  </a:lnTo>
                  <a:lnTo>
                    <a:pt x="0" y="19"/>
                  </a:lnTo>
                  <a:lnTo>
                    <a:pt x="0" y="23"/>
                  </a:lnTo>
                  <a:lnTo>
                    <a:pt x="2" y="25"/>
                  </a:lnTo>
                  <a:lnTo>
                    <a:pt x="7" y="28"/>
                  </a:lnTo>
                  <a:lnTo>
                    <a:pt x="17" y="32"/>
                  </a:lnTo>
                  <a:lnTo>
                    <a:pt x="44" y="35"/>
                  </a:lnTo>
                  <a:lnTo>
                    <a:pt x="63" y="39"/>
                  </a:lnTo>
                  <a:lnTo>
                    <a:pt x="63" y="39"/>
                  </a:lnTo>
                  <a:lnTo>
                    <a:pt x="70" y="42"/>
                  </a:lnTo>
                  <a:lnTo>
                    <a:pt x="77" y="47"/>
                  </a:lnTo>
                  <a:lnTo>
                    <a:pt x="92" y="61"/>
                  </a:lnTo>
                  <a:lnTo>
                    <a:pt x="108" y="72"/>
                  </a:lnTo>
                  <a:lnTo>
                    <a:pt x="115" y="75"/>
                  </a:lnTo>
                  <a:lnTo>
                    <a:pt x="122" y="77"/>
                  </a:lnTo>
                  <a:lnTo>
                    <a:pt x="122" y="77"/>
                  </a:lnTo>
                  <a:lnTo>
                    <a:pt x="133" y="73"/>
                  </a:lnTo>
                  <a:lnTo>
                    <a:pt x="140" y="70"/>
                  </a:lnTo>
                  <a:lnTo>
                    <a:pt x="141" y="65"/>
                  </a:lnTo>
                  <a:lnTo>
                    <a:pt x="140" y="58"/>
                  </a:lnTo>
                  <a:lnTo>
                    <a:pt x="136" y="52"/>
                  </a:lnTo>
                  <a:lnTo>
                    <a:pt x="133" y="45"/>
                  </a:lnTo>
                  <a:lnTo>
                    <a:pt x="122" y="35"/>
                  </a:lnTo>
                  <a:lnTo>
                    <a:pt x="122" y="35"/>
                  </a:lnTo>
                  <a:lnTo>
                    <a:pt x="113" y="26"/>
                  </a:lnTo>
                  <a:lnTo>
                    <a:pt x="103" y="18"/>
                  </a:lnTo>
                  <a:lnTo>
                    <a:pt x="89" y="9"/>
                  </a:lnTo>
                  <a:lnTo>
                    <a:pt x="72" y="2"/>
                  </a:lnTo>
                  <a:lnTo>
                    <a:pt x="61" y="0"/>
                  </a:lnTo>
                  <a:lnTo>
                    <a:pt x="51" y="0"/>
                  </a:lnTo>
                  <a:lnTo>
                    <a:pt x="40" y="0"/>
                  </a:lnTo>
                  <a:lnTo>
                    <a:pt x="30" y="4"/>
                  </a:lnTo>
                  <a:lnTo>
                    <a:pt x="19" y="7"/>
                  </a:lnTo>
                  <a:lnTo>
                    <a:pt x="7" y="14"/>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545415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登録，審査</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登録</a:t>
            </a:r>
            <a:r>
              <a:rPr kumimoji="1" lang="en-US" altLang="ja-JP" dirty="0" smtClean="0"/>
              <a:t>(5</a:t>
            </a:r>
            <a:r>
              <a:rPr kumimoji="1" lang="ja-JP" altLang="en-US" dirty="0" smtClean="0"/>
              <a:t>月</a:t>
            </a:r>
            <a:r>
              <a:rPr kumimoji="1" lang="en-US" altLang="ja-JP" dirty="0" smtClean="0"/>
              <a:t>)</a:t>
            </a:r>
            <a:r>
              <a:rPr kumimoji="1" lang="ja-JP" altLang="en-US" dirty="0" err="1" smtClean="0"/>
              <a:t>，</a:t>
            </a:r>
            <a:r>
              <a:rPr kumimoji="1" lang="ja-JP" altLang="en-US" dirty="0" smtClean="0"/>
              <a:t>審査書類提出</a:t>
            </a:r>
            <a:r>
              <a:rPr kumimoji="1" lang="en-US" altLang="ja-JP" dirty="0" smtClean="0"/>
              <a:t>(6</a:t>
            </a:r>
            <a:r>
              <a:rPr kumimoji="1" lang="ja-JP" altLang="en-US" dirty="0" smtClean="0"/>
              <a:t>月</a:t>
            </a:r>
            <a:r>
              <a:rPr kumimoji="1" lang="en-US" altLang="ja-JP" dirty="0" smtClean="0"/>
              <a:t>)</a:t>
            </a:r>
          </a:p>
          <a:p>
            <a:pPr lvl="1"/>
            <a:r>
              <a:rPr kumimoji="1" lang="ja-JP" altLang="en-US" dirty="0" smtClean="0"/>
              <a:t>「参加登録」ページから登録</a:t>
            </a:r>
            <a:endParaRPr kumimoji="1" lang="en-US" altLang="ja-JP" dirty="0" smtClean="0"/>
          </a:p>
          <a:p>
            <a:pPr lvl="1"/>
            <a:r>
              <a:rPr lang="ja-JP" altLang="en-US" b="1" dirty="0">
                <a:solidFill>
                  <a:srgbClr val="0070C0"/>
                </a:solidFill>
              </a:rPr>
              <a:t>推薦状</a:t>
            </a:r>
            <a:r>
              <a:rPr lang="ja-JP" altLang="en-US" dirty="0"/>
              <a:t>は参加登録で送付される</a:t>
            </a:r>
            <a:r>
              <a:rPr lang="en-US" altLang="ja-JP" dirty="0"/>
              <a:t>PDF</a:t>
            </a:r>
            <a:r>
              <a:rPr lang="ja-JP" altLang="en-US" dirty="0"/>
              <a:t>にサインをもらう</a:t>
            </a:r>
            <a:endParaRPr lang="en-US" altLang="ja-JP" dirty="0"/>
          </a:p>
          <a:p>
            <a:pPr lvl="1"/>
            <a:r>
              <a:rPr lang="ja-JP" altLang="en-US" b="1" dirty="0" smtClean="0">
                <a:solidFill>
                  <a:srgbClr val="0070C0"/>
                </a:solidFill>
              </a:rPr>
              <a:t>合格</a:t>
            </a:r>
            <a:r>
              <a:rPr lang="ja-JP" altLang="en-US" b="1" dirty="0">
                <a:solidFill>
                  <a:srgbClr val="0070C0"/>
                </a:solidFill>
              </a:rPr>
              <a:t>証明書</a:t>
            </a:r>
            <a:r>
              <a:rPr lang="en-US" altLang="ja-JP" dirty="0" smtClean="0">
                <a:solidFill>
                  <a:srgbClr val="0070C0"/>
                </a:solidFill>
              </a:rPr>
              <a:t>, </a:t>
            </a:r>
            <a:r>
              <a:rPr lang="ja-JP" altLang="en-US" b="1" dirty="0" smtClean="0">
                <a:solidFill>
                  <a:srgbClr val="0070C0"/>
                </a:solidFill>
              </a:rPr>
              <a:t>受賞</a:t>
            </a:r>
            <a:r>
              <a:rPr lang="ja-JP" altLang="en-US" b="1" dirty="0">
                <a:solidFill>
                  <a:srgbClr val="0070C0"/>
                </a:solidFill>
              </a:rPr>
              <a:t>証明書</a:t>
            </a:r>
            <a:r>
              <a:rPr lang="ja-JP" altLang="en-US" dirty="0">
                <a:solidFill>
                  <a:srgbClr val="0070C0"/>
                </a:solidFill>
              </a:rPr>
              <a:t>，</a:t>
            </a:r>
            <a:r>
              <a:rPr lang="ja-JP" altLang="en-US" b="1" dirty="0">
                <a:solidFill>
                  <a:srgbClr val="0070C0"/>
                </a:solidFill>
              </a:rPr>
              <a:t>推薦状</a:t>
            </a:r>
            <a:r>
              <a:rPr lang="ja-JP" altLang="en-US" dirty="0"/>
              <a:t>など別途</a:t>
            </a:r>
            <a:r>
              <a:rPr lang="ja-JP" altLang="en-US" dirty="0" smtClean="0"/>
              <a:t>書類は</a:t>
            </a:r>
            <a:r>
              <a:rPr lang="en-US" altLang="ja-JP" dirty="0" smtClean="0"/>
              <a:t/>
            </a:r>
            <a:br>
              <a:rPr lang="en-US" altLang="ja-JP" dirty="0" smtClean="0"/>
            </a:br>
            <a:r>
              <a:rPr lang="ja-JP" altLang="en-US" dirty="0" smtClean="0"/>
              <a:t>「書類</a:t>
            </a:r>
            <a:r>
              <a:rPr lang="en-US" altLang="ja-JP" dirty="0" smtClean="0"/>
              <a:t>Up</a:t>
            </a:r>
            <a:r>
              <a:rPr lang="ja-JP" altLang="en-US" dirty="0" smtClean="0"/>
              <a:t>」ページから</a:t>
            </a:r>
            <a:endParaRPr lang="en-US" altLang="ja-JP" dirty="0" smtClean="0"/>
          </a:p>
          <a:p>
            <a:endParaRPr lang="en-US" altLang="ja-JP" dirty="0"/>
          </a:p>
          <a:p>
            <a:r>
              <a:rPr kumimoji="1" lang="ja-JP" altLang="en-US" dirty="0" smtClean="0"/>
              <a:t>審査後に一同に会してグループ分け</a:t>
            </a:r>
            <a:endParaRPr kumimoji="1" lang="en-US" altLang="ja-JP" dirty="0" smtClean="0"/>
          </a:p>
          <a:p>
            <a:pPr lvl="1"/>
            <a:r>
              <a:rPr lang="ja-JP" altLang="en-US" dirty="0" smtClean="0"/>
              <a:t>みんなのアイディアを紹介してもらいつつ，</a:t>
            </a:r>
            <a:r>
              <a:rPr lang="en-US" altLang="ja-JP" dirty="0" smtClean="0"/>
              <a:t/>
            </a:r>
            <a:br>
              <a:rPr lang="en-US" altLang="ja-JP" dirty="0" smtClean="0"/>
            </a:br>
            <a:r>
              <a:rPr lang="ja-JP" altLang="en-US" dirty="0" smtClean="0"/>
              <a:t>興味を引くテーマの人とグループを組む</a:t>
            </a:r>
            <a:endParaRPr lang="en-US" altLang="ja-JP" dirty="0" smtClean="0"/>
          </a:p>
          <a:p>
            <a:pPr lvl="1"/>
            <a:r>
              <a:rPr lang="en-US" altLang="ja-JP" dirty="0" smtClean="0"/>
              <a:t>Polycom, Skype</a:t>
            </a:r>
            <a:r>
              <a:rPr lang="ja-JP" altLang="en-US" dirty="0" smtClean="0"/>
              <a:t>などオンラインもあり</a:t>
            </a:r>
            <a:endParaRPr kumimoji="1" lang="ja-JP" altLang="en-US" dirty="0"/>
          </a:p>
        </p:txBody>
      </p:sp>
      <p:grpSp>
        <p:nvGrpSpPr>
          <p:cNvPr id="4" name="グループ化 3"/>
          <p:cNvGrpSpPr/>
          <p:nvPr/>
        </p:nvGrpSpPr>
        <p:grpSpPr>
          <a:xfrm>
            <a:off x="6225901" y="4979764"/>
            <a:ext cx="2693569" cy="1693258"/>
            <a:chOff x="2592388" y="2344991"/>
            <a:chExt cx="3606800" cy="2184147"/>
          </a:xfrm>
        </p:grpSpPr>
        <p:grpSp>
          <p:nvGrpSpPr>
            <p:cNvPr id="5" name="グループ化 4"/>
            <p:cNvGrpSpPr/>
            <p:nvPr/>
          </p:nvGrpSpPr>
          <p:grpSpPr>
            <a:xfrm>
              <a:off x="2838883" y="2379663"/>
              <a:ext cx="1308086" cy="1428750"/>
              <a:chOff x="266700" y="2387600"/>
              <a:chExt cx="1927225" cy="1679575"/>
            </a:xfrm>
          </p:grpSpPr>
          <p:sp>
            <p:nvSpPr>
              <p:cNvPr id="58" name="Freeform 49"/>
              <p:cNvSpPr>
                <a:spLocks/>
              </p:cNvSpPr>
              <p:nvPr/>
            </p:nvSpPr>
            <p:spPr bwMode="auto">
              <a:xfrm>
                <a:off x="266700" y="3937000"/>
                <a:ext cx="1927225" cy="130175"/>
              </a:xfrm>
              <a:custGeom>
                <a:avLst/>
                <a:gdLst>
                  <a:gd name="T0" fmla="*/ 1214 w 1214"/>
                  <a:gd name="T1" fmla="*/ 42 h 82"/>
                  <a:gd name="T2" fmla="*/ 1214 w 1214"/>
                  <a:gd name="T3" fmla="*/ 42 h 82"/>
                  <a:gd name="T4" fmla="*/ 1214 w 1214"/>
                  <a:gd name="T5" fmla="*/ 38 h 82"/>
                  <a:gd name="T6" fmla="*/ 1212 w 1214"/>
                  <a:gd name="T7" fmla="*/ 36 h 82"/>
                  <a:gd name="T8" fmla="*/ 1202 w 1214"/>
                  <a:gd name="T9" fmla="*/ 32 h 82"/>
                  <a:gd name="T10" fmla="*/ 1186 w 1214"/>
                  <a:gd name="T11" fmla="*/ 28 h 82"/>
                  <a:gd name="T12" fmla="*/ 1166 w 1214"/>
                  <a:gd name="T13" fmla="*/ 26 h 82"/>
                  <a:gd name="T14" fmla="*/ 1110 w 1214"/>
                  <a:gd name="T15" fmla="*/ 18 h 82"/>
                  <a:gd name="T16" fmla="*/ 1036 w 1214"/>
                  <a:gd name="T17" fmla="*/ 12 h 82"/>
                  <a:gd name="T18" fmla="*/ 946 w 1214"/>
                  <a:gd name="T19" fmla="*/ 8 h 82"/>
                  <a:gd name="T20" fmla="*/ 844 w 1214"/>
                  <a:gd name="T21" fmla="*/ 4 h 82"/>
                  <a:gd name="T22" fmla="*/ 730 w 1214"/>
                  <a:gd name="T23" fmla="*/ 2 h 82"/>
                  <a:gd name="T24" fmla="*/ 606 w 1214"/>
                  <a:gd name="T25" fmla="*/ 0 h 82"/>
                  <a:gd name="T26" fmla="*/ 606 w 1214"/>
                  <a:gd name="T27" fmla="*/ 0 h 82"/>
                  <a:gd name="T28" fmla="*/ 484 w 1214"/>
                  <a:gd name="T29" fmla="*/ 2 h 82"/>
                  <a:gd name="T30" fmla="*/ 370 w 1214"/>
                  <a:gd name="T31" fmla="*/ 4 h 82"/>
                  <a:gd name="T32" fmla="*/ 266 w 1214"/>
                  <a:gd name="T33" fmla="*/ 8 h 82"/>
                  <a:gd name="T34" fmla="*/ 178 w 1214"/>
                  <a:gd name="T35" fmla="*/ 12 h 82"/>
                  <a:gd name="T36" fmla="*/ 102 w 1214"/>
                  <a:gd name="T37" fmla="*/ 18 h 82"/>
                  <a:gd name="T38" fmla="*/ 46 w 1214"/>
                  <a:gd name="T39" fmla="*/ 26 h 82"/>
                  <a:gd name="T40" fmla="*/ 26 w 1214"/>
                  <a:gd name="T41" fmla="*/ 28 h 82"/>
                  <a:gd name="T42" fmla="*/ 12 w 1214"/>
                  <a:gd name="T43" fmla="*/ 32 h 82"/>
                  <a:gd name="T44" fmla="*/ 2 w 1214"/>
                  <a:gd name="T45" fmla="*/ 36 h 82"/>
                  <a:gd name="T46" fmla="*/ 0 w 1214"/>
                  <a:gd name="T47" fmla="*/ 38 h 82"/>
                  <a:gd name="T48" fmla="*/ 0 w 1214"/>
                  <a:gd name="T49" fmla="*/ 42 h 82"/>
                  <a:gd name="T50" fmla="*/ 0 w 1214"/>
                  <a:gd name="T51" fmla="*/ 42 h 82"/>
                  <a:gd name="T52" fmla="*/ 0 w 1214"/>
                  <a:gd name="T53" fmla="*/ 44 h 82"/>
                  <a:gd name="T54" fmla="*/ 2 w 1214"/>
                  <a:gd name="T55" fmla="*/ 46 h 82"/>
                  <a:gd name="T56" fmla="*/ 12 w 1214"/>
                  <a:gd name="T57" fmla="*/ 50 h 82"/>
                  <a:gd name="T58" fmla="*/ 26 w 1214"/>
                  <a:gd name="T59" fmla="*/ 54 h 82"/>
                  <a:gd name="T60" fmla="*/ 46 w 1214"/>
                  <a:gd name="T61" fmla="*/ 56 h 82"/>
                  <a:gd name="T62" fmla="*/ 102 w 1214"/>
                  <a:gd name="T63" fmla="*/ 64 h 82"/>
                  <a:gd name="T64" fmla="*/ 178 w 1214"/>
                  <a:gd name="T65" fmla="*/ 70 h 82"/>
                  <a:gd name="T66" fmla="*/ 266 w 1214"/>
                  <a:gd name="T67" fmla="*/ 74 h 82"/>
                  <a:gd name="T68" fmla="*/ 370 w 1214"/>
                  <a:gd name="T69" fmla="*/ 78 h 82"/>
                  <a:gd name="T70" fmla="*/ 484 w 1214"/>
                  <a:gd name="T71" fmla="*/ 82 h 82"/>
                  <a:gd name="T72" fmla="*/ 606 w 1214"/>
                  <a:gd name="T73" fmla="*/ 82 h 82"/>
                  <a:gd name="T74" fmla="*/ 606 w 1214"/>
                  <a:gd name="T75" fmla="*/ 82 h 82"/>
                  <a:gd name="T76" fmla="*/ 730 w 1214"/>
                  <a:gd name="T77" fmla="*/ 82 h 82"/>
                  <a:gd name="T78" fmla="*/ 844 w 1214"/>
                  <a:gd name="T79" fmla="*/ 78 h 82"/>
                  <a:gd name="T80" fmla="*/ 946 w 1214"/>
                  <a:gd name="T81" fmla="*/ 74 h 82"/>
                  <a:gd name="T82" fmla="*/ 1036 w 1214"/>
                  <a:gd name="T83" fmla="*/ 70 h 82"/>
                  <a:gd name="T84" fmla="*/ 1110 w 1214"/>
                  <a:gd name="T85" fmla="*/ 64 h 82"/>
                  <a:gd name="T86" fmla="*/ 1166 w 1214"/>
                  <a:gd name="T87" fmla="*/ 56 h 82"/>
                  <a:gd name="T88" fmla="*/ 1186 w 1214"/>
                  <a:gd name="T89" fmla="*/ 54 h 82"/>
                  <a:gd name="T90" fmla="*/ 1202 w 1214"/>
                  <a:gd name="T91" fmla="*/ 50 h 82"/>
                  <a:gd name="T92" fmla="*/ 1212 w 1214"/>
                  <a:gd name="T93" fmla="*/ 46 h 82"/>
                  <a:gd name="T94" fmla="*/ 1214 w 1214"/>
                  <a:gd name="T95" fmla="*/ 44 h 82"/>
                  <a:gd name="T96" fmla="*/ 1214 w 1214"/>
                  <a:gd name="T97" fmla="*/ 42 h 82"/>
                  <a:gd name="T98" fmla="*/ 1214 w 1214"/>
                  <a:gd name="T99"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2">
                    <a:moveTo>
                      <a:pt x="1214" y="42"/>
                    </a:moveTo>
                    <a:lnTo>
                      <a:pt x="1214" y="42"/>
                    </a:lnTo>
                    <a:lnTo>
                      <a:pt x="1214" y="38"/>
                    </a:lnTo>
                    <a:lnTo>
                      <a:pt x="1212" y="36"/>
                    </a:lnTo>
                    <a:lnTo>
                      <a:pt x="1202" y="32"/>
                    </a:lnTo>
                    <a:lnTo>
                      <a:pt x="1186" y="28"/>
                    </a:lnTo>
                    <a:lnTo>
                      <a:pt x="1166" y="26"/>
                    </a:lnTo>
                    <a:lnTo>
                      <a:pt x="1110" y="18"/>
                    </a:lnTo>
                    <a:lnTo>
                      <a:pt x="1036" y="12"/>
                    </a:lnTo>
                    <a:lnTo>
                      <a:pt x="946" y="8"/>
                    </a:lnTo>
                    <a:lnTo>
                      <a:pt x="844" y="4"/>
                    </a:lnTo>
                    <a:lnTo>
                      <a:pt x="730" y="2"/>
                    </a:lnTo>
                    <a:lnTo>
                      <a:pt x="606" y="0"/>
                    </a:lnTo>
                    <a:lnTo>
                      <a:pt x="606" y="0"/>
                    </a:lnTo>
                    <a:lnTo>
                      <a:pt x="484" y="2"/>
                    </a:lnTo>
                    <a:lnTo>
                      <a:pt x="370" y="4"/>
                    </a:lnTo>
                    <a:lnTo>
                      <a:pt x="266" y="8"/>
                    </a:lnTo>
                    <a:lnTo>
                      <a:pt x="178" y="12"/>
                    </a:lnTo>
                    <a:lnTo>
                      <a:pt x="102" y="18"/>
                    </a:lnTo>
                    <a:lnTo>
                      <a:pt x="46" y="26"/>
                    </a:lnTo>
                    <a:lnTo>
                      <a:pt x="26" y="28"/>
                    </a:lnTo>
                    <a:lnTo>
                      <a:pt x="12" y="32"/>
                    </a:lnTo>
                    <a:lnTo>
                      <a:pt x="2" y="36"/>
                    </a:lnTo>
                    <a:lnTo>
                      <a:pt x="0" y="38"/>
                    </a:lnTo>
                    <a:lnTo>
                      <a:pt x="0" y="42"/>
                    </a:lnTo>
                    <a:lnTo>
                      <a:pt x="0" y="42"/>
                    </a:lnTo>
                    <a:lnTo>
                      <a:pt x="0" y="44"/>
                    </a:lnTo>
                    <a:lnTo>
                      <a:pt x="2" y="46"/>
                    </a:lnTo>
                    <a:lnTo>
                      <a:pt x="12" y="50"/>
                    </a:lnTo>
                    <a:lnTo>
                      <a:pt x="26" y="54"/>
                    </a:lnTo>
                    <a:lnTo>
                      <a:pt x="46" y="56"/>
                    </a:lnTo>
                    <a:lnTo>
                      <a:pt x="102" y="64"/>
                    </a:lnTo>
                    <a:lnTo>
                      <a:pt x="178" y="70"/>
                    </a:lnTo>
                    <a:lnTo>
                      <a:pt x="266" y="74"/>
                    </a:lnTo>
                    <a:lnTo>
                      <a:pt x="370" y="78"/>
                    </a:lnTo>
                    <a:lnTo>
                      <a:pt x="484" y="82"/>
                    </a:lnTo>
                    <a:lnTo>
                      <a:pt x="606" y="82"/>
                    </a:lnTo>
                    <a:lnTo>
                      <a:pt x="606" y="82"/>
                    </a:lnTo>
                    <a:lnTo>
                      <a:pt x="730" y="82"/>
                    </a:lnTo>
                    <a:lnTo>
                      <a:pt x="844" y="78"/>
                    </a:lnTo>
                    <a:lnTo>
                      <a:pt x="946" y="74"/>
                    </a:lnTo>
                    <a:lnTo>
                      <a:pt x="1036" y="70"/>
                    </a:lnTo>
                    <a:lnTo>
                      <a:pt x="1110" y="64"/>
                    </a:lnTo>
                    <a:lnTo>
                      <a:pt x="1166" y="56"/>
                    </a:lnTo>
                    <a:lnTo>
                      <a:pt x="1186" y="54"/>
                    </a:lnTo>
                    <a:lnTo>
                      <a:pt x="1202" y="50"/>
                    </a:lnTo>
                    <a:lnTo>
                      <a:pt x="1212" y="46"/>
                    </a:lnTo>
                    <a:lnTo>
                      <a:pt x="1214" y="44"/>
                    </a:lnTo>
                    <a:lnTo>
                      <a:pt x="1214" y="42"/>
                    </a:lnTo>
                    <a:lnTo>
                      <a:pt x="1214" y="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1"/>
              <p:cNvSpPr>
                <a:spLocks/>
              </p:cNvSpPr>
              <p:nvPr/>
            </p:nvSpPr>
            <p:spPr bwMode="auto">
              <a:xfrm>
                <a:off x="1009650" y="2387600"/>
                <a:ext cx="1158875" cy="974725"/>
              </a:xfrm>
              <a:custGeom>
                <a:avLst/>
                <a:gdLst>
                  <a:gd name="T0" fmla="*/ 492 w 730"/>
                  <a:gd name="T1" fmla="*/ 484 h 614"/>
                  <a:gd name="T2" fmla="*/ 536 w 730"/>
                  <a:gd name="T3" fmla="*/ 450 h 614"/>
                  <a:gd name="T4" fmla="*/ 600 w 730"/>
                  <a:gd name="T5" fmla="*/ 414 h 614"/>
                  <a:gd name="T6" fmla="*/ 638 w 730"/>
                  <a:gd name="T7" fmla="*/ 400 h 614"/>
                  <a:gd name="T8" fmla="*/ 676 w 730"/>
                  <a:gd name="T9" fmla="*/ 394 h 614"/>
                  <a:gd name="T10" fmla="*/ 714 w 730"/>
                  <a:gd name="T11" fmla="*/ 398 h 614"/>
                  <a:gd name="T12" fmla="*/ 722 w 730"/>
                  <a:gd name="T13" fmla="*/ 376 h 614"/>
                  <a:gd name="T14" fmla="*/ 730 w 730"/>
                  <a:gd name="T15" fmla="*/ 330 h 614"/>
                  <a:gd name="T16" fmla="*/ 730 w 730"/>
                  <a:gd name="T17" fmla="*/ 308 h 614"/>
                  <a:gd name="T18" fmla="*/ 722 w 730"/>
                  <a:gd name="T19" fmla="*/ 246 h 614"/>
                  <a:gd name="T20" fmla="*/ 702 w 730"/>
                  <a:gd name="T21" fmla="*/ 188 h 614"/>
                  <a:gd name="T22" fmla="*/ 668 w 730"/>
                  <a:gd name="T23" fmla="*/ 136 h 614"/>
                  <a:gd name="T24" fmla="*/ 624 w 730"/>
                  <a:gd name="T25" fmla="*/ 90 h 614"/>
                  <a:gd name="T26" fmla="*/ 570 w 730"/>
                  <a:gd name="T27" fmla="*/ 54 h 614"/>
                  <a:gd name="T28" fmla="*/ 508 w 730"/>
                  <a:gd name="T29" fmla="*/ 24 h 614"/>
                  <a:gd name="T30" fmla="*/ 438 w 730"/>
                  <a:gd name="T31" fmla="*/ 8 h 614"/>
                  <a:gd name="T32" fmla="*/ 366 w 730"/>
                  <a:gd name="T33" fmla="*/ 0 h 614"/>
                  <a:gd name="T34" fmla="*/ 328 w 730"/>
                  <a:gd name="T35" fmla="*/ 2 h 614"/>
                  <a:gd name="T36" fmla="*/ 256 w 730"/>
                  <a:gd name="T37" fmla="*/ 14 h 614"/>
                  <a:gd name="T38" fmla="*/ 190 w 730"/>
                  <a:gd name="T39" fmla="*/ 38 h 614"/>
                  <a:gd name="T40" fmla="*/ 132 w 730"/>
                  <a:gd name="T41" fmla="*/ 70 h 614"/>
                  <a:gd name="T42" fmla="*/ 84 w 730"/>
                  <a:gd name="T43" fmla="*/ 112 h 614"/>
                  <a:gd name="T44" fmla="*/ 44 w 730"/>
                  <a:gd name="T45" fmla="*/ 162 h 614"/>
                  <a:gd name="T46" fmla="*/ 16 w 730"/>
                  <a:gd name="T47" fmla="*/ 216 h 614"/>
                  <a:gd name="T48" fmla="*/ 2 w 730"/>
                  <a:gd name="T49" fmla="*/ 276 h 614"/>
                  <a:gd name="T50" fmla="*/ 0 w 730"/>
                  <a:gd name="T51" fmla="*/ 308 h 614"/>
                  <a:gd name="T52" fmla="*/ 8 w 730"/>
                  <a:gd name="T53" fmla="*/ 368 h 614"/>
                  <a:gd name="T54" fmla="*/ 28 w 730"/>
                  <a:gd name="T55" fmla="*/ 426 h 614"/>
                  <a:gd name="T56" fmla="*/ 62 w 730"/>
                  <a:gd name="T57" fmla="*/ 478 h 614"/>
                  <a:gd name="T58" fmla="*/ 106 w 730"/>
                  <a:gd name="T59" fmla="*/ 524 h 614"/>
                  <a:gd name="T60" fmla="*/ 160 w 730"/>
                  <a:gd name="T61" fmla="*/ 562 h 614"/>
                  <a:gd name="T62" fmla="*/ 222 w 730"/>
                  <a:gd name="T63" fmla="*/ 590 h 614"/>
                  <a:gd name="T64" fmla="*/ 292 w 730"/>
                  <a:gd name="T65" fmla="*/ 608 h 614"/>
                  <a:gd name="T66" fmla="*/ 366 w 730"/>
                  <a:gd name="T67" fmla="*/ 614 h 614"/>
                  <a:gd name="T68" fmla="*/ 390 w 730"/>
                  <a:gd name="T69" fmla="*/ 612 h 614"/>
                  <a:gd name="T70" fmla="*/ 438 w 730"/>
                  <a:gd name="T71" fmla="*/ 608 h 614"/>
                  <a:gd name="T72" fmla="*/ 484 w 730"/>
                  <a:gd name="T73" fmla="*/ 596 h 614"/>
                  <a:gd name="T74" fmla="*/ 528 w 730"/>
                  <a:gd name="T75" fmla="*/ 582 h 614"/>
                  <a:gd name="T76" fmla="*/ 568 w 730"/>
                  <a:gd name="T77" fmla="*/ 562 h 614"/>
                  <a:gd name="T78" fmla="*/ 604 w 730"/>
                  <a:gd name="T79" fmla="*/ 538 h 614"/>
                  <a:gd name="T80" fmla="*/ 638 w 730"/>
                  <a:gd name="T81" fmla="*/ 510 h 614"/>
                  <a:gd name="T82" fmla="*/ 666 w 730"/>
                  <a:gd name="T83" fmla="*/ 480 h 614"/>
                  <a:gd name="T84" fmla="*/ 678 w 730"/>
                  <a:gd name="T85" fmla="*/ 464 h 614"/>
                  <a:gd name="T86" fmla="*/ 596 w 730"/>
                  <a:gd name="T87" fmla="*/ 468 h 614"/>
                  <a:gd name="T88" fmla="*/ 492 w 730"/>
                  <a:gd name="T89" fmla="*/ 4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0" h="614">
                    <a:moveTo>
                      <a:pt x="492" y="484"/>
                    </a:moveTo>
                    <a:lnTo>
                      <a:pt x="492" y="484"/>
                    </a:lnTo>
                    <a:lnTo>
                      <a:pt x="514" y="466"/>
                    </a:lnTo>
                    <a:lnTo>
                      <a:pt x="536" y="450"/>
                    </a:lnTo>
                    <a:lnTo>
                      <a:pt x="566" y="430"/>
                    </a:lnTo>
                    <a:lnTo>
                      <a:pt x="600" y="414"/>
                    </a:lnTo>
                    <a:lnTo>
                      <a:pt x="620" y="406"/>
                    </a:lnTo>
                    <a:lnTo>
                      <a:pt x="638" y="400"/>
                    </a:lnTo>
                    <a:lnTo>
                      <a:pt x="658" y="396"/>
                    </a:lnTo>
                    <a:lnTo>
                      <a:pt x="676" y="394"/>
                    </a:lnTo>
                    <a:lnTo>
                      <a:pt x="696" y="394"/>
                    </a:lnTo>
                    <a:lnTo>
                      <a:pt x="714" y="398"/>
                    </a:lnTo>
                    <a:lnTo>
                      <a:pt x="714" y="398"/>
                    </a:lnTo>
                    <a:lnTo>
                      <a:pt x="722" y="376"/>
                    </a:lnTo>
                    <a:lnTo>
                      <a:pt x="726" y="354"/>
                    </a:lnTo>
                    <a:lnTo>
                      <a:pt x="730" y="330"/>
                    </a:lnTo>
                    <a:lnTo>
                      <a:pt x="730" y="308"/>
                    </a:lnTo>
                    <a:lnTo>
                      <a:pt x="730" y="308"/>
                    </a:lnTo>
                    <a:lnTo>
                      <a:pt x="728" y="276"/>
                    </a:lnTo>
                    <a:lnTo>
                      <a:pt x="722" y="246"/>
                    </a:lnTo>
                    <a:lnTo>
                      <a:pt x="714" y="216"/>
                    </a:lnTo>
                    <a:lnTo>
                      <a:pt x="702" y="188"/>
                    </a:lnTo>
                    <a:lnTo>
                      <a:pt x="686" y="162"/>
                    </a:lnTo>
                    <a:lnTo>
                      <a:pt x="668" y="136"/>
                    </a:lnTo>
                    <a:lnTo>
                      <a:pt x="646" y="112"/>
                    </a:lnTo>
                    <a:lnTo>
                      <a:pt x="624" y="90"/>
                    </a:lnTo>
                    <a:lnTo>
                      <a:pt x="598" y="70"/>
                    </a:lnTo>
                    <a:lnTo>
                      <a:pt x="570" y="54"/>
                    </a:lnTo>
                    <a:lnTo>
                      <a:pt x="540" y="38"/>
                    </a:lnTo>
                    <a:lnTo>
                      <a:pt x="508" y="24"/>
                    </a:lnTo>
                    <a:lnTo>
                      <a:pt x="474" y="14"/>
                    </a:lnTo>
                    <a:lnTo>
                      <a:pt x="438" y="8"/>
                    </a:lnTo>
                    <a:lnTo>
                      <a:pt x="402" y="2"/>
                    </a:lnTo>
                    <a:lnTo>
                      <a:pt x="366" y="0"/>
                    </a:lnTo>
                    <a:lnTo>
                      <a:pt x="366" y="0"/>
                    </a:lnTo>
                    <a:lnTo>
                      <a:pt x="328" y="2"/>
                    </a:lnTo>
                    <a:lnTo>
                      <a:pt x="292" y="8"/>
                    </a:lnTo>
                    <a:lnTo>
                      <a:pt x="256" y="14"/>
                    </a:lnTo>
                    <a:lnTo>
                      <a:pt x="222" y="24"/>
                    </a:lnTo>
                    <a:lnTo>
                      <a:pt x="190" y="38"/>
                    </a:lnTo>
                    <a:lnTo>
                      <a:pt x="160" y="54"/>
                    </a:lnTo>
                    <a:lnTo>
                      <a:pt x="132" y="70"/>
                    </a:lnTo>
                    <a:lnTo>
                      <a:pt x="106" y="90"/>
                    </a:lnTo>
                    <a:lnTo>
                      <a:pt x="84" y="112"/>
                    </a:lnTo>
                    <a:lnTo>
                      <a:pt x="62" y="136"/>
                    </a:lnTo>
                    <a:lnTo>
                      <a:pt x="44" y="162"/>
                    </a:lnTo>
                    <a:lnTo>
                      <a:pt x="28" y="188"/>
                    </a:lnTo>
                    <a:lnTo>
                      <a:pt x="16" y="216"/>
                    </a:lnTo>
                    <a:lnTo>
                      <a:pt x="8" y="246"/>
                    </a:lnTo>
                    <a:lnTo>
                      <a:pt x="2" y="276"/>
                    </a:lnTo>
                    <a:lnTo>
                      <a:pt x="0" y="308"/>
                    </a:lnTo>
                    <a:lnTo>
                      <a:pt x="0" y="308"/>
                    </a:lnTo>
                    <a:lnTo>
                      <a:pt x="2" y="338"/>
                    </a:lnTo>
                    <a:lnTo>
                      <a:pt x="8" y="368"/>
                    </a:lnTo>
                    <a:lnTo>
                      <a:pt x="16" y="398"/>
                    </a:lnTo>
                    <a:lnTo>
                      <a:pt x="28" y="426"/>
                    </a:lnTo>
                    <a:lnTo>
                      <a:pt x="44" y="454"/>
                    </a:lnTo>
                    <a:lnTo>
                      <a:pt x="62" y="478"/>
                    </a:lnTo>
                    <a:lnTo>
                      <a:pt x="84" y="502"/>
                    </a:lnTo>
                    <a:lnTo>
                      <a:pt x="106" y="524"/>
                    </a:lnTo>
                    <a:lnTo>
                      <a:pt x="132" y="544"/>
                    </a:lnTo>
                    <a:lnTo>
                      <a:pt x="160" y="562"/>
                    </a:lnTo>
                    <a:lnTo>
                      <a:pt x="190" y="576"/>
                    </a:lnTo>
                    <a:lnTo>
                      <a:pt x="222" y="590"/>
                    </a:lnTo>
                    <a:lnTo>
                      <a:pt x="256" y="600"/>
                    </a:lnTo>
                    <a:lnTo>
                      <a:pt x="292" y="608"/>
                    </a:lnTo>
                    <a:lnTo>
                      <a:pt x="328" y="612"/>
                    </a:lnTo>
                    <a:lnTo>
                      <a:pt x="366" y="614"/>
                    </a:lnTo>
                    <a:lnTo>
                      <a:pt x="366" y="614"/>
                    </a:lnTo>
                    <a:lnTo>
                      <a:pt x="390" y="612"/>
                    </a:lnTo>
                    <a:lnTo>
                      <a:pt x="414" y="610"/>
                    </a:lnTo>
                    <a:lnTo>
                      <a:pt x="438" y="608"/>
                    </a:lnTo>
                    <a:lnTo>
                      <a:pt x="462" y="602"/>
                    </a:lnTo>
                    <a:lnTo>
                      <a:pt x="484" y="596"/>
                    </a:lnTo>
                    <a:lnTo>
                      <a:pt x="506" y="590"/>
                    </a:lnTo>
                    <a:lnTo>
                      <a:pt x="528" y="582"/>
                    </a:lnTo>
                    <a:lnTo>
                      <a:pt x="548" y="572"/>
                    </a:lnTo>
                    <a:lnTo>
                      <a:pt x="568" y="562"/>
                    </a:lnTo>
                    <a:lnTo>
                      <a:pt x="586" y="550"/>
                    </a:lnTo>
                    <a:lnTo>
                      <a:pt x="604" y="538"/>
                    </a:lnTo>
                    <a:lnTo>
                      <a:pt x="622" y="524"/>
                    </a:lnTo>
                    <a:lnTo>
                      <a:pt x="638" y="510"/>
                    </a:lnTo>
                    <a:lnTo>
                      <a:pt x="652" y="496"/>
                    </a:lnTo>
                    <a:lnTo>
                      <a:pt x="666" y="480"/>
                    </a:lnTo>
                    <a:lnTo>
                      <a:pt x="678" y="464"/>
                    </a:lnTo>
                    <a:lnTo>
                      <a:pt x="678" y="464"/>
                    </a:lnTo>
                    <a:lnTo>
                      <a:pt x="640" y="464"/>
                    </a:lnTo>
                    <a:lnTo>
                      <a:pt x="596" y="468"/>
                    </a:lnTo>
                    <a:lnTo>
                      <a:pt x="546" y="474"/>
                    </a:lnTo>
                    <a:lnTo>
                      <a:pt x="492" y="484"/>
                    </a:lnTo>
                    <a:lnTo>
                      <a:pt x="492"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52"/>
              <p:cNvSpPr>
                <a:spLocks/>
              </p:cNvSpPr>
              <p:nvPr/>
            </p:nvSpPr>
            <p:spPr bwMode="auto">
              <a:xfrm>
                <a:off x="1974850" y="2638425"/>
                <a:ext cx="114300" cy="206375"/>
              </a:xfrm>
              <a:custGeom>
                <a:avLst/>
                <a:gdLst>
                  <a:gd name="T0" fmla="*/ 22 w 72"/>
                  <a:gd name="T1" fmla="*/ 130 h 130"/>
                  <a:gd name="T2" fmla="*/ 22 w 72"/>
                  <a:gd name="T3" fmla="*/ 130 h 130"/>
                  <a:gd name="T4" fmla="*/ 34 w 72"/>
                  <a:gd name="T5" fmla="*/ 126 h 130"/>
                  <a:gd name="T6" fmla="*/ 34 w 72"/>
                  <a:gd name="T7" fmla="*/ 126 h 130"/>
                  <a:gd name="T8" fmla="*/ 52 w 72"/>
                  <a:gd name="T9" fmla="*/ 122 h 130"/>
                  <a:gd name="T10" fmla="*/ 68 w 72"/>
                  <a:gd name="T11" fmla="*/ 124 h 130"/>
                  <a:gd name="T12" fmla="*/ 68 w 72"/>
                  <a:gd name="T13" fmla="*/ 124 h 130"/>
                  <a:gd name="T14" fmla="*/ 70 w 72"/>
                  <a:gd name="T15" fmla="*/ 108 h 130"/>
                  <a:gd name="T16" fmla="*/ 72 w 72"/>
                  <a:gd name="T17" fmla="*/ 90 h 130"/>
                  <a:gd name="T18" fmla="*/ 72 w 72"/>
                  <a:gd name="T19" fmla="*/ 90 h 130"/>
                  <a:gd name="T20" fmla="*/ 70 w 72"/>
                  <a:gd name="T21" fmla="*/ 76 h 130"/>
                  <a:gd name="T22" fmla="*/ 68 w 72"/>
                  <a:gd name="T23" fmla="*/ 62 h 130"/>
                  <a:gd name="T24" fmla="*/ 64 w 72"/>
                  <a:gd name="T25" fmla="*/ 48 h 130"/>
                  <a:gd name="T26" fmla="*/ 58 w 72"/>
                  <a:gd name="T27" fmla="*/ 36 h 130"/>
                  <a:gd name="T28" fmla="*/ 54 w 72"/>
                  <a:gd name="T29" fmla="*/ 24 h 130"/>
                  <a:gd name="T30" fmla="*/ 46 w 72"/>
                  <a:gd name="T31" fmla="*/ 14 h 130"/>
                  <a:gd name="T32" fmla="*/ 40 w 72"/>
                  <a:gd name="T33" fmla="*/ 6 h 130"/>
                  <a:gd name="T34" fmla="*/ 32 w 72"/>
                  <a:gd name="T35" fmla="*/ 2 h 130"/>
                  <a:gd name="T36" fmla="*/ 32 w 72"/>
                  <a:gd name="T37" fmla="*/ 2 h 130"/>
                  <a:gd name="T38" fmla="*/ 26 w 72"/>
                  <a:gd name="T39" fmla="*/ 0 h 130"/>
                  <a:gd name="T40" fmla="*/ 18 w 72"/>
                  <a:gd name="T41" fmla="*/ 0 h 130"/>
                  <a:gd name="T42" fmla="*/ 14 w 72"/>
                  <a:gd name="T43" fmla="*/ 4 h 130"/>
                  <a:gd name="T44" fmla="*/ 8 w 72"/>
                  <a:gd name="T45" fmla="*/ 10 h 130"/>
                  <a:gd name="T46" fmla="*/ 4 w 72"/>
                  <a:gd name="T47" fmla="*/ 18 h 130"/>
                  <a:gd name="T48" fmla="*/ 2 w 72"/>
                  <a:gd name="T49" fmla="*/ 30 h 130"/>
                  <a:gd name="T50" fmla="*/ 0 w 72"/>
                  <a:gd name="T51" fmla="*/ 42 h 130"/>
                  <a:gd name="T52" fmla="*/ 0 w 72"/>
                  <a:gd name="T53" fmla="*/ 56 h 130"/>
                  <a:gd name="T54" fmla="*/ 0 w 72"/>
                  <a:gd name="T55" fmla="*/ 56 h 130"/>
                  <a:gd name="T56" fmla="*/ 2 w 72"/>
                  <a:gd name="T57" fmla="*/ 76 h 130"/>
                  <a:gd name="T58" fmla="*/ 6 w 72"/>
                  <a:gd name="T59" fmla="*/ 96 h 130"/>
                  <a:gd name="T60" fmla="*/ 14 w 72"/>
                  <a:gd name="T61" fmla="*/ 114 h 130"/>
                  <a:gd name="T62" fmla="*/ 22 w 72"/>
                  <a:gd name="T63" fmla="*/ 130 h 130"/>
                  <a:gd name="T64" fmla="*/ 22 w 72"/>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0">
                    <a:moveTo>
                      <a:pt x="22" y="130"/>
                    </a:moveTo>
                    <a:lnTo>
                      <a:pt x="22" y="130"/>
                    </a:lnTo>
                    <a:lnTo>
                      <a:pt x="34" y="126"/>
                    </a:lnTo>
                    <a:lnTo>
                      <a:pt x="34" y="126"/>
                    </a:lnTo>
                    <a:lnTo>
                      <a:pt x="52" y="122"/>
                    </a:lnTo>
                    <a:lnTo>
                      <a:pt x="68" y="124"/>
                    </a:lnTo>
                    <a:lnTo>
                      <a:pt x="68" y="124"/>
                    </a:lnTo>
                    <a:lnTo>
                      <a:pt x="70" y="108"/>
                    </a:lnTo>
                    <a:lnTo>
                      <a:pt x="72" y="90"/>
                    </a:lnTo>
                    <a:lnTo>
                      <a:pt x="72" y="90"/>
                    </a:lnTo>
                    <a:lnTo>
                      <a:pt x="70" y="76"/>
                    </a:lnTo>
                    <a:lnTo>
                      <a:pt x="68" y="62"/>
                    </a:lnTo>
                    <a:lnTo>
                      <a:pt x="64" y="48"/>
                    </a:lnTo>
                    <a:lnTo>
                      <a:pt x="58" y="36"/>
                    </a:lnTo>
                    <a:lnTo>
                      <a:pt x="54" y="24"/>
                    </a:lnTo>
                    <a:lnTo>
                      <a:pt x="46" y="14"/>
                    </a:lnTo>
                    <a:lnTo>
                      <a:pt x="40" y="6"/>
                    </a:lnTo>
                    <a:lnTo>
                      <a:pt x="32" y="2"/>
                    </a:lnTo>
                    <a:lnTo>
                      <a:pt x="32" y="2"/>
                    </a:lnTo>
                    <a:lnTo>
                      <a:pt x="26" y="0"/>
                    </a:lnTo>
                    <a:lnTo>
                      <a:pt x="18" y="0"/>
                    </a:lnTo>
                    <a:lnTo>
                      <a:pt x="14" y="4"/>
                    </a:lnTo>
                    <a:lnTo>
                      <a:pt x="8" y="10"/>
                    </a:lnTo>
                    <a:lnTo>
                      <a:pt x="4" y="18"/>
                    </a:lnTo>
                    <a:lnTo>
                      <a:pt x="2" y="30"/>
                    </a:lnTo>
                    <a:lnTo>
                      <a:pt x="0" y="42"/>
                    </a:lnTo>
                    <a:lnTo>
                      <a:pt x="0" y="56"/>
                    </a:lnTo>
                    <a:lnTo>
                      <a:pt x="0" y="56"/>
                    </a:lnTo>
                    <a:lnTo>
                      <a:pt x="2" y="76"/>
                    </a:lnTo>
                    <a:lnTo>
                      <a:pt x="6" y="96"/>
                    </a:lnTo>
                    <a:lnTo>
                      <a:pt x="14" y="114"/>
                    </a:lnTo>
                    <a:lnTo>
                      <a:pt x="22" y="130"/>
                    </a:lnTo>
                    <a:lnTo>
                      <a:pt x="2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3"/>
              <p:cNvSpPr>
                <a:spLocks/>
              </p:cNvSpPr>
              <p:nvPr/>
            </p:nvSpPr>
            <p:spPr bwMode="auto">
              <a:xfrm>
                <a:off x="2022475" y="2733675"/>
                <a:ext cx="57150" cy="139700"/>
              </a:xfrm>
              <a:custGeom>
                <a:avLst/>
                <a:gdLst>
                  <a:gd name="T0" fmla="*/ 4 w 36"/>
                  <a:gd name="T1" fmla="*/ 48 h 88"/>
                  <a:gd name="T2" fmla="*/ 4 w 36"/>
                  <a:gd name="T3" fmla="*/ 48 h 88"/>
                  <a:gd name="T4" fmla="*/ 2 w 36"/>
                  <a:gd name="T5" fmla="*/ 30 h 88"/>
                  <a:gd name="T6" fmla="*/ 0 w 36"/>
                  <a:gd name="T7" fmla="*/ 16 h 88"/>
                  <a:gd name="T8" fmla="*/ 4 w 36"/>
                  <a:gd name="T9" fmla="*/ 4 h 88"/>
                  <a:gd name="T10" fmla="*/ 6 w 36"/>
                  <a:gd name="T11" fmla="*/ 2 h 88"/>
                  <a:gd name="T12" fmla="*/ 8 w 36"/>
                  <a:gd name="T13" fmla="*/ 0 h 88"/>
                  <a:gd name="T14" fmla="*/ 8 w 36"/>
                  <a:gd name="T15" fmla="*/ 0 h 88"/>
                  <a:gd name="T16" fmla="*/ 10 w 36"/>
                  <a:gd name="T17" fmla="*/ 0 h 88"/>
                  <a:gd name="T18" fmla="*/ 14 w 36"/>
                  <a:gd name="T19" fmla="*/ 2 h 88"/>
                  <a:gd name="T20" fmla="*/ 22 w 36"/>
                  <a:gd name="T21" fmla="*/ 10 h 88"/>
                  <a:gd name="T22" fmla="*/ 28 w 36"/>
                  <a:gd name="T23" fmla="*/ 24 h 88"/>
                  <a:gd name="T24" fmla="*/ 34 w 36"/>
                  <a:gd name="T25" fmla="*/ 40 h 88"/>
                  <a:gd name="T26" fmla="*/ 34 w 36"/>
                  <a:gd name="T27" fmla="*/ 40 h 88"/>
                  <a:gd name="T28" fmla="*/ 36 w 36"/>
                  <a:gd name="T29" fmla="*/ 58 h 88"/>
                  <a:gd name="T30" fmla="*/ 36 w 36"/>
                  <a:gd name="T31" fmla="*/ 74 h 88"/>
                  <a:gd name="T32" fmla="*/ 34 w 36"/>
                  <a:gd name="T33" fmla="*/ 84 h 88"/>
                  <a:gd name="T34" fmla="*/ 32 w 36"/>
                  <a:gd name="T35" fmla="*/ 88 h 88"/>
                  <a:gd name="T36" fmla="*/ 30 w 36"/>
                  <a:gd name="T37" fmla="*/ 88 h 88"/>
                  <a:gd name="T38" fmla="*/ 30 w 36"/>
                  <a:gd name="T39" fmla="*/ 88 h 88"/>
                  <a:gd name="T40" fmla="*/ 26 w 36"/>
                  <a:gd name="T41" fmla="*/ 88 h 88"/>
                  <a:gd name="T42" fmla="*/ 24 w 36"/>
                  <a:gd name="T43" fmla="*/ 86 h 88"/>
                  <a:gd name="T44" fmla="*/ 16 w 36"/>
                  <a:gd name="T45" fmla="*/ 78 h 88"/>
                  <a:gd name="T46" fmla="*/ 10 w 36"/>
                  <a:gd name="T47" fmla="*/ 64 h 88"/>
                  <a:gd name="T48" fmla="*/ 4 w 36"/>
                  <a:gd name="T49" fmla="*/ 48 h 88"/>
                  <a:gd name="T50" fmla="*/ 4 w 36"/>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88">
                    <a:moveTo>
                      <a:pt x="4" y="48"/>
                    </a:moveTo>
                    <a:lnTo>
                      <a:pt x="4" y="48"/>
                    </a:lnTo>
                    <a:lnTo>
                      <a:pt x="2" y="30"/>
                    </a:lnTo>
                    <a:lnTo>
                      <a:pt x="0" y="16"/>
                    </a:lnTo>
                    <a:lnTo>
                      <a:pt x="4" y="4"/>
                    </a:lnTo>
                    <a:lnTo>
                      <a:pt x="6" y="2"/>
                    </a:lnTo>
                    <a:lnTo>
                      <a:pt x="8" y="0"/>
                    </a:lnTo>
                    <a:lnTo>
                      <a:pt x="8" y="0"/>
                    </a:lnTo>
                    <a:lnTo>
                      <a:pt x="10" y="0"/>
                    </a:lnTo>
                    <a:lnTo>
                      <a:pt x="14" y="2"/>
                    </a:lnTo>
                    <a:lnTo>
                      <a:pt x="22" y="10"/>
                    </a:lnTo>
                    <a:lnTo>
                      <a:pt x="28" y="24"/>
                    </a:lnTo>
                    <a:lnTo>
                      <a:pt x="34" y="40"/>
                    </a:lnTo>
                    <a:lnTo>
                      <a:pt x="34" y="40"/>
                    </a:lnTo>
                    <a:lnTo>
                      <a:pt x="36" y="58"/>
                    </a:lnTo>
                    <a:lnTo>
                      <a:pt x="36" y="74"/>
                    </a:lnTo>
                    <a:lnTo>
                      <a:pt x="34" y="84"/>
                    </a:lnTo>
                    <a:lnTo>
                      <a:pt x="32" y="88"/>
                    </a:lnTo>
                    <a:lnTo>
                      <a:pt x="30" y="88"/>
                    </a:lnTo>
                    <a:lnTo>
                      <a:pt x="30" y="88"/>
                    </a:lnTo>
                    <a:lnTo>
                      <a:pt x="26" y="88"/>
                    </a:lnTo>
                    <a:lnTo>
                      <a:pt x="24" y="86"/>
                    </a:lnTo>
                    <a:lnTo>
                      <a:pt x="16" y="78"/>
                    </a:lnTo>
                    <a:lnTo>
                      <a:pt x="10" y="64"/>
                    </a:lnTo>
                    <a:lnTo>
                      <a:pt x="4" y="48"/>
                    </a:lnTo>
                    <a:lnTo>
                      <a:pt x="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7"/>
              <p:cNvSpPr>
                <a:spLocks/>
              </p:cNvSpPr>
              <p:nvPr/>
            </p:nvSpPr>
            <p:spPr bwMode="auto">
              <a:xfrm>
                <a:off x="1060450" y="3270250"/>
                <a:ext cx="869950" cy="552450"/>
              </a:xfrm>
              <a:custGeom>
                <a:avLst/>
                <a:gdLst>
                  <a:gd name="T0" fmla="*/ 36 w 548"/>
                  <a:gd name="T1" fmla="*/ 0 h 348"/>
                  <a:gd name="T2" fmla="*/ 36 w 548"/>
                  <a:gd name="T3" fmla="*/ 0 h 348"/>
                  <a:gd name="T4" fmla="*/ 46 w 548"/>
                  <a:gd name="T5" fmla="*/ 8 h 348"/>
                  <a:gd name="T6" fmla="*/ 76 w 548"/>
                  <a:gd name="T7" fmla="*/ 24 h 348"/>
                  <a:gd name="T8" fmla="*/ 98 w 548"/>
                  <a:gd name="T9" fmla="*/ 36 h 348"/>
                  <a:gd name="T10" fmla="*/ 124 w 548"/>
                  <a:gd name="T11" fmla="*/ 48 h 348"/>
                  <a:gd name="T12" fmla="*/ 152 w 548"/>
                  <a:gd name="T13" fmla="*/ 60 h 348"/>
                  <a:gd name="T14" fmla="*/ 186 w 548"/>
                  <a:gd name="T15" fmla="*/ 70 h 348"/>
                  <a:gd name="T16" fmla="*/ 222 w 548"/>
                  <a:gd name="T17" fmla="*/ 80 h 348"/>
                  <a:gd name="T18" fmla="*/ 262 w 548"/>
                  <a:gd name="T19" fmla="*/ 88 h 348"/>
                  <a:gd name="T20" fmla="*/ 304 w 548"/>
                  <a:gd name="T21" fmla="*/ 92 h 348"/>
                  <a:gd name="T22" fmla="*/ 348 w 548"/>
                  <a:gd name="T23" fmla="*/ 94 h 348"/>
                  <a:gd name="T24" fmla="*/ 396 w 548"/>
                  <a:gd name="T25" fmla="*/ 90 h 348"/>
                  <a:gd name="T26" fmla="*/ 420 w 548"/>
                  <a:gd name="T27" fmla="*/ 88 h 348"/>
                  <a:gd name="T28" fmla="*/ 444 w 548"/>
                  <a:gd name="T29" fmla="*/ 84 h 348"/>
                  <a:gd name="T30" fmla="*/ 470 w 548"/>
                  <a:gd name="T31" fmla="*/ 78 h 348"/>
                  <a:gd name="T32" fmla="*/ 496 w 548"/>
                  <a:gd name="T33" fmla="*/ 70 h 348"/>
                  <a:gd name="T34" fmla="*/ 522 w 548"/>
                  <a:gd name="T35" fmla="*/ 62 h 348"/>
                  <a:gd name="T36" fmla="*/ 548 w 548"/>
                  <a:gd name="T37" fmla="*/ 50 h 348"/>
                  <a:gd name="T38" fmla="*/ 548 w 548"/>
                  <a:gd name="T39" fmla="*/ 50 h 348"/>
                  <a:gd name="T40" fmla="*/ 532 w 548"/>
                  <a:gd name="T41" fmla="*/ 82 h 348"/>
                  <a:gd name="T42" fmla="*/ 492 w 548"/>
                  <a:gd name="T43" fmla="*/ 156 h 348"/>
                  <a:gd name="T44" fmla="*/ 468 w 548"/>
                  <a:gd name="T45" fmla="*/ 200 h 348"/>
                  <a:gd name="T46" fmla="*/ 440 w 548"/>
                  <a:gd name="T47" fmla="*/ 242 h 348"/>
                  <a:gd name="T48" fmla="*/ 414 w 548"/>
                  <a:gd name="T49" fmla="*/ 280 h 348"/>
                  <a:gd name="T50" fmla="*/ 402 w 548"/>
                  <a:gd name="T51" fmla="*/ 296 h 348"/>
                  <a:gd name="T52" fmla="*/ 390 w 548"/>
                  <a:gd name="T53" fmla="*/ 310 h 348"/>
                  <a:gd name="T54" fmla="*/ 390 w 548"/>
                  <a:gd name="T55" fmla="*/ 310 h 348"/>
                  <a:gd name="T56" fmla="*/ 378 w 548"/>
                  <a:gd name="T57" fmla="*/ 320 h 348"/>
                  <a:gd name="T58" fmla="*/ 368 w 548"/>
                  <a:gd name="T59" fmla="*/ 328 h 348"/>
                  <a:gd name="T60" fmla="*/ 368 w 548"/>
                  <a:gd name="T61" fmla="*/ 328 h 348"/>
                  <a:gd name="T62" fmla="*/ 354 w 548"/>
                  <a:gd name="T63" fmla="*/ 334 h 348"/>
                  <a:gd name="T64" fmla="*/ 336 w 548"/>
                  <a:gd name="T65" fmla="*/ 338 h 348"/>
                  <a:gd name="T66" fmla="*/ 312 w 548"/>
                  <a:gd name="T67" fmla="*/ 342 h 348"/>
                  <a:gd name="T68" fmla="*/ 286 w 548"/>
                  <a:gd name="T69" fmla="*/ 346 h 348"/>
                  <a:gd name="T70" fmla="*/ 258 w 548"/>
                  <a:gd name="T71" fmla="*/ 348 h 348"/>
                  <a:gd name="T72" fmla="*/ 228 w 548"/>
                  <a:gd name="T73" fmla="*/ 348 h 348"/>
                  <a:gd name="T74" fmla="*/ 196 w 548"/>
                  <a:gd name="T75" fmla="*/ 348 h 348"/>
                  <a:gd name="T76" fmla="*/ 166 w 548"/>
                  <a:gd name="T77" fmla="*/ 344 h 348"/>
                  <a:gd name="T78" fmla="*/ 134 w 548"/>
                  <a:gd name="T79" fmla="*/ 338 h 348"/>
                  <a:gd name="T80" fmla="*/ 106 w 548"/>
                  <a:gd name="T81" fmla="*/ 330 h 348"/>
                  <a:gd name="T82" fmla="*/ 78 w 548"/>
                  <a:gd name="T83" fmla="*/ 320 h 348"/>
                  <a:gd name="T84" fmla="*/ 54 w 548"/>
                  <a:gd name="T85" fmla="*/ 306 h 348"/>
                  <a:gd name="T86" fmla="*/ 42 w 548"/>
                  <a:gd name="T87" fmla="*/ 298 h 348"/>
                  <a:gd name="T88" fmla="*/ 32 w 548"/>
                  <a:gd name="T89" fmla="*/ 290 h 348"/>
                  <a:gd name="T90" fmla="*/ 24 w 548"/>
                  <a:gd name="T91" fmla="*/ 280 h 348"/>
                  <a:gd name="T92" fmla="*/ 16 w 548"/>
                  <a:gd name="T93" fmla="*/ 268 h 348"/>
                  <a:gd name="T94" fmla="*/ 10 w 548"/>
                  <a:gd name="T95" fmla="*/ 258 h 348"/>
                  <a:gd name="T96" fmla="*/ 4 w 548"/>
                  <a:gd name="T97" fmla="*/ 246 h 348"/>
                  <a:gd name="T98" fmla="*/ 2 w 548"/>
                  <a:gd name="T99" fmla="*/ 232 h 348"/>
                  <a:gd name="T100" fmla="*/ 0 w 548"/>
                  <a:gd name="T101" fmla="*/ 218 h 348"/>
                  <a:gd name="T102" fmla="*/ 0 w 548"/>
                  <a:gd name="T103" fmla="*/ 218 h 348"/>
                  <a:gd name="T104" fmla="*/ 2 w 548"/>
                  <a:gd name="T105" fmla="*/ 186 h 348"/>
                  <a:gd name="T106" fmla="*/ 12 w 548"/>
                  <a:gd name="T107" fmla="*/ 116 h 348"/>
                  <a:gd name="T108" fmla="*/ 24 w 548"/>
                  <a:gd name="T109" fmla="*/ 44 h 348"/>
                  <a:gd name="T110" fmla="*/ 30 w 548"/>
                  <a:gd name="T111" fmla="*/ 16 h 348"/>
                  <a:gd name="T112" fmla="*/ 32 w 548"/>
                  <a:gd name="T113" fmla="*/ 6 h 348"/>
                  <a:gd name="T114" fmla="*/ 36 w 548"/>
                  <a:gd name="T115" fmla="*/ 0 h 348"/>
                  <a:gd name="T116" fmla="*/ 36 w 548"/>
                  <a:gd name="T1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8" h="348">
                    <a:moveTo>
                      <a:pt x="36" y="0"/>
                    </a:moveTo>
                    <a:lnTo>
                      <a:pt x="36" y="0"/>
                    </a:lnTo>
                    <a:lnTo>
                      <a:pt x="46" y="8"/>
                    </a:lnTo>
                    <a:lnTo>
                      <a:pt x="76" y="24"/>
                    </a:lnTo>
                    <a:lnTo>
                      <a:pt x="98" y="36"/>
                    </a:lnTo>
                    <a:lnTo>
                      <a:pt x="124" y="48"/>
                    </a:lnTo>
                    <a:lnTo>
                      <a:pt x="152" y="60"/>
                    </a:lnTo>
                    <a:lnTo>
                      <a:pt x="186" y="70"/>
                    </a:lnTo>
                    <a:lnTo>
                      <a:pt x="222" y="80"/>
                    </a:lnTo>
                    <a:lnTo>
                      <a:pt x="262" y="88"/>
                    </a:lnTo>
                    <a:lnTo>
                      <a:pt x="304" y="92"/>
                    </a:lnTo>
                    <a:lnTo>
                      <a:pt x="348" y="94"/>
                    </a:lnTo>
                    <a:lnTo>
                      <a:pt x="396" y="90"/>
                    </a:lnTo>
                    <a:lnTo>
                      <a:pt x="420" y="88"/>
                    </a:lnTo>
                    <a:lnTo>
                      <a:pt x="444" y="84"/>
                    </a:lnTo>
                    <a:lnTo>
                      <a:pt x="470" y="78"/>
                    </a:lnTo>
                    <a:lnTo>
                      <a:pt x="496" y="70"/>
                    </a:lnTo>
                    <a:lnTo>
                      <a:pt x="522" y="62"/>
                    </a:lnTo>
                    <a:lnTo>
                      <a:pt x="548" y="50"/>
                    </a:lnTo>
                    <a:lnTo>
                      <a:pt x="548" y="50"/>
                    </a:lnTo>
                    <a:lnTo>
                      <a:pt x="532" y="82"/>
                    </a:lnTo>
                    <a:lnTo>
                      <a:pt x="492" y="156"/>
                    </a:lnTo>
                    <a:lnTo>
                      <a:pt x="468" y="200"/>
                    </a:lnTo>
                    <a:lnTo>
                      <a:pt x="440" y="242"/>
                    </a:lnTo>
                    <a:lnTo>
                      <a:pt x="414" y="280"/>
                    </a:lnTo>
                    <a:lnTo>
                      <a:pt x="402" y="296"/>
                    </a:lnTo>
                    <a:lnTo>
                      <a:pt x="390" y="310"/>
                    </a:lnTo>
                    <a:lnTo>
                      <a:pt x="390" y="310"/>
                    </a:lnTo>
                    <a:lnTo>
                      <a:pt x="378" y="320"/>
                    </a:lnTo>
                    <a:lnTo>
                      <a:pt x="368" y="328"/>
                    </a:lnTo>
                    <a:lnTo>
                      <a:pt x="368" y="328"/>
                    </a:lnTo>
                    <a:lnTo>
                      <a:pt x="354" y="334"/>
                    </a:lnTo>
                    <a:lnTo>
                      <a:pt x="336" y="338"/>
                    </a:lnTo>
                    <a:lnTo>
                      <a:pt x="312" y="342"/>
                    </a:lnTo>
                    <a:lnTo>
                      <a:pt x="286" y="346"/>
                    </a:lnTo>
                    <a:lnTo>
                      <a:pt x="258" y="348"/>
                    </a:lnTo>
                    <a:lnTo>
                      <a:pt x="228" y="348"/>
                    </a:lnTo>
                    <a:lnTo>
                      <a:pt x="196" y="348"/>
                    </a:lnTo>
                    <a:lnTo>
                      <a:pt x="166" y="344"/>
                    </a:lnTo>
                    <a:lnTo>
                      <a:pt x="134" y="338"/>
                    </a:lnTo>
                    <a:lnTo>
                      <a:pt x="106" y="330"/>
                    </a:lnTo>
                    <a:lnTo>
                      <a:pt x="78" y="320"/>
                    </a:lnTo>
                    <a:lnTo>
                      <a:pt x="54" y="306"/>
                    </a:lnTo>
                    <a:lnTo>
                      <a:pt x="42" y="298"/>
                    </a:lnTo>
                    <a:lnTo>
                      <a:pt x="32" y="290"/>
                    </a:lnTo>
                    <a:lnTo>
                      <a:pt x="24" y="280"/>
                    </a:lnTo>
                    <a:lnTo>
                      <a:pt x="16" y="268"/>
                    </a:lnTo>
                    <a:lnTo>
                      <a:pt x="10" y="258"/>
                    </a:lnTo>
                    <a:lnTo>
                      <a:pt x="4" y="246"/>
                    </a:lnTo>
                    <a:lnTo>
                      <a:pt x="2" y="232"/>
                    </a:lnTo>
                    <a:lnTo>
                      <a:pt x="0" y="218"/>
                    </a:lnTo>
                    <a:lnTo>
                      <a:pt x="0" y="218"/>
                    </a:lnTo>
                    <a:lnTo>
                      <a:pt x="2" y="186"/>
                    </a:lnTo>
                    <a:lnTo>
                      <a:pt x="12" y="116"/>
                    </a:lnTo>
                    <a:lnTo>
                      <a:pt x="24" y="44"/>
                    </a:lnTo>
                    <a:lnTo>
                      <a:pt x="30" y="16"/>
                    </a:lnTo>
                    <a:lnTo>
                      <a:pt x="32" y="6"/>
                    </a:lnTo>
                    <a:lnTo>
                      <a:pt x="3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1"/>
              <p:cNvSpPr>
                <a:spLocks/>
              </p:cNvSpPr>
              <p:nvPr/>
            </p:nvSpPr>
            <p:spPr bwMode="auto">
              <a:xfrm>
                <a:off x="1581150" y="3683000"/>
                <a:ext cx="279400" cy="349250"/>
              </a:xfrm>
              <a:custGeom>
                <a:avLst/>
                <a:gdLst>
                  <a:gd name="T0" fmla="*/ 2 w 176"/>
                  <a:gd name="T1" fmla="*/ 0 h 220"/>
                  <a:gd name="T2" fmla="*/ 40 w 176"/>
                  <a:gd name="T3" fmla="*/ 6 h 220"/>
                  <a:gd name="T4" fmla="*/ 80 w 176"/>
                  <a:gd name="T5" fmla="*/ 20 h 220"/>
                  <a:gd name="T6" fmla="*/ 116 w 176"/>
                  <a:gd name="T7" fmla="*/ 44 h 220"/>
                  <a:gd name="T8" fmla="*/ 138 w 176"/>
                  <a:gd name="T9" fmla="*/ 74 h 220"/>
                  <a:gd name="T10" fmla="*/ 144 w 176"/>
                  <a:gd name="T11" fmla="*/ 90 h 220"/>
                  <a:gd name="T12" fmla="*/ 140 w 176"/>
                  <a:gd name="T13" fmla="*/ 120 h 220"/>
                  <a:gd name="T14" fmla="*/ 128 w 176"/>
                  <a:gd name="T15" fmla="*/ 146 h 220"/>
                  <a:gd name="T16" fmla="*/ 100 w 176"/>
                  <a:gd name="T17" fmla="*/ 184 h 220"/>
                  <a:gd name="T18" fmla="*/ 118 w 176"/>
                  <a:gd name="T19" fmla="*/ 184 h 220"/>
                  <a:gd name="T20" fmla="*/ 158 w 176"/>
                  <a:gd name="T21" fmla="*/ 190 h 220"/>
                  <a:gd name="T22" fmla="*/ 172 w 176"/>
                  <a:gd name="T23" fmla="*/ 198 h 220"/>
                  <a:gd name="T24" fmla="*/ 176 w 176"/>
                  <a:gd name="T25" fmla="*/ 206 h 220"/>
                  <a:gd name="T26" fmla="*/ 176 w 176"/>
                  <a:gd name="T27" fmla="*/ 212 h 220"/>
                  <a:gd name="T28" fmla="*/ 148 w 176"/>
                  <a:gd name="T29" fmla="*/ 220 h 220"/>
                  <a:gd name="T30" fmla="*/ 114 w 176"/>
                  <a:gd name="T31" fmla="*/ 220 h 220"/>
                  <a:gd name="T32" fmla="*/ 52 w 176"/>
                  <a:gd name="T33" fmla="*/ 208 h 220"/>
                  <a:gd name="T34" fmla="*/ 32 w 176"/>
                  <a:gd name="T35" fmla="*/ 202 h 220"/>
                  <a:gd name="T36" fmla="*/ 20 w 176"/>
                  <a:gd name="T37" fmla="*/ 194 h 220"/>
                  <a:gd name="T38" fmla="*/ 20 w 176"/>
                  <a:gd name="T39" fmla="*/ 190 h 220"/>
                  <a:gd name="T40" fmla="*/ 24 w 176"/>
                  <a:gd name="T41" fmla="*/ 182 h 220"/>
                  <a:gd name="T42" fmla="*/ 50 w 176"/>
                  <a:gd name="T43" fmla="*/ 162 h 220"/>
                  <a:gd name="T44" fmla="*/ 70 w 176"/>
                  <a:gd name="T45" fmla="*/ 148 h 220"/>
                  <a:gd name="T46" fmla="*/ 92 w 176"/>
                  <a:gd name="T47" fmla="*/ 126 h 220"/>
                  <a:gd name="T48" fmla="*/ 98 w 176"/>
                  <a:gd name="T49" fmla="*/ 108 h 220"/>
                  <a:gd name="T50" fmla="*/ 90 w 176"/>
                  <a:gd name="T51" fmla="*/ 92 h 220"/>
                  <a:gd name="T52" fmla="*/ 66 w 176"/>
                  <a:gd name="T53" fmla="*/ 76 h 220"/>
                  <a:gd name="T54" fmla="*/ 30 w 176"/>
                  <a:gd name="T55" fmla="*/ 60 h 220"/>
                  <a:gd name="T56" fmla="*/ 20 w 176"/>
                  <a:gd name="T57" fmla="*/ 52 h 220"/>
                  <a:gd name="T58" fmla="*/ 18 w 176"/>
                  <a:gd name="T59" fmla="*/ 48 h 220"/>
                  <a:gd name="T60" fmla="*/ 18 w 176"/>
                  <a:gd name="T61" fmla="*/ 44 h 220"/>
                  <a:gd name="T62" fmla="*/ 22 w 176"/>
                  <a:gd name="T63" fmla="*/ 44 h 220"/>
                  <a:gd name="T64" fmla="*/ 16 w 176"/>
                  <a:gd name="T65" fmla="*/ 40 h 220"/>
                  <a:gd name="T66" fmla="*/ 2 w 176"/>
                  <a:gd name="T67" fmla="*/ 28 h 220"/>
                  <a:gd name="T68" fmla="*/ 2 w 176"/>
                  <a:gd name="T69" fmla="*/ 14 h 220"/>
                  <a:gd name="T70" fmla="*/ 2 w 176"/>
                  <a:gd name="T7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0">
                    <a:moveTo>
                      <a:pt x="2" y="0"/>
                    </a:moveTo>
                    <a:lnTo>
                      <a:pt x="2" y="0"/>
                    </a:lnTo>
                    <a:lnTo>
                      <a:pt x="20" y="2"/>
                    </a:lnTo>
                    <a:lnTo>
                      <a:pt x="40" y="6"/>
                    </a:lnTo>
                    <a:lnTo>
                      <a:pt x="60" y="12"/>
                    </a:lnTo>
                    <a:lnTo>
                      <a:pt x="80" y="20"/>
                    </a:lnTo>
                    <a:lnTo>
                      <a:pt x="98" y="32"/>
                    </a:lnTo>
                    <a:lnTo>
                      <a:pt x="116" y="44"/>
                    </a:lnTo>
                    <a:lnTo>
                      <a:pt x="128" y="58"/>
                    </a:lnTo>
                    <a:lnTo>
                      <a:pt x="138" y="74"/>
                    </a:lnTo>
                    <a:lnTo>
                      <a:pt x="138" y="74"/>
                    </a:lnTo>
                    <a:lnTo>
                      <a:pt x="144" y="90"/>
                    </a:lnTo>
                    <a:lnTo>
                      <a:pt x="144" y="106"/>
                    </a:lnTo>
                    <a:lnTo>
                      <a:pt x="140" y="120"/>
                    </a:lnTo>
                    <a:lnTo>
                      <a:pt x="136" y="134"/>
                    </a:lnTo>
                    <a:lnTo>
                      <a:pt x="128" y="146"/>
                    </a:lnTo>
                    <a:lnTo>
                      <a:pt x="118" y="160"/>
                    </a:lnTo>
                    <a:lnTo>
                      <a:pt x="100" y="184"/>
                    </a:lnTo>
                    <a:lnTo>
                      <a:pt x="100" y="184"/>
                    </a:lnTo>
                    <a:lnTo>
                      <a:pt x="118" y="184"/>
                    </a:lnTo>
                    <a:lnTo>
                      <a:pt x="146" y="186"/>
                    </a:lnTo>
                    <a:lnTo>
                      <a:pt x="158" y="190"/>
                    </a:lnTo>
                    <a:lnTo>
                      <a:pt x="168" y="194"/>
                    </a:lnTo>
                    <a:lnTo>
                      <a:pt x="172" y="198"/>
                    </a:lnTo>
                    <a:lnTo>
                      <a:pt x="174" y="202"/>
                    </a:lnTo>
                    <a:lnTo>
                      <a:pt x="176" y="206"/>
                    </a:lnTo>
                    <a:lnTo>
                      <a:pt x="176" y="212"/>
                    </a:lnTo>
                    <a:lnTo>
                      <a:pt x="176" y="212"/>
                    </a:lnTo>
                    <a:lnTo>
                      <a:pt x="162" y="216"/>
                    </a:lnTo>
                    <a:lnTo>
                      <a:pt x="148" y="220"/>
                    </a:lnTo>
                    <a:lnTo>
                      <a:pt x="132" y="220"/>
                    </a:lnTo>
                    <a:lnTo>
                      <a:pt x="114" y="220"/>
                    </a:lnTo>
                    <a:lnTo>
                      <a:pt x="80" y="214"/>
                    </a:lnTo>
                    <a:lnTo>
                      <a:pt x="52" y="208"/>
                    </a:lnTo>
                    <a:lnTo>
                      <a:pt x="52" y="208"/>
                    </a:lnTo>
                    <a:lnTo>
                      <a:pt x="32" y="202"/>
                    </a:lnTo>
                    <a:lnTo>
                      <a:pt x="24" y="198"/>
                    </a:lnTo>
                    <a:lnTo>
                      <a:pt x="20" y="194"/>
                    </a:lnTo>
                    <a:lnTo>
                      <a:pt x="20" y="190"/>
                    </a:lnTo>
                    <a:lnTo>
                      <a:pt x="20" y="190"/>
                    </a:lnTo>
                    <a:lnTo>
                      <a:pt x="22" y="186"/>
                    </a:lnTo>
                    <a:lnTo>
                      <a:pt x="24" y="182"/>
                    </a:lnTo>
                    <a:lnTo>
                      <a:pt x="32" y="176"/>
                    </a:lnTo>
                    <a:lnTo>
                      <a:pt x="50" y="162"/>
                    </a:lnTo>
                    <a:lnTo>
                      <a:pt x="50" y="162"/>
                    </a:lnTo>
                    <a:lnTo>
                      <a:pt x="70" y="148"/>
                    </a:lnTo>
                    <a:lnTo>
                      <a:pt x="84" y="136"/>
                    </a:lnTo>
                    <a:lnTo>
                      <a:pt x="92" y="126"/>
                    </a:lnTo>
                    <a:lnTo>
                      <a:pt x="96" y="116"/>
                    </a:lnTo>
                    <a:lnTo>
                      <a:pt x="98" y="108"/>
                    </a:lnTo>
                    <a:lnTo>
                      <a:pt x="96" y="100"/>
                    </a:lnTo>
                    <a:lnTo>
                      <a:pt x="90" y="92"/>
                    </a:lnTo>
                    <a:lnTo>
                      <a:pt x="84" y="86"/>
                    </a:lnTo>
                    <a:lnTo>
                      <a:pt x="66" y="76"/>
                    </a:lnTo>
                    <a:lnTo>
                      <a:pt x="48" y="68"/>
                    </a:lnTo>
                    <a:lnTo>
                      <a:pt x="30" y="60"/>
                    </a:lnTo>
                    <a:lnTo>
                      <a:pt x="24" y="56"/>
                    </a:lnTo>
                    <a:lnTo>
                      <a:pt x="20" y="52"/>
                    </a:lnTo>
                    <a:lnTo>
                      <a:pt x="20" y="52"/>
                    </a:lnTo>
                    <a:lnTo>
                      <a:pt x="18" y="48"/>
                    </a:lnTo>
                    <a:lnTo>
                      <a:pt x="18" y="46"/>
                    </a:lnTo>
                    <a:lnTo>
                      <a:pt x="18" y="44"/>
                    </a:lnTo>
                    <a:lnTo>
                      <a:pt x="20" y="44"/>
                    </a:lnTo>
                    <a:lnTo>
                      <a:pt x="22" y="44"/>
                    </a:lnTo>
                    <a:lnTo>
                      <a:pt x="16" y="40"/>
                    </a:lnTo>
                    <a:lnTo>
                      <a:pt x="16" y="40"/>
                    </a:lnTo>
                    <a:lnTo>
                      <a:pt x="6" y="32"/>
                    </a:lnTo>
                    <a:lnTo>
                      <a:pt x="2" y="28"/>
                    </a:lnTo>
                    <a:lnTo>
                      <a:pt x="0" y="24"/>
                    </a:lnTo>
                    <a:lnTo>
                      <a:pt x="2" y="14"/>
                    </a:lnTo>
                    <a:lnTo>
                      <a:pt x="6"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2"/>
              <p:cNvSpPr>
                <a:spLocks/>
              </p:cNvSpPr>
              <p:nvPr/>
            </p:nvSpPr>
            <p:spPr bwMode="auto">
              <a:xfrm>
                <a:off x="1085850" y="3651250"/>
                <a:ext cx="234950" cy="393700"/>
              </a:xfrm>
              <a:custGeom>
                <a:avLst/>
                <a:gdLst>
                  <a:gd name="T0" fmla="*/ 28 w 148"/>
                  <a:gd name="T1" fmla="*/ 0 h 248"/>
                  <a:gd name="T2" fmla="*/ 62 w 148"/>
                  <a:gd name="T3" fmla="*/ 16 h 248"/>
                  <a:gd name="T4" fmla="*/ 98 w 148"/>
                  <a:gd name="T5" fmla="*/ 40 h 248"/>
                  <a:gd name="T6" fmla="*/ 128 w 148"/>
                  <a:gd name="T7" fmla="*/ 70 h 248"/>
                  <a:gd name="T8" fmla="*/ 142 w 148"/>
                  <a:gd name="T9" fmla="*/ 104 h 248"/>
                  <a:gd name="T10" fmla="*/ 144 w 148"/>
                  <a:gd name="T11" fmla="*/ 122 h 248"/>
                  <a:gd name="T12" fmla="*/ 134 w 148"/>
                  <a:gd name="T13" fmla="*/ 150 h 248"/>
                  <a:gd name="T14" fmla="*/ 114 w 148"/>
                  <a:gd name="T15" fmla="*/ 172 h 248"/>
                  <a:gd name="T16" fmla="*/ 78 w 148"/>
                  <a:gd name="T17" fmla="*/ 202 h 248"/>
                  <a:gd name="T18" fmla="*/ 98 w 148"/>
                  <a:gd name="T19" fmla="*/ 208 h 248"/>
                  <a:gd name="T20" fmla="*/ 136 w 148"/>
                  <a:gd name="T21" fmla="*/ 222 h 248"/>
                  <a:gd name="T22" fmla="*/ 146 w 148"/>
                  <a:gd name="T23" fmla="*/ 232 h 248"/>
                  <a:gd name="T24" fmla="*/ 148 w 148"/>
                  <a:gd name="T25" fmla="*/ 242 h 248"/>
                  <a:gd name="T26" fmla="*/ 146 w 148"/>
                  <a:gd name="T27" fmla="*/ 246 h 248"/>
                  <a:gd name="T28" fmla="*/ 118 w 148"/>
                  <a:gd name="T29" fmla="*/ 248 h 248"/>
                  <a:gd name="T30" fmla="*/ 86 w 148"/>
                  <a:gd name="T31" fmla="*/ 240 h 248"/>
                  <a:gd name="T32" fmla="*/ 28 w 148"/>
                  <a:gd name="T33" fmla="*/ 214 h 248"/>
                  <a:gd name="T34" fmla="*/ 10 w 148"/>
                  <a:gd name="T35" fmla="*/ 204 h 248"/>
                  <a:gd name="T36" fmla="*/ 0 w 148"/>
                  <a:gd name="T37" fmla="*/ 194 h 248"/>
                  <a:gd name="T38" fmla="*/ 0 w 148"/>
                  <a:gd name="T39" fmla="*/ 188 h 248"/>
                  <a:gd name="T40" fmla="*/ 6 w 148"/>
                  <a:gd name="T41" fmla="*/ 184 h 248"/>
                  <a:gd name="T42" fmla="*/ 36 w 148"/>
                  <a:gd name="T43" fmla="*/ 170 h 248"/>
                  <a:gd name="T44" fmla="*/ 58 w 148"/>
                  <a:gd name="T45" fmla="*/ 162 h 248"/>
                  <a:gd name="T46" fmla="*/ 86 w 148"/>
                  <a:gd name="T47" fmla="*/ 144 h 248"/>
                  <a:gd name="T48" fmla="*/ 96 w 148"/>
                  <a:gd name="T49" fmla="*/ 128 h 248"/>
                  <a:gd name="T50" fmla="*/ 92 w 148"/>
                  <a:gd name="T51" fmla="*/ 112 h 248"/>
                  <a:gd name="T52" fmla="*/ 72 w 148"/>
                  <a:gd name="T53" fmla="*/ 90 h 248"/>
                  <a:gd name="T54" fmla="*/ 40 w 148"/>
                  <a:gd name="T55" fmla="*/ 66 h 248"/>
                  <a:gd name="T56" fmla="*/ 32 w 148"/>
                  <a:gd name="T57" fmla="*/ 56 h 248"/>
                  <a:gd name="T58" fmla="*/ 32 w 148"/>
                  <a:gd name="T59" fmla="*/ 50 h 248"/>
                  <a:gd name="T60" fmla="*/ 32 w 148"/>
                  <a:gd name="T61" fmla="*/ 48 h 248"/>
                  <a:gd name="T62" fmla="*/ 36 w 148"/>
                  <a:gd name="T63" fmla="*/ 48 h 248"/>
                  <a:gd name="T64" fmla="*/ 32 w 148"/>
                  <a:gd name="T65" fmla="*/ 42 h 248"/>
                  <a:gd name="T66" fmla="*/ 22 w 148"/>
                  <a:gd name="T67" fmla="*/ 28 h 248"/>
                  <a:gd name="T68" fmla="*/ 24 w 148"/>
                  <a:gd name="T69" fmla="*/ 16 h 248"/>
                  <a:gd name="T70" fmla="*/ 28 w 148"/>
                  <a:gd name="T7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248">
                    <a:moveTo>
                      <a:pt x="28" y="0"/>
                    </a:moveTo>
                    <a:lnTo>
                      <a:pt x="28" y="0"/>
                    </a:lnTo>
                    <a:lnTo>
                      <a:pt x="44" y="6"/>
                    </a:lnTo>
                    <a:lnTo>
                      <a:pt x="62" y="16"/>
                    </a:lnTo>
                    <a:lnTo>
                      <a:pt x="80" y="26"/>
                    </a:lnTo>
                    <a:lnTo>
                      <a:pt x="98" y="40"/>
                    </a:lnTo>
                    <a:lnTo>
                      <a:pt x="114" y="54"/>
                    </a:lnTo>
                    <a:lnTo>
                      <a:pt x="128" y="70"/>
                    </a:lnTo>
                    <a:lnTo>
                      <a:pt x="136" y="86"/>
                    </a:lnTo>
                    <a:lnTo>
                      <a:pt x="142" y="104"/>
                    </a:lnTo>
                    <a:lnTo>
                      <a:pt x="142" y="104"/>
                    </a:lnTo>
                    <a:lnTo>
                      <a:pt x="144" y="122"/>
                    </a:lnTo>
                    <a:lnTo>
                      <a:pt x="140" y="136"/>
                    </a:lnTo>
                    <a:lnTo>
                      <a:pt x="134" y="150"/>
                    </a:lnTo>
                    <a:lnTo>
                      <a:pt x="126" y="162"/>
                    </a:lnTo>
                    <a:lnTo>
                      <a:pt x="114" y="172"/>
                    </a:lnTo>
                    <a:lnTo>
                      <a:pt x="104" y="182"/>
                    </a:lnTo>
                    <a:lnTo>
                      <a:pt x="78" y="202"/>
                    </a:lnTo>
                    <a:lnTo>
                      <a:pt x="78" y="202"/>
                    </a:lnTo>
                    <a:lnTo>
                      <a:pt x="98" y="208"/>
                    </a:lnTo>
                    <a:lnTo>
                      <a:pt x="124" y="216"/>
                    </a:lnTo>
                    <a:lnTo>
                      <a:pt x="136" y="222"/>
                    </a:lnTo>
                    <a:lnTo>
                      <a:pt x="144" y="228"/>
                    </a:lnTo>
                    <a:lnTo>
                      <a:pt x="146" y="232"/>
                    </a:lnTo>
                    <a:lnTo>
                      <a:pt x="148" y="236"/>
                    </a:lnTo>
                    <a:lnTo>
                      <a:pt x="148" y="242"/>
                    </a:lnTo>
                    <a:lnTo>
                      <a:pt x="146" y="246"/>
                    </a:lnTo>
                    <a:lnTo>
                      <a:pt x="146" y="246"/>
                    </a:lnTo>
                    <a:lnTo>
                      <a:pt x="132" y="248"/>
                    </a:lnTo>
                    <a:lnTo>
                      <a:pt x="118" y="248"/>
                    </a:lnTo>
                    <a:lnTo>
                      <a:pt x="102" y="246"/>
                    </a:lnTo>
                    <a:lnTo>
                      <a:pt x="86" y="240"/>
                    </a:lnTo>
                    <a:lnTo>
                      <a:pt x="54" y="228"/>
                    </a:lnTo>
                    <a:lnTo>
                      <a:pt x="28" y="214"/>
                    </a:lnTo>
                    <a:lnTo>
                      <a:pt x="28" y="214"/>
                    </a:lnTo>
                    <a:lnTo>
                      <a:pt x="10" y="204"/>
                    </a:lnTo>
                    <a:lnTo>
                      <a:pt x="2" y="198"/>
                    </a:lnTo>
                    <a:lnTo>
                      <a:pt x="0" y="194"/>
                    </a:lnTo>
                    <a:lnTo>
                      <a:pt x="0" y="188"/>
                    </a:lnTo>
                    <a:lnTo>
                      <a:pt x="0" y="188"/>
                    </a:lnTo>
                    <a:lnTo>
                      <a:pt x="2" y="186"/>
                    </a:lnTo>
                    <a:lnTo>
                      <a:pt x="6" y="184"/>
                    </a:lnTo>
                    <a:lnTo>
                      <a:pt x="16" y="178"/>
                    </a:lnTo>
                    <a:lnTo>
                      <a:pt x="36" y="170"/>
                    </a:lnTo>
                    <a:lnTo>
                      <a:pt x="36" y="170"/>
                    </a:lnTo>
                    <a:lnTo>
                      <a:pt x="58" y="162"/>
                    </a:lnTo>
                    <a:lnTo>
                      <a:pt x="74" y="152"/>
                    </a:lnTo>
                    <a:lnTo>
                      <a:pt x="86" y="144"/>
                    </a:lnTo>
                    <a:lnTo>
                      <a:pt x="92" y="136"/>
                    </a:lnTo>
                    <a:lnTo>
                      <a:pt x="96" y="128"/>
                    </a:lnTo>
                    <a:lnTo>
                      <a:pt x="94" y="120"/>
                    </a:lnTo>
                    <a:lnTo>
                      <a:pt x="92" y="112"/>
                    </a:lnTo>
                    <a:lnTo>
                      <a:pt x="86" y="104"/>
                    </a:lnTo>
                    <a:lnTo>
                      <a:pt x="72" y="90"/>
                    </a:lnTo>
                    <a:lnTo>
                      <a:pt x="56" y="78"/>
                    </a:lnTo>
                    <a:lnTo>
                      <a:pt x="40" y="66"/>
                    </a:lnTo>
                    <a:lnTo>
                      <a:pt x="36" y="60"/>
                    </a:lnTo>
                    <a:lnTo>
                      <a:pt x="32" y="56"/>
                    </a:lnTo>
                    <a:lnTo>
                      <a:pt x="32" y="56"/>
                    </a:lnTo>
                    <a:lnTo>
                      <a:pt x="32" y="50"/>
                    </a:lnTo>
                    <a:lnTo>
                      <a:pt x="32" y="48"/>
                    </a:lnTo>
                    <a:lnTo>
                      <a:pt x="32" y="48"/>
                    </a:lnTo>
                    <a:lnTo>
                      <a:pt x="34" y="48"/>
                    </a:lnTo>
                    <a:lnTo>
                      <a:pt x="36" y="48"/>
                    </a:lnTo>
                    <a:lnTo>
                      <a:pt x="32" y="42"/>
                    </a:lnTo>
                    <a:lnTo>
                      <a:pt x="32" y="42"/>
                    </a:lnTo>
                    <a:lnTo>
                      <a:pt x="22" y="32"/>
                    </a:lnTo>
                    <a:lnTo>
                      <a:pt x="22" y="28"/>
                    </a:lnTo>
                    <a:lnTo>
                      <a:pt x="20" y="24"/>
                    </a:lnTo>
                    <a:lnTo>
                      <a:pt x="24" y="16"/>
                    </a:lnTo>
                    <a:lnTo>
                      <a:pt x="32" y="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3"/>
              <p:cNvSpPr>
                <a:spLocks/>
              </p:cNvSpPr>
              <p:nvPr/>
            </p:nvSpPr>
            <p:spPr bwMode="auto">
              <a:xfrm>
                <a:off x="1879600" y="3248025"/>
                <a:ext cx="311150" cy="314325"/>
              </a:xfrm>
              <a:custGeom>
                <a:avLst/>
                <a:gdLst>
                  <a:gd name="T0" fmla="*/ 0 w 196"/>
                  <a:gd name="T1" fmla="*/ 106 h 198"/>
                  <a:gd name="T2" fmla="*/ 0 w 196"/>
                  <a:gd name="T3" fmla="*/ 106 h 198"/>
                  <a:gd name="T4" fmla="*/ 52 w 196"/>
                  <a:gd name="T5" fmla="*/ 136 h 198"/>
                  <a:gd name="T6" fmla="*/ 104 w 196"/>
                  <a:gd name="T7" fmla="*/ 168 h 198"/>
                  <a:gd name="T8" fmla="*/ 104 w 196"/>
                  <a:gd name="T9" fmla="*/ 168 h 198"/>
                  <a:gd name="T10" fmla="*/ 118 w 196"/>
                  <a:gd name="T11" fmla="*/ 178 h 198"/>
                  <a:gd name="T12" fmla="*/ 138 w 196"/>
                  <a:gd name="T13" fmla="*/ 188 h 198"/>
                  <a:gd name="T14" fmla="*/ 148 w 196"/>
                  <a:gd name="T15" fmla="*/ 194 h 198"/>
                  <a:gd name="T16" fmla="*/ 158 w 196"/>
                  <a:gd name="T17" fmla="*/ 196 h 198"/>
                  <a:gd name="T18" fmla="*/ 166 w 196"/>
                  <a:gd name="T19" fmla="*/ 198 h 198"/>
                  <a:gd name="T20" fmla="*/ 174 w 196"/>
                  <a:gd name="T21" fmla="*/ 196 h 198"/>
                  <a:gd name="T22" fmla="*/ 174 w 196"/>
                  <a:gd name="T23" fmla="*/ 196 h 198"/>
                  <a:gd name="T24" fmla="*/ 178 w 196"/>
                  <a:gd name="T25" fmla="*/ 192 h 198"/>
                  <a:gd name="T26" fmla="*/ 182 w 196"/>
                  <a:gd name="T27" fmla="*/ 188 h 198"/>
                  <a:gd name="T28" fmla="*/ 188 w 196"/>
                  <a:gd name="T29" fmla="*/ 172 h 198"/>
                  <a:gd name="T30" fmla="*/ 192 w 196"/>
                  <a:gd name="T31" fmla="*/ 152 h 198"/>
                  <a:gd name="T32" fmla="*/ 194 w 196"/>
                  <a:gd name="T33" fmla="*/ 128 h 198"/>
                  <a:gd name="T34" fmla="*/ 196 w 196"/>
                  <a:gd name="T35" fmla="*/ 84 h 198"/>
                  <a:gd name="T36" fmla="*/ 196 w 196"/>
                  <a:gd name="T37" fmla="*/ 52 h 198"/>
                  <a:gd name="T38" fmla="*/ 196 w 196"/>
                  <a:gd name="T39" fmla="*/ 52 h 198"/>
                  <a:gd name="T40" fmla="*/ 194 w 196"/>
                  <a:gd name="T41" fmla="*/ 36 h 198"/>
                  <a:gd name="T42" fmla="*/ 186 w 196"/>
                  <a:gd name="T43" fmla="*/ 22 h 198"/>
                  <a:gd name="T44" fmla="*/ 176 w 196"/>
                  <a:gd name="T45" fmla="*/ 10 h 198"/>
                  <a:gd name="T46" fmla="*/ 170 w 196"/>
                  <a:gd name="T47" fmla="*/ 4 h 198"/>
                  <a:gd name="T48" fmla="*/ 162 w 196"/>
                  <a:gd name="T49" fmla="*/ 2 h 198"/>
                  <a:gd name="T50" fmla="*/ 162 w 196"/>
                  <a:gd name="T51" fmla="*/ 2 h 198"/>
                  <a:gd name="T52" fmla="*/ 156 w 196"/>
                  <a:gd name="T53" fmla="*/ 0 h 198"/>
                  <a:gd name="T54" fmla="*/ 148 w 196"/>
                  <a:gd name="T55" fmla="*/ 0 h 198"/>
                  <a:gd name="T56" fmla="*/ 140 w 196"/>
                  <a:gd name="T57" fmla="*/ 0 h 198"/>
                  <a:gd name="T58" fmla="*/ 132 w 196"/>
                  <a:gd name="T59" fmla="*/ 2 h 198"/>
                  <a:gd name="T60" fmla="*/ 126 w 196"/>
                  <a:gd name="T61" fmla="*/ 6 h 198"/>
                  <a:gd name="T62" fmla="*/ 118 w 196"/>
                  <a:gd name="T63" fmla="*/ 10 h 198"/>
                  <a:gd name="T64" fmla="*/ 114 w 196"/>
                  <a:gd name="T65" fmla="*/ 16 h 198"/>
                  <a:gd name="T66" fmla="*/ 110 w 196"/>
                  <a:gd name="T67" fmla="*/ 22 h 198"/>
                  <a:gd name="T68" fmla="*/ 110 w 196"/>
                  <a:gd name="T69" fmla="*/ 22 h 198"/>
                  <a:gd name="T70" fmla="*/ 110 w 196"/>
                  <a:gd name="T71" fmla="*/ 30 h 198"/>
                  <a:gd name="T72" fmla="*/ 112 w 196"/>
                  <a:gd name="T73" fmla="*/ 36 h 198"/>
                  <a:gd name="T74" fmla="*/ 116 w 196"/>
                  <a:gd name="T75" fmla="*/ 42 h 198"/>
                  <a:gd name="T76" fmla="*/ 122 w 196"/>
                  <a:gd name="T77" fmla="*/ 46 h 198"/>
                  <a:gd name="T78" fmla="*/ 136 w 196"/>
                  <a:gd name="T79" fmla="*/ 52 h 198"/>
                  <a:gd name="T80" fmla="*/ 142 w 196"/>
                  <a:gd name="T81" fmla="*/ 56 h 198"/>
                  <a:gd name="T82" fmla="*/ 146 w 196"/>
                  <a:gd name="T83" fmla="*/ 60 h 198"/>
                  <a:gd name="T84" fmla="*/ 146 w 196"/>
                  <a:gd name="T85" fmla="*/ 60 h 198"/>
                  <a:gd name="T86" fmla="*/ 150 w 196"/>
                  <a:gd name="T87" fmla="*/ 66 h 198"/>
                  <a:gd name="T88" fmla="*/ 154 w 196"/>
                  <a:gd name="T89" fmla="*/ 72 h 198"/>
                  <a:gd name="T90" fmla="*/ 156 w 196"/>
                  <a:gd name="T91" fmla="*/ 84 h 198"/>
                  <a:gd name="T92" fmla="*/ 156 w 196"/>
                  <a:gd name="T93" fmla="*/ 112 h 198"/>
                  <a:gd name="T94" fmla="*/ 156 w 196"/>
                  <a:gd name="T95" fmla="*/ 112 h 198"/>
                  <a:gd name="T96" fmla="*/ 156 w 196"/>
                  <a:gd name="T97" fmla="*/ 142 h 198"/>
                  <a:gd name="T98" fmla="*/ 156 w 196"/>
                  <a:gd name="T99" fmla="*/ 142 h 198"/>
                  <a:gd name="T100" fmla="*/ 102 w 196"/>
                  <a:gd name="T101" fmla="*/ 110 h 198"/>
                  <a:gd name="T102" fmla="*/ 70 w 196"/>
                  <a:gd name="T103" fmla="*/ 90 h 198"/>
                  <a:gd name="T104" fmla="*/ 42 w 196"/>
                  <a:gd name="T105" fmla="*/ 72 h 198"/>
                  <a:gd name="T106" fmla="*/ 42 w 196"/>
                  <a:gd name="T107" fmla="*/ 72 h 198"/>
                  <a:gd name="T108" fmla="*/ 30 w 196"/>
                  <a:gd name="T109" fmla="*/ 64 h 198"/>
                  <a:gd name="T110" fmla="*/ 28 w 196"/>
                  <a:gd name="T111" fmla="*/ 64 h 198"/>
                  <a:gd name="T112" fmla="*/ 28 w 196"/>
                  <a:gd name="T113" fmla="*/ 66 h 198"/>
                  <a:gd name="T114" fmla="*/ 26 w 196"/>
                  <a:gd name="T115" fmla="*/ 74 h 198"/>
                  <a:gd name="T116" fmla="*/ 22 w 196"/>
                  <a:gd name="T117" fmla="*/ 78 h 198"/>
                  <a:gd name="T118" fmla="*/ 14 w 196"/>
                  <a:gd name="T119" fmla="*/ 86 h 198"/>
                  <a:gd name="T120" fmla="*/ 0 w 196"/>
                  <a:gd name="T121" fmla="*/ 10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8">
                    <a:moveTo>
                      <a:pt x="0" y="106"/>
                    </a:moveTo>
                    <a:lnTo>
                      <a:pt x="0" y="106"/>
                    </a:lnTo>
                    <a:lnTo>
                      <a:pt x="52" y="136"/>
                    </a:lnTo>
                    <a:lnTo>
                      <a:pt x="104" y="168"/>
                    </a:lnTo>
                    <a:lnTo>
                      <a:pt x="104" y="168"/>
                    </a:lnTo>
                    <a:lnTo>
                      <a:pt x="118" y="178"/>
                    </a:lnTo>
                    <a:lnTo>
                      <a:pt x="138" y="188"/>
                    </a:lnTo>
                    <a:lnTo>
                      <a:pt x="148" y="194"/>
                    </a:lnTo>
                    <a:lnTo>
                      <a:pt x="158" y="196"/>
                    </a:lnTo>
                    <a:lnTo>
                      <a:pt x="166" y="198"/>
                    </a:lnTo>
                    <a:lnTo>
                      <a:pt x="174" y="196"/>
                    </a:lnTo>
                    <a:lnTo>
                      <a:pt x="174" y="196"/>
                    </a:lnTo>
                    <a:lnTo>
                      <a:pt x="178" y="192"/>
                    </a:lnTo>
                    <a:lnTo>
                      <a:pt x="182" y="188"/>
                    </a:lnTo>
                    <a:lnTo>
                      <a:pt x="188" y="172"/>
                    </a:lnTo>
                    <a:lnTo>
                      <a:pt x="192" y="152"/>
                    </a:lnTo>
                    <a:lnTo>
                      <a:pt x="194" y="128"/>
                    </a:lnTo>
                    <a:lnTo>
                      <a:pt x="196" y="84"/>
                    </a:lnTo>
                    <a:lnTo>
                      <a:pt x="196" y="52"/>
                    </a:lnTo>
                    <a:lnTo>
                      <a:pt x="196" y="52"/>
                    </a:lnTo>
                    <a:lnTo>
                      <a:pt x="194" y="36"/>
                    </a:lnTo>
                    <a:lnTo>
                      <a:pt x="186" y="22"/>
                    </a:lnTo>
                    <a:lnTo>
                      <a:pt x="176" y="10"/>
                    </a:lnTo>
                    <a:lnTo>
                      <a:pt x="170" y="4"/>
                    </a:lnTo>
                    <a:lnTo>
                      <a:pt x="162" y="2"/>
                    </a:lnTo>
                    <a:lnTo>
                      <a:pt x="162" y="2"/>
                    </a:lnTo>
                    <a:lnTo>
                      <a:pt x="156" y="0"/>
                    </a:lnTo>
                    <a:lnTo>
                      <a:pt x="148" y="0"/>
                    </a:lnTo>
                    <a:lnTo>
                      <a:pt x="140" y="0"/>
                    </a:lnTo>
                    <a:lnTo>
                      <a:pt x="132" y="2"/>
                    </a:lnTo>
                    <a:lnTo>
                      <a:pt x="126" y="6"/>
                    </a:lnTo>
                    <a:lnTo>
                      <a:pt x="118" y="10"/>
                    </a:lnTo>
                    <a:lnTo>
                      <a:pt x="114" y="16"/>
                    </a:lnTo>
                    <a:lnTo>
                      <a:pt x="110" y="22"/>
                    </a:lnTo>
                    <a:lnTo>
                      <a:pt x="110" y="22"/>
                    </a:lnTo>
                    <a:lnTo>
                      <a:pt x="110" y="30"/>
                    </a:lnTo>
                    <a:lnTo>
                      <a:pt x="112" y="36"/>
                    </a:lnTo>
                    <a:lnTo>
                      <a:pt x="116" y="42"/>
                    </a:lnTo>
                    <a:lnTo>
                      <a:pt x="122" y="46"/>
                    </a:lnTo>
                    <a:lnTo>
                      <a:pt x="136" y="52"/>
                    </a:lnTo>
                    <a:lnTo>
                      <a:pt x="142" y="56"/>
                    </a:lnTo>
                    <a:lnTo>
                      <a:pt x="146" y="60"/>
                    </a:lnTo>
                    <a:lnTo>
                      <a:pt x="146" y="60"/>
                    </a:lnTo>
                    <a:lnTo>
                      <a:pt x="150" y="66"/>
                    </a:lnTo>
                    <a:lnTo>
                      <a:pt x="154" y="72"/>
                    </a:lnTo>
                    <a:lnTo>
                      <a:pt x="156" y="84"/>
                    </a:lnTo>
                    <a:lnTo>
                      <a:pt x="156" y="112"/>
                    </a:lnTo>
                    <a:lnTo>
                      <a:pt x="156" y="112"/>
                    </a:lnTo>
                    <a:lnTo>
                      <a:pt x="156" y="142"/>
                    </a:lnTo>
                    <a:lnTo>
                      <a:pt x="156" y="142"/>
                    </a:lnTo>
                    <a:lnTo>
                      <a:pt x="102" y="110"/>
                    </a:lnTo>
                    <a:lnTo>
                      <a:pt x="70" y="90"/>
                    </a:lnTo>
                    <a:lnTo>
                      <a:pt x="42" y="72"/>
                    </a:lnTo>
                    <a:lnTo>
                      <a:pt x="42" y="72"/>
                    </a:lnTo>
                    <a:lnTo>
                      <a:pt x="30" y="64"/>
                    </a:lnTo>
                    <a:lnTo>
                      <a:pt x="28" y="64"/>
                    </a:lnTo>
                    <a:lnTo>
                      <a:pt x="28" y="66"/>
                    </a:lnTo>
                    <a:lnTo>
                      <a:pt x="26" y="74"/>
                    </a:lnTo>
                    <a:lnTo>
                      <a:pt x="22" y="78"/>
                    </a:lnTo>
                    <a:lnTo>
                      <a:pt x="14" y="86"/>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4"/>
              <p:cNvSpPr>
                <a:spLocks/>
              </p:cNvSpPr>
              <p:nvPr/>
            </p:nvSpPr>
            <p:spPr bwMode="auto">
              <a:xfrm>
                <a:off x="755650" y="3270250"/>
                <a:ext cx="361950" cy="390525"/>
              </a:xfrm>
              <a:custGeom>
                <a:avLst/>
                <a:gdLst>
                  <a:gd name="T0" fmla="*/ 228 w 228"/>
                  <a:gd name="T1" fmla="*/ 0 h 246"/>
                  <a:gd name="T2" fmla="*/ 228 w 228"/>
                  <a:gd name="T3" fmla="*/ 0 h 246"/>
                  <a:gd name="T4" fmla="*/ 194 w 228"/>
                  <a:gd name="T5" fmla="*/ 14 h 246"/>
                  <a:gd name="T6" fmla="*/ 156 w 228"/>
                  <a:gd name="T7" fmla="*/ 34 h 246"/>
                  <a:gd name="T8" fmla="*/ 118 w 228"/>
                  <a:gd name="T9" fmla="*/ 54 h 246"/>
                  <a:gd name="T10" fmla="*/ 100 w 228"/>
                  <a:gd name="T11" fmla="*/ 62 h 246"/>
                  <a:gd name="T12" fmla="*/ 84 w 228"/>
                  <a:gd name="T13" fmla="*/ 66 h 246"/>
                  <a:gd name="T14" fmla="*/ 84 w 228"/>
                  <a:gd name="T15" fmla="*/ 66 h 246"/>
                  <a:gd name="T16" fmla="*/ 66 w 228"/>
                  <a:gd name="T17" fmla="*/ 72 h 246"/>
                  <a:gd name="T18" fmla="*/ 60 w 228"/>
                  <a:gd name="T19" fmla="*/ 76 h 246"/>
                  <a:gd name="T20" fmla="*/ 54 w 228"/>
                  <a:gd name="T21" fmla="*/ 80 h 246"/>
                  <a:gd name="T22" fmla="*/ 44 w 228"/>
                  <a:gd name="T23" fmla="*/ 94 h 246"/>
                  <a:gd name="T24" fmla="*/ 34 w 228"/>
                  <a:gd name="T25" fmla="*/ 114 h 246"/>
                  <a:gd name="T26" fmla="*/ 34 w 228"/>
                  <a:gd name="T27" fmla="*/ 114 h 246"/>
                  <a:gd name="T28" fmla="*/ 20 w 228"/>
                  <a:gd name="T29" fmla="*/ 146 h 246"/>
                  <a:gd name="T30" fmla="*/ 8 w 228"/>
                  <a:gd name="T31" fmla="*/ 180 h 246"/>
                  <a:gd name="T32" fmla="*/ 8 w 228"/>
                  <a:gd name="T33" fmla="*/ 180 h 246"/>
                  <a:gd name="T34" fmla="*/ 4 w 228"/>
                  <a:gd name="T35" fmla="*/ 194 h 246"/>
                  <a:gd name="T36" fmla="*/ 0 w 228"/>
                  <a:gd name="T37" fmla="*/ 208 h 246"/>
                  <a:gd name="T38" fmla="*/ 0 w 228"/>
                  <a:gd name="T39" fmla="*/ 214 h 246"/>
                  <a:gd name="T40" fmla="*/ 0 w 228"/>
                  <a:gd name="T41" fmla="*/ 220 h 246"/>
                  <a:gd name="T42" fmla="*/ 2 w 228"/>
                  <a:gd name="T43" fmla="*/ 226 h 246"/>
                  <a:gd name="T44" fmla="*/ 6 w 228"/>
                  <a:gd name="T45" fmla="*/ 230 h 246"/>
                  <a:gd name="T46" fmla="*/ 6 w 228"/>
                  <a:gd name="T47" fmla="*/ 230 h 246"/>
                  <a:gd name="T48" fmla="*/ 14 w 228"/>
                  <a:gd name="T49" fmla="*/ 236 h 246"/>
                  <a:gd name="T50" fmla="*/ 26 w 228"/>
                  <a:gd name="T51" fmla="*/ 242 h 246"/>
                  <a:gd name="T52" fmla="*/ 38 w 228"/>
                  <a:gd name="T53" fmla="*/ 246 h 246"/>
                  <a:gd name="T54" fmla="*/ 46 w 228"/>
                  <a:gd name="T55" fmla="*/ 246 h 246"/>
                  <a:gd name="T56" fmla="*/ 46 w 228"/>
                  <a:gd name="T57" fmla="*/ 246 h 246"/>
                  <a:gd name="T58" fmla="*/ 52 w 228"/>
                  <a:gd name="T59" fmla="*/ 244 h 246"/>
                  <a:gd name="T60" fmla="*/ 56 w 228"/>
                  <a:gd name="T61" fmla="*/ 242 h 246"/>
                  <a:gd name="T62" fmla="*/ 60 w 228"/>
                  <a:gd name="T63" fmla="*/ 238 h 246"/>
                  <a:gd name="T64" fmla="*/ 62 w 228"/>
                  <a:gd name="T65" fmla="*/ 234 h 246"/>
                  <a:gd name="T66" fmla="*/ 62 w 228"/>
                  <a:gd name="T67" fmla="*/ 230 h 246"/>
                  <a:gd name="T68" fmla="*/ 62 w 228"/>
                  <a:gd name="T69" fmla="*/ 224 h 246"/>
                  <a:gd name="T70" fmla="*/ 60 w 228"/>
                  <a:gd name="T71" fmla="*/ 220 h 246"/>
                  <a:gd name="T72" fmla="*/ 56 w 228"/>
                  <a:gd name="T73" fmla="*/ 216 h 246"/>
                  <a:gd name="T74" fmla="*/ 56 w 228"/>
                  <a:gd name="T75" fmla="*/ 216 h 246"/>
                  <a:gd name="T76" fmla="*/ 52 w 228"/>
                  <a:gd name="T77" fmla="*/ 212 h 246"/>
                  <a:gd name="T78" fmla="*/ 50 w 228"/>
                  <a:gd name="T79" fmla="*/ 206 h 246"/>
                  <a:gd name="T80" fmla="*/ 48 w 228"/>
                  <a:gd name="T81" fmla="*/ 194 h 246"/>
                  <a:gd name="T82" fmla="*/ 50 w 228"/>
                  <a:gd name="T83" fmla="*/ 180 h 246"/>
                  <a:gd name="T84" fmla="*/ 54 w 228"/>
                  <a:gd name="T85" fmla="*/ 166 h 246"/>
                  <a:gd name="T86" fmla="*/ 66 w 228"/>
                  <a:gd name="T87" fmla="*/ 136 h 246"/>
                  <a:gd name="T88" fmla="*/ 72 w 228"/>
                  <a:gd name="T89" fmla="*/ 122 h 246"/>
                  <a:gd name="T90" fmla="*/ 76 w 228"/>
                  <a:gd name="T91" fmla="*/ 110 h 246"/>
                  <a:gd name="T92" fmla="*/ 76 w 228"/>
                  <a:gd name="T93" fmla="*/ 110 h 246"/>
                  <a:gd name="T94" fmla="*/ 92 w 228"/>
                  <a:gd name="T95" fmla="*/ 108 h 246"/>
                  <a:gd name="T96" fmla="*/ 112 w 228"/>
                  <a:gd name="T97" fmla="*/ 104 h 246"/>
                  <a:gd name="T98" fmla="*/ 154 w 228"/>
                  <a:gd name="T99" fmla="*/ 92 h 246"/>
                  <a:gd name="T100" fmla="*/ 194 w 228"/>
                  <a:gd name="T101" fmla="*/ 80 h 246"/>
                  <a:gd name="T102" fmla="*/ 228 w 228"/>
                  <a:gd name="T103" fmla="*/ 68 h 246"/>
                  <a:gd name="T104" fmla="*/ 228 w 228"/>
                  <a:gd name="T105" fmla="*/ 68 h 246"/>
                  <a:gd name="T106" fmla="*/ 228 w 228"/>
                  <a:gd name="T107" fmla="*/ 26 h 246"/>
                  <a:gd name="T108" fmla="*/ 228 w 228"/>
                  <a:gd name="T10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46">
                    <a:moveTo>
                      <a:pt x="228" y="0"/>
                    </a:moveTo>
                    <a:lnTo>
                      <a:pt x="228" y="0"/>
                    </a:lnTo>
                    <a:lnTo>
                      <a:pt x="194" y="14"/>
                    </a:lnTo>
                    <a:lnTo>
                      <a:pt x="156" y="34"/>
                    </a:lnTo>
                    <a:lnTo>
                      <a:pt x="118" y="54"/>
                    </a:lnTo>
                    <a:lnTo>
                      <a:pt x="100" y="62"/>
                    </a:lnTo>
                    <a:lnTo>
                      <a:pt x="84" y="66"/>
                    </a:lnTo>
                    <a:lnTo>
                      <a:pt x="84" y="66"/>
                    </a:lnTo>
                    <a:lnTo>
                      <a:pt x="66" y="72"/>
                    </a:lnTo>
                    <a:lnTo>
                      <a:pt x="60" y="76"/>
                    </a:lnTo>
                    <a:lnTo>
                      <a:pt x="54" y="80"/>
                    </a:lnTo>
                    <a:lnTo>
                      <a:pt x="44" y="94"/>
                    </a:lnTo>
                    <a:lnTo>
                      <a:pt x="34" y="114"/>
                    </a:lnTo>
                    <a:lnTo>
                      <a:pt x="34" y="114"/>
                    </a:lnTo>
                    <a:lnTo>
                      <a:pt x="20" y="146"/>
                    </a:lnTo>
                    <a:lnTo>
                      <a:pt x="8" y="180"/>
                    </a:lnTo>
                    <a:lnTo>
                      <a:pt x="8" y="180"/>
                    </a:lnTo>
                    <a:lnTo>
                      <a:pt x="4" y="194"/>
                    </a:lnTo>
                    <a:lnTo>
                      <a:pt x="0" y="208"/>
                    </a:lnTo>
                    <a:lnTo>
                      <a:pt x="0" y="214"/>
                    </a:lnTo>
                    <a:lnTo>
                      <a:pt x="0" y="220"/>
                    </a:lnTo>
                    <a:lnTo>
                      <a:pt x="2" y="226"/>
                    </a:lnTo>
                    <a:lnTo>
                      <a:pt x="6" y="230"/>
                    </a:lnTo>
                    <a:lnTo>
                      <a:pt x="6" y="230"/>
                    </a:lnTo>
                    <a:lnTo>
                      <a:pt x="14" y="236"/>
                    </a:lnTo>
                    <a:lnTo>
                      <a:pt x="26" y="242"/>
                    </a:lnTo>
                    <a:lnTo>
                      <a:pt x="38" y="246"/>
                    </a:lnTo>
                    <a:lnTo>
                      <a:pt x="46" y="246"/>
                    </a:lnTo>
                    <a:lnTo>
                      <a:pt x="46" y="246"/>
                    </a:lnTo>
                    <a:lnTo>
                      <a:pt x="52" y="244"/>
                    </a:lnTo>
                    <a:lnTo>
                      <a:pt x="56" y="242"/>
                    </a:lnTo>
                    <a:lnTo>
                      <a:pt x="60" y="238"/>
                    </a:lnTo>
                    <a:lnTo>
                      <a:pt x="62" y="234"/>
                    </a:lnTo>
                    <a:lnTo>
                      <a:pt x="62" y="230"/>
                    </a:lnTo>
                    <a:lnTo>
                      <a:pt x="62" y="224"/>
                    </a:lnTo>
                    <a:lnTo>
                      <a:pt x="60" y="220"/>
                    </a:lnTo>
                    <a:lnTo>
                      <a:pt x="56" y="216"/>
                    </a:lnTo>
                    <a:lnTo>
                      <a:pt x="56" y="216"/>
                    </a:lnTo>
                    <a:lnTo>
                      <a:pt x="52" y="212"/>
                    </a:lnTo>
                    <a:lnTo>
                      <a:pt x="50" y="206"/>
                    </a:lnTo>
                    <a:lnTo>
                      <a:pt x="48" y="194"/>
                    </a:lnTo>
                    <a:lnTo>
                      <a:pt x="50" y="180"/>
                    </a:lnTo>
                    <a:lnTo>
                      <a:pt x="54" y="166"/>
                    </a:lnTo>
                    <a:lnTo>
                      <a:pt x="66" y="136"/>
                    </a:lnTo>
                    <a:lnTo>
                      <a:pt x="72" y="122"/>
                    </a:lnTo>
                    <a:lnTo>
                      <a:pt x="76" y="110"/>
                    </a:lnTo>
                    <a:lnTo>
                      <a:pt x="76" y="110"/>
                    </a:lnTo>
                    <a:lnTo>
                      <a:pt x="92" y="108"/>
                    </a:lnTo>
                    <a:lnTo>
                      <a:pt x="112" y="104"/>
                    </a:lnTo>
                    <a:lnTo>
                      <a:pt x="154" y="92"/>
                    </a:lnTo>
                    <a:lnTo>
                      <a:pt x="194" y="80"/>
                    </a:lnTo>
                    <a:lnTo>
                      <a:pt x="228" y="68"/>
                    </a:lnTo>
                    <a:lnTo>
                      <a:pt x="228" y="68"/>
                    </a:lnTo>
                    <a:lnTo>
                      <a:pt x="228" y="26"/>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グループ化 5"/>
            <p:cNvGrpSpPr/>
            <p:nvPr/>
          </p:nvGrpSpPr>
          <p:grpSpPr>
            <a:xfrm>
              <a:off x="4661118" y="2344991"/>
              <a:ext cx="853053" cy="1330325"/>
              <a:chOff x="2578100" y="947738"/>
              <a:chExt cx="1568450" cy="1492250"/>
            </a:xfrm>
          </p:grpSpPr>
          <p:sp>
            <p:nvSpPr>
              <p:cNvPr id="42" name="Freeform 13"/>
              <p:cNvSpPr>
                <a:spLocks/>
              </p:cNvSpPr>
              <p:nvPr/>
            </p:nvSpPr>
            <p:spPr bwMode="auto">
              <a:xfrm>
                <a:off x="2578100" y="157956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4"/>
              <p:cNvSpPr>
                <a:spLocks/>
              </p:cNvSpPr>
              <p:nvPr/>
            </p:nvSpPr>
            <p:spPr bwMode="auto">
              <a:xfrm>
                <a:off x="3822700" y="169386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5"/>
              <p:cNvSpPr>
                <a:spLocks/>
              </p:cNvSpPr>
              <p:nvPr/>
            </p:nvSpPr>
            <p:spPr bwMode="auto">
              <a:xfrm>
                <a:off x="2841625" y="230981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6"/>
              <p:cNvSpPr>
                <a:spLocks/>
              </p:cNvSpPr>
              <p:nvPr/>
            </p:nvSpPr>
            <p:spPr bwMode="auto">
              <a:xfrm>
                <a:off x="2987675" y="157956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7"/>
              <p:cNvSpPr>
                <a:spLocks/>
              </p:cNvSpPr>
              <p:nvPr/>
            </p:nvSpPr>
            <p:spPr bwMode="auto">
              <a:xfrm>
                <a:off x="3073400" y="185578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8"/>
              <p:cNvSpPr>
                <a:spLocks/>
              </p:cNvSpPr>
              <p:nvPr/>
            </p:nvSpPr>
            <p:spPr bwMode="auto">
              <a:xfrm>
                <a:off x="3457575" y="186848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9"/>
              <p:cNvSpPr>
                <a:spLocks/>
              </p:cNvSpPr>
              <p:nvPr/>
            </p:nvSpPr>
            <p:spPr bwMode="auto">
              <a:xfrm>
                <a:off x="2816225" y="103981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0"/>
              <p:cNvSpPr>
                <a:spLocks/>
              </p:cNvSpPr>
              <p:nvPr/>
            </p:nvSpPr>
            <p:spPr bwMode="auto">
              <a:xfrm>
                <a:off x="2981325" y="133508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1"/>
              <p:cNvSpPr>
                <a:spLocks/>
              </p:cNvSpPr>
              <p:nvPr/>
            </p:nvSpPr>
            <p:spPr bwMode="auto">
              <a:xfrm>
                <a:off x="3397250" y="128111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2"/>
              <p:cNvSpPr>
                <a:spLocks/>
              </p:cNvSpPr>
              <p:nvPr/>
            </p:nvSpPr>
            <p:spPr bwMode="auto">
              <a:xfrm>
                <a:off x="2962275" y="139541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3"/>
              <p:cNvSpPr>
                <a:spLocks/>
              </p:cNvSpPr>
              <p:nvPr/>
            </p:nvSpPr>
            <p:spPr bwMode="auto">
              <a:xfrm>
                <a:off x="3394075" y="135096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4"/>
              <p:cNvSpPr>
                <a:spLocks/>
              </p:cNvSpPr>
              <p:nvPr/>
            </p:nvSpPr>
            <p:spPr bwMode="auto">
              <a:xfrm>
                <a:off x="3051175" y="172561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35"/>
              <p:cNvSpPr>
                <a:spLocks/>
              </p:cNvSpPr>
              <p:nvPr/>
            </p:nvSpPr>
            <p:spPr bwMode="auto">
              <a:xfrm>
                <a:off x="3067050" y="155416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0"/>
              <p:cNvSpPr>
                <a:spLocks/>
              </p:cNvSpPr>
              <p:nvPr/>
            </p:nvSpPr>
            <p:spPr bwMode="auto">
              <a:xfrm>
                <a:off x="3714750" y="94773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1"/>
              <p:cNvSpPr>
                <a:spLocks/>
              </p:cNvSpPr>
              <p:nvPr/>
            </p:nvSpPr>
            <p:spPr bwMode="auto">
              <a:xfrm>
                <a:off x="3876675" y="104933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2"/>
              <p:cNvSpPr>
                <a:spLocks/>
              </p:cNvSpPr>
              <p:nvPr/>
            </p:nvSpPr>
            <p:spPr bwMode="auto">
              <a:xfrm>
                <a:off x="3813175" y="95408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p:nvGrpSpPr>
          <p:grpSpPr>
            <a:xfrm>
              <a:off x="2592388" y="3024188"/>
              <a:ext cx="3606800" cy="1504950"/>
              <a:chOff x="2592388" y="3024188"/>
              <a:chExt cx="3606800" cy="1504950"/>
            </a:xfrm>
          </p:grpSpPr>
          <p:sp>
            <p:nvSpPr>
              <p:cNvPr id="8" name="AutoShape 69"/>
              <p:cNvSpPr>
                <a:spLocks noChangeAspect="1" noChangeArrowheads="1" noTextEdit="1"/>
              </p:cNvSpPr>
              <p:nvPr/>
            </p:nvSpPr>
            <p:spPr bwMode="auto">
              <a:xfrm>
                <a:off x="2592388" y="3024188"/>
                <a:ext cx="3606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71"/>
              <p:cNvSpPr>
                <a:spLocks/>
              </p:cNvSpPr>
              <p:nvPr/>
            </p:nvSpPr>
            <p:spPr bwMode="auto">
              <a:xfrm>
                <a:off x="2779713" y="4373563"/>
                <a:ext cx="1304925" cy="127000"/>
              </a:xfrm>
              <a:custGeom>
                <a:avLst/>
                <a:gdLst>
                  <a:gd name="T0" fmla="*/ 822 w 822"/>
                  <a:gd name="T1" fmla="*/ 40 h 80"/>
                  <a:gd name="T2" fmla="*/ 822 w 822"/>
                  <a:gd name="T3" fmla="*/ 40 h 80"/>
                  <a:gd name="T4" fmla="*/ 820 w 822"/>
                  <a:gd name="T5" fmla="*/ 36 h 80"/>
                  <a:gd name="T6" fmla="*/ 814 w 822"/>
                  <a:gd name="T7" fmla="*/ 32 h 80"/>
                  <a:gd name="T8" fmla="*/ 804 w 822"/>
                  <a:gd name="T9" fmla="*/ 28 h 80"/>
                  <a:gd name="T10" fmla="*/ 790 w 822"/>
                  <a:gd name="T11" fmla="*/ 24 h 80"/>
                  <a:gd name="T12" fmla="*/ 752 w 822"/>
                  <a:gd name="T13" fmla="*/ 18 h 80"/>
                  <a:gd name="T14" fmla="*/ 702 w 822"/>
                  <a:gd name="T15" fmla="*/ 12 h 80"/>
                  <a:gd name="T16" fmla="*/ 642 w 822"/>
                  <a:gd name="T17" fmla="*/ 6 h 80"/>
                  <a:gd name="T18" fmla="*/ 572 w 822"/>
                  <a:gd name="T19" fmla="*/ 2 h 80"/>
                  <a:gd name="T20" fmla="*/ 494 w 822"/>
                  <a:gd name="T21" fmla="*/ 0 h 80"/>
                  <a:gd name="T22" fmla="*/ 412 w 822"/>
                  <a:gd name="T23" fmla="*/ 0 h 80"/>
                  <a:gd name="T24" fmla="*/ 412 w 822"/>
                  <a:gd name="T25" fmla="*/ 0 h 80"/>
                  <a:gd name="T26" fmla="*/ 328 w 822"/>
                  <a:gd name="T27" fmla="*/ 0 h 80"/>
                  <a:gd name="T28" fmla="*/ 252 w 822"/>
                  <a:gd name="T29" fmla="*/ 2 h 80"/>
                  <a:gd name="T30" fmla="*/ 182 w 822"/>
                  <a:gd name="T31" fmla="*/ 6 h 80"/>
                  <a:gd name="T32" fmla="*/ 120 w 822"/>
                  <a:gd name="T33" fmla="*/ 12 h 80"/>
                  <a:gd name="T34" fmla="*/ 70 w 822"/>
                  <a:gd name="T35" fmla="*/ 18 h 80"/>
                  <a:gd name="T36" fmla="*/ 32 w 822"/>
                  <a:gd name="T37" fmla="*/ 24 h 80"/>
                  <a:gd name="T38" fmla="*/ 18 w 822"/>
                  <a:gd name="T39" fmla="*/ 28 h 80"/>
                  <a:gd name="T40" fmla="*/ 8 w 822"/>
                  <a:gd name="T41" fmla="*/ 32 h 80"/>
                  <a:gd name="T42" fmla="*/ 2 w 822"/>
                  <a:gd name="T43" fmla="*/ 36 h 80"/>
                  <a:gd name="T44" fmla="*/ 0 w 822"/>
                  <a:gd name="T45" fmla="*/ 40 h 80"/>
                  <a:gd name="T46" fmla="*/ 0 w 822"/>
                  <a:gd name="T47" fmla="*/ 40 h 80"/>
                  <a:gd name="T48" fmla="*/ 2 w 822"/>
                  <a:gd name="T49" fmla="*/ 44 h 80"/>
                  <a:gd name="T50" fmla="*/ 8 w 822"/>
                  <a:gd name="T51" fmla="*/ 48 h 80"/>
                  <a:gd name="T52" fmla="*/ 18 w 822"/>
                  <a:gd name="T53" fmla="*/ 52 h 80"/>
                  <a:gd name="T54" fmla="*/ 32 w 822"/>
                  <a:gd name="T55" fmla="*/ 56 h 80"/>
                  <a:gd name="T56" fmla="*/ 70 w 822"/>
                  <a:gd name="T57" fmla="*/ 62 h 80"/>
                  <a:gd name="T58" fmla="*/ 120 w 822"/>
                  <a:gd name="T59" fmla="*/ 68 h 80"/>
                  <a:gd name="T60" fmla="*/ 182 w 822"/>
                  <a:gd name="T61" fmla="*/ 74 h 80"/>
                  <a:gd name="T62" fmla="*/ 252 w 822"/>
                  <a:gd name="T63" fmla="*/ 78 h 80"/>
                  <a:gd name="T64" fmla="*/ 328 w 822"/>
                  <a:gd name="T65" fmla="*/ 80 h 80"/>
                  <a:gd name="T66" fmla="*/ 412 w 822"/>
                  <a:gd name="T67" fmla="*/ 80 h 80"/>
                  <a:gd name="T68" fmla="*/ 412 w 822"/>
                  <a:gd name="T69" fmla="*/ 80 h 80"/>
                  <a:gd name="T70" fmla="*/ 494 w 822"/>
                  <a:gd name="T71" fmla="*/ 80 h 80"/>
                  <a:gd name="T72" fmla="*/ 572 w 822"/>
                  <a:gd name="T73" fmla="*/ 78 h 80"/>
                  <a:gd name="T74" fmla="*/ 642 w 822"/>
                  <a:gd name="T75" fmla="*/ 74 h 80"/>
                  <a:gd name="T76" fmla="*/ 702 w 822"/>
                  <a:gd name="T77" fmla="*/ 68 h 80"/>
                  <a:gd name="T78" fmla="*/ 752 w 822"/>
                  <a:gd name="T79" fmla="*/ 62 h 80"/>
                  <a:gd name="T80" fmla="*/ 790 w 822"/>
                  <a:gd name="T81" fmla="*/ 56 h 80"/>
                  <a:gd name="T82" fmla="*/ 804 w 822"/>
                  <a:gd name="T83" fmla="*/ 52 h 80"/>
                  <a:gd name="T84" fmla="*/ 814 w 822"/>
                  <a:gd name="T85" fmla="*/ 48 h 80"/>
                  <a:gd name="T86" fmla="*/ 820 w 822"/>
                  <a:gd name="T87" fmla="*/ 44 h 80"/>
                  <a:gd name="T88" fmla="*/ 822 w 822"/>
                  <a:gd name="T89" fmla="*/ 40 h 80"/>
                  <a:gd name="T90" fmla="*/ 822 w 822"/>
                  <a:gd name="T9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0">
                    <a:moveTo>
                      <a:pt x="822" y="40"/>
                    </a:moveTo>
                    <a:lnTo>
                      <a:pt x="822" y="40"/>
                    </a:lnTo>
                    <a:lnTo>
                      <a:pt x="820" y="36"/>
                    </a:lnTo>
                    <a:lnTo>
                      <a:pt x="814" y="32"/>
                    </a:lnTo>
                    <a:lnTo>
                      <a:pt x="804" y="28"/>
                    </a:lnTo>
                    <a:lnTo>
                      <a:pt x="790" y="24"/>
                    </a:lnTo>
                    <a:lnTo>
                      <a:pt x="752" y="18"/>
                    </a:lnTo>
                    <a:lnTo>
                      <a:pt x="702" y="12"/>
                    </a:lnTo>
                    <a:lnTo>
                      <a:pt x="642" y="6"/>
                    </a:lnTo>
                    <a:lnTo>
                      <a:pt x="572" y="2"/>
                    </a:lnTo>
                    <a:lnTo>
                      <a:pt x="494" y="0"/>
                    </a:lnTo>
                    <a:lnTo>
                      <a:pt x="412" y="0"/>
                    </a:lnTo>
                    <a:lnTo>
                      <a:pt x="412" y="0"/>
                    </a:lnTo>
                    <a:lnTo>
                      <a:pt x="328" y="0"/>
                    </a:lnTo>
                    <a:lnTo>
                      <a:pt x="252" y="2"/>
                    </a:lnTo>
                    <a:lnTo>
                      <a:pt x="182"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2"/>
                    </a:lnTo>
                    <a:lnTo>
                      <a:pt x="120" y="68"/>
                    </a:lnTo>
                    <a:lnTo>
                      <a:pt x="182" y="74"/>
                    </a:lnTo>
                    <a:lnTo>
                      <a:pt x="252" y="78"/>
                    </a:lnTo>
                    <a:lnTo>
                      <a:pt x="328" y="80"/>
                    </a:lnTo>
                    <a:lnTo>
                      <a:pt x="412" y="80"/>
                    </a:lnTo>
                    <a:lnTo>
                      <a:pt x="412" y="80"/>
                    </a:lnTo>
                    <a:lnTo>
                      <a:pt x="494" y="80"/>
                    </a:lnTo>
                    <a:lnTo>
                      <a:pt x="572" y="78"/>
                    </a:lnTo>
                    <a:lnTo>
                      <a:pt x="642" y="74"/>
                    </a:lnTo>
                    <a:lnTo>
                      <a:pt x="702" y="68"/>
                    </a:lnTo>
                    <a:lnTo>
                      <a:pt x="752" y="62"/>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2"/>
              <p:cNvSpPr>
                <a:spLocks/>
              </p:cNvSpPr>
              <p:nvPr/>
            </p:nvSpPr>
            <p:spPr bwMode="auto">
              <a:xfrm>
                <a:off x="2833688" y="3592513"/>
                <a:ext cx="885825" cy="527050"/>
              </a:xfrm>
              <a:custGeom>
                <a:avLst/>
                <a:gdLst>
                  <a:gd name="T0" fmla="*/ 558 w 558"/>
                  <a:gd name="T1" fmla="*/ 0 h 332"/>
                  <a:gd name="T2" fmla="*/ 558 w 558"/>
                  <a:gd name="T3" fmla="*/ 0 h 332"/>
                  <a:gd name="T4" fmla="*/ 532 w 558"/>
                  <a:gd name="T5" fmla="*/ 22 h 332"/>
                  <a:gd name="T6" fmla="*/ 504 w 558"/>
                  <a:gd name="T7" fmla="*/ 44 h 332"/>
                  <a:gd name="T8" fmla="*/ 472 w 558"/>
                  <a:gd name="T9" fmla="*/ 62 h 332"/>
                  <a:gd name="T10" fmla="*/ 438 w 558"/>
                  <a:gd name="T11" fmla="*/ 80 h 332"/>
                  <a:gd name="T12" fmla="*/ 402 w 558"/>
                  <a:gd name="T13" fmla="*/ 94 h 332"/>
                  <a:gd name="T14" fmla="*/ 364 w 558"/>
                  <a:gd name="T15" fmla="*/ 106 h 332"/>
                  <a:gd name="T16" fmla="*/ 324 w 558"/>
                  <a:gd name="T17" fmla="*/ 118 h 332"/>
                  <a:gd name="T18" fmla="*/ 284 w 558"/>
                  <a:gd name="T19" fmla="*/ 124 h 332"/>
                  <a:gd name="T20" fmla="*/ 284 w 558"/>
                  <a:gd name="T21" fmla="*/ 124 h 332"/>
                  <a:gd name="T22" fmla="*/ 244 w 558"/>
                  <a:gd name="T23" fmla="*/ 128 h 332"/>
                  <a:gd name="T24" fmla="*/ 204 w 558"/>
                  <a:gd name="T25" fmla="*/ 130 h 332"/>
                  <a:gd name="T26" fmla="*/ 166 w 558"/>
                  <a:gd name="T27" fmla="*/ 128 h 332"/>
                  <a:gd name="T28" fmla="*/ 130 w 558"/>
                  <a:gd name="T29" fmla="*/ 122 h 332"/>
                  <a:gd name="T30" fmla="*/ 94 w 558"/>
                  <a:gd name="T31" fmla="*/ 114 h 332"/>
                  <a:gd name="T32" fmla="*/ 60 w 558"/>
                  <a:gd name="T33" fmla="*/ 104 h 332"/>
                  <a:gd name="T34" fmla="*/ 30 w 558"/>
                  <a:gd name="T35" fmla="*/ 90 h 332"/>
                  <a:gd name="T36" fmla="*/ 0 w 558"/>
                  <a:gd name="T37" fmla="*/ 76 h 332"/>
                  <a:gd name="T38" fmla="*/ 56 w 558"/>
                  <a:gd name="T39" fmla="*/ 280 h 332"/>
                  <a:gd name="T40" fmla="*/ 56 w 558"/>
                  <a:gd name="T41" fmla="*/ 280 h 332"/>
                  <a:gd name="T42" fmla="*/ 58 w 558"/>
                  <a:gd name="T43" fmla="*/ 288 h 332"/>
                  <a:gd name="T44" fmla="*/ 64 w 558"/>
                  <a:gd name="T45" fmla="*/ 296 h 332"/>
                  <a:gd name="T46" fmla="*/ 70 w 558"/>
                  <a:gd name="T47" fmla="*/ 302 h 332"/>
                  <a:gd name="T48" fmla="*/ 80 w 558"/>
                  <a:gd name="T49" fmla="*/ 308 h 332"/>
                  <a:gd name="T50" fmla="*/ 92 w 558"/>
                  <a:gd name="T51" fmla="*/ 314 h 332"/>
                  <a:gd name="T52" fmla="*/ 104 w 558"/>
                  <a:gd name="T53" fmla="*/ 320 h 332"/>
                  <a:gd name="T54" fmla="*/ 134 w 558"/>
                  <a:gd name="T55" fmla="*/ 326 h 332"/>
                  <a:gd name="T56" fmla="*/ 170 w 558"/>
                  <a:gd name="T57" fmla="*/ 332 h 332"/>
                  <a:gd name="T58" fmla="*/ 210 w 558"/>
                  <a:gd name="T59" fmla="*/ 332 h 332"/>
                  <a:gd name="T60" fmla="*/ 254 w 558"/>
                  <a:gd name="T61" fmla="*/ 330 h 332"/>
                  <a:gd name="T62" fmla="*/ 300 w 558"/>
                  <a:gd name="T63" fmla="*/ 324 h 332"/>
                  <a:gd name="T64" fmla="*/ 300 w 558"/>
                  <a:gd name="T65" fmla="*/ 324 h 332"/>
                  <a:gd name="T66" fmla="*/ 348 w 558"/>
                  <a:gd name="T67" fmla="*/ 314 h 332"/>
                  <a:gd name="T68" fmla="*/ 394 w 558"/>
                  <a:gd name="T69" fmla="*/ 302 h 332"/>
                  <a:gd name="T70" fmla="*/ 436 w 558"/>
                  <a:gd name="T71" fmla="*/ 288 h 332"/>
                  <a:gd name="T72" fmla="*/ 472 w 558"/>
                  <a:gd name="T73" fmla="*/ 272 h 332"/>
                  <a:gd name="T74" fmla="*/ 502 w 558"/>
                  <a:gd name="T75" fmla="*/ 256 h 332"/>
                  <a:gd name="T76" fmla="*/ 514 w 558"/>
                  <a:gd name="T77" fmla="*/ 246 h 332"/>
                  <a:gd name="T78" fmla="*/ 526 w 558"/>
                  <a:gd name="T79" fmla="*/ 238 h 332"/>
                  <a:gd name="T80" fmla="*/ 534 w 558"/>
                  <a:gd name="T81" fmla="*/ 230 h 332"/>
                  <a:gd name="T82" fmla="*/ 540 w 558"/>
                  <a:gd name="T83" fmla="*/ 220 h 332"/>
                  <a:gd name="T84" fmla="*/ 546 w 558"/>
                  <a:gd name="T85" fmla="*/ 212 h 332"/>
                  <a:gd name="T86" fmla="*/ 548 w 558"/>
                  <a:gd name="T87" fmla="*/ 204 h 332"/>
                  <a:gd name="T88" fmla="*/ 558 w 558"/>
                  <a:gd name="T8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32">
                    <a:moveTo>
                      <a:pt x="558" y="0"/>
                    </a:moveTo>
                    <a:lnTo>
                      <a:pt x="558" y="0"/>
                    </a:lnTo>
                    <a:lnTo>
                      <a:pt x="532" y="22"/>
                    </a:lnTo>
                    <a:lnTo>
                      <a:pt x="504" y="44"/>
                    </a:lnTo>
                    <a:lnTo>
                      <a:pt x="472" y="62"/>
                    </a:lnTo>
                    <a:lnTo>
                      <a:pt x="438" y="80"/>
                    </a:lnTo>
                    <a:lnTo>
                      <a:pt x="402" y="94"/>
                    </a:lnTo>
                    <a:lnTo>
                      <a:pt x="364" y="106"/>
                    </a:lnTo>
                    <a:lnTo>
                      <a:pt x="324" y="118"/>
                    </a:lnTo>
                    <a:lnTo>
                      <a:pt x="284" y="124"/>
                    </a:lnTo>
                    <a:lnTo>
                      <a:pt x="284" y="124"/>
                    </a:lnTo>
                    <a:lnTo>
                      <a:pt x="244" y="128"/>
                    </a:lnTo>
                    <a:lnTo>
                      <a:pt x="204" y="130"/>
                    </a:lnTo>
                    <a:lnTo>
                      <a:pt x="166" y="128"/>
                    </a:lnTo>
                    <a:lnTo>
                      <a:pt x="130" y="122"/>
                    </a:lnTo>
                    <a:lnTo>
                      <a:pt x="94" y="114"/>
                    </a:lnTo>
                    <a:lnTo>
                      <a:pt x="60" y="104"/>
                    </a:lnTo>
                    <a:lnTo>
                      <a:pt x="30" y="90"/>
                    </a:lnTo>
                    <a:lnTo>
                      <a:pt x="0" y="76"/>
                    </a:lnTo>
                    <a:lnTo>
                      <a:pt x="56" y="280"/>
                    </a:lnTo>
                    <a:lnTo>
                      <a:pt x="56" y="280"/>
                    </a:lnTo>
                    <a:lnTo>
                      <a:pt x="58" y="288"/>
                    </a:lnTo>
                    <a:lnTo>
                      <a:pt x="64" y="296"/>
                    </a:lnTo>
                    <a:lnTo>
                      <a:pt x="70" y="302"/>
                    </a:lnTo>
                    <a:lnTo>
                      <a:pt x="80" y="308"/>
                    </a:lnTo>
                    <a:lnTo>
                      <a:pt x="92" y="314"/>
                    </a:lnTo>
                    <a:lnTo>
                      <a:pt x="104" y="320"/>
                    </a:lnTo>
                    <a:lnTo>
                      <a:pt x="134" y="326"/>
                    </a:lnTo>
                    <a:lnTo>
                      <a:pt x="170" y="332"/>
                    </a:lnTo>
                    <a:lnTo>
                      <a:pt x="210" y="332"/>
                    </a:lnTo>
                    <a:lnTo>
                      <a:pt x="254" y="330"/>
                    </a:lnTo>
                    <a:lnTo>
                      <a:pt x="300" y="324"/>
                    </a:lnTo>
                    <a:lnTo>
                      <a:pt x="300" y="324"/>
                    </a:lnTo>
                    <a:lnTo>
                      <a:pt x="348" y="314"/>
                    </a:lnTo>
                    <a:lnTo>
                      <a:pt x="394" y="302"/>
                    </a:lnTo>
                    <a:lnTo>
                      <a:pt x="436" y="288"/>
                    </a:lnTo>
                    <a:lnTo>
                      <a:pt x="472" y="272"/>
                    </a:lnTo>
                    <a:lnTo>
                      <a:pt x="502" y="256"/>
                    </a:lnTo>
                    <a:lnTo>
                      <a:pt x="514" y="246"/>
                    </a:lnTo>
                    <a:lnTo>
                      <a:pt x="526" y="238"/>
                    </a:lnTo>
                    <a:lnTo>
                      <a:pt x="534" y="230"/>
                    </a:lnTo>
                    <a:lnTo>
                      <a:pt x="540" y="220"/>
                    </a:lnTo>
                    <a:lnTo>
                      <a:pt x="546" y="212"/>
                    </a:lnTo>
                    <a:lnTo>
                      <a:pt x="548" y="204"/>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3"/>
              <p:cNvSpPr>
                <a:spLocks/>
              </p:cNvSpPr>
              <p:nvPr/>
            </p:nvSpPr>
            <p:spPr bwMode="auto">
              <a:xfrm>
                <a:off x="2592388" y="3770313"/>
                <a:ext cx="320675" cy="403225"/>
              </a:xfrm>
              <a:custGeom>
                <a:avLst/>
                <a:gdLst>
                  <a:gd name="T0" fmla="*/ 170 w 202"/>
                  <a:gd name="T1" fmla="*/ 4 h 254"/>
                  <a:gd name="T2" fmla="*/ 170 w 202"/>
                  <a:gd name="T3" fmla="*/ 4 h 254"/>
                  <a:gd name="T4" fmla="*/ 156 w 202"/>
                  <a:gd name="T5" fmla="*/ 12 h 254"/>
                  <a:gd name="T6" fmla="*/ 138 w 202"/>
                  <a:gd name="T7" fmla="*/ 24 h 254"/>
                  <a:gd name="T8" fmla="*/ 118 w 202"/>
                  <a:gd name="T9" fmla="*/ 42 h 254"/>
                  <a:gd name="T10" fmla="*/ 96 w 202"/>
                  <a:gd name="T11" fmla="*/ 68 h 254"/>
                  <a:gd name="T12" fmla="*/ 84 w 202"/>
                  <a:gd name="T13" fmla="*/ 84 h 254"/>
                  <a:gd name="T14" fmla="*/ 72 w 202"/>
                  <a:gd name="T15" fmla="*/ 100 h 254"/>
                  <a:gd name="T16" fmla="*/ 60 w 202"/>
                  <a:gd name="T17" fmla="*/ 120 h 254"/>
                  <a:gd name="T18" fmla="*/ 48 w 202"/>
                  <a:gd name="T19" fmla="*/ 142 h 254"/>
                  <a:gd name="T20" fmla="*/ 38 w 202"/>
                  <a:gd name="T21" fmla="*/ 166 h 254"/>
                  <a:gd name="T22" fmla="*/ 28 w 202"/>
                  <a:gd name="T23" fmla="*/ 192 h 254"/>
                  <a:gd name="T24" fmla="*/ 28 w 202"/>
                  <a:gd name="T25" fmla="*/ 192 h 254"/>
                  <a:gd name="T26" fmla="*/ 20 w 202"/>
                  <a:gd name="T27" fmla="*/ 200 h 254"/>
                  <a:gd name="T28" fmla="*/ 14 w 202"/>
                  <a:gd name="T29" fmla="*/ 206 h 254"/>
                  <a:gd name="T30" fmla="*/ 6 w 202"/>
                  <a:gd name="T31" fmla="*/ 214 h 254"/>
                  <a:gd name="T32" fmla="*/ 2 w 202"/>
                  <a:gd name="T33" fmla="*/ 224 h 254"/>
                  <a:gd name="T34" fmla="*/ 0 w 202"/>
                  <a:gd name="T35" fmla="*/ 234 h 254"/>
                  <a:gd name="T36" fmla="*/ 0 w 202"/>
                  <a:gd name="T37" fmla="*/ 238 h 254"/>
                  <a:gd name="T38" fmla="*/ 2 w 202"/>
                  <a:gd name="T39" fmla="*/ 244 h 254"/>
                  <a:gd name="T40" fmla="*/ 6 w 202"/>
                  <a:gd name="T41" fmla="*/ 248 h 254"/>
                  <a:gd name="T42" fmla="*/ 12 w 202"/>
                  <a:gd name="T43" fmla="*/ 252 h 254"/>
                  <a:gd name="T44" fmla="*/ 12 w 202"/>
                  <a:gd name="T45" fmla="*/ 252 h 254"/>
                  <a:gd name="T46" fmla="*/ 16 w 202"/>
                  <a:gd name="T47" fmla="*/ 254 h 254"/>
                  <a:gd name="T48" fmla="*/ 28 w 202"/>
                  <a:gd name="T49" fmla="*/ 254 h 254"/>
                  <a:gd name="T50" fmla="*/ 34 w 202"/>
                  <a:gd name="T51" fmla="*/ 252 h 254"/>
                  <a:gd name="T52" fmla="*/ 40 w 202"/>
                  <a:gd name="T53" fmla="*/ 248 h 254"/>
                  <a:gd name="T54" fmla="*/ 46 w 202"/>
                  <a:gd name="T55" fmla="*/ 242 h 254"/>
                  <a:gd name="T56" fmla="*/ 50 w 202"/>
                  <a:gd name="T57" fmla="*/ 234 h 254"/>
                  <a:gd name="T58" fmla="*/ 54 w 202"/>
                  <a:gd name="T59" fmla="*/ 220 h 254"/>
                  <a:gd name="T60" fmla="*/ 54 w 202"/>
                  <a:gd name="T61" fmla="*/ 220 h 254"/>
                  <a:gd name="T62" fmla="*/ 56 w 202"/>
                  <a:gd name="T63" fmla="*/ 220 h 254"/>
                  <a:gd name="T64" fmla="*/ 60 w 202"/>
                  <a:gd name="T65" fmla="*/ 222 h 254"/>
                  <a:gd name="T66" fmla="*/ 62 w 202"/>
                  <a:gd name="T67" fmla="*/ 220 h 254"/>
                  <a:gd name="T68" fmla="*/ 64 w 202"/>
                  <a:gd name="T69" fmla="*/ 220 h 254"/>
                  <a:gd name="T70" fmla="*/ 66 w 202"/>
                  <a:gd name="T71" fmla="*/ 216 h 254"/>
                  <a:gd name="T72" fmla="*/ 64 w 202"/>
                  <a:gd name="T73" fmla="*/ 212 h 254"/>
                  <a:gd name="T74" fmla="*/ 58 w 202"/>
                  <a:gd name="T75" fmla="*/ 196 h 254"/>
                  <a:gd name="T76" fmla="*/ 58 w 202"/>
                  <a:gd name="T77" fmla="*/ 196 h 254"/>
                  <a:gd name="T78" fmla="*/ 62 w 202"/>
                  <a:gd name="T79" fmla="*/ 176 h 254"/>
                  <a:gd name="T80" fmla="*/ 70 w 202"/>
                  <a:gd name="T81" fmla="*/ 156 h 254"/>
                  <a:gd name="T82" fmla="*/ 84 w 202"/>
                  <a:gd name="T83" fmla="*/ 130 h 254"/>
                  <a:gd name="T84" fmla="*/ 102 w 202"/>
                  <a:gd name="T85" fmla="*/ 104 h 254"/>
                  <a:gd name="T86" fmla="*/ 112 w 202"/>
                  <a:gd name="T87" fmla="*/ 90 h 254"/>
                  <a:gd name="T88" fmla="*/ 126 w 202"/>
                  <a:gd name="T89" fmla="*/ 78 h 254"/>
                  <a:gd name="T90" fmla="*/ 140 w 202"/>
                  <a:gd name="T91" fmla="*/ 64 h 254"/>
                  <a:gd name="T92" fmla="*/ 156 w 202"/>
                  <a:gd name="T93" fmla="*/ 54 h 254"/>
                  <a:gd name="T94" fmla="*/ 176 w 202"/>
                  <a:gd name="T95" fmla="*/ 42 h 254"/>
                  <a:gd name="T96" fmla="*/ 196 w 202"/>
                  <a:gd name="T97" fmla="*/ 34 h 254"/>
                  <a:gd name="T98" fmla="*/ 196 w 202"/>
                  <a:gd name="T99" fmla="*/ 34 h 254"/>
                  <a:gd name="T100" fmla="*/ 200 w 202"/>
                  <a:gd name="T101" fmla="*/ 28 h 254"/>
                  <a:gd name="T102" fmla="*/ 202 w 202"/>
                  <a:gd name="T103" fmla="*/ 20 h 254"/>
                  <a:gd name="T104" fmla="*/ 202 w 202"/>
                  <a:gd name="T105" fmla="*/ 14 h 254"/>
                  <a:gd name="T106" fmla="*/ 200 w 202"/>
                  <a:gd name="T107" fmla="*/ 8 h 254"/>
                  <a:gd name="T108" fmla="*/ 198 w 202"/>
                  <a:gd name="T109" fmla="*/ 4 h 254"/>
                  <a:gd name="T110" fmla="*/ 196 w 202"/>
                  <a:gd name="T111" fmla="*/ 2 h 254"/>
                  <a:gd name="T112" fmla="*/ 186 w 202"/>
                  <a:gd name="T113" fmla="*/ 0 h 254"/>
                  <a:gd name="T114" fmla="*/ 170 w 202"/>
                  <a:gd name="T115" fmla="*/ 4 h 254"/>
                  <a:gd name="T116" fmla="*/ 170 w 202"/>
                  <a:gd name="T117"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254">
                    <a:moveTo>
                      <a:pt x="170" y="4"/>
                    </a:moveTo>
                    <a:lnTo>
                      <a:pt x="170" y="4"/>
                    </a:lnTo>
                    <a:lnTo>
                      <a:pt x="156" y="12"/>
                    </a:lnTo>
                    <a:lnTo>
                      <a:pt x="138" y="24"/>
                    </a:lnTo>
                    <a:lnTo>
                      <a:pt x="118" y="42"/>
                    </a:lnTo>
                    <a:lnTo>
                      <a:pt x="96" y="68"/>
                    </a:lnTo>
                    <a:lnTo>
                      <a:pt x="84" y="84"/>
                    </a:lnTo>
                    <a:lnTo>
                      <a:pt x="72" y="100"/>
                    </a:lnTo>
                    <a:lnTo>
                      <a:pt x="60" y="120"/>
                    </a:lnTo>
                    <a:lnTo>
                      <a:pt x="48" y="142"/>
                    </a:lnTo>
                    <a:lnTo>
                      <a:pt x="38" y="166"/>
                    </a:lnTo>
                    <a:lnTo>
                      <a:pt x="28" y="192"/>
                    </a:lnTo>
                    <a:lnTo>
                      <a:pt x="28" y="192"/>
                    </a:lnTo>
                    <a:lnTo>
                      <a:pt x="20" y="200"/>
                    </a:lnTo>
                    <a:lnTo>
                      <a:pt x="14" y="206"/>
                    </a:lnTo>
                    <a:lnTo>
                      <a:pt x="6" y="214"/>
                    </a:lnTo>
                    <a:lnTo>
                      <a:pt x="2" y="224"/>
                    </a:lnTo>
                    <a:lnTo>
                      <a:pt x="0" y="234"/>
                    </a:lnTo>
                    <a:lnTo>
                      <a:pt x="0" y="238"/>
                    </a:lnTo>
                    <a:lnTo>
                      <a:pt x="2" y="244"/>
                    </a:lnTo>
                    <a:lnTo>
                      <a:pt x="6" y="248"/>
                    </a:lnTo>
                    <a:lnTo>
                      <a:pt x="12" y="252"/>
                    </a:lnTo>
                    <a:lnTo>
                      <a:pt x="12" y="252"/>
                    </a:lnTo>
                    <a:lnTo>
                      <a:pt x="16" y="254"/>
                    </a:lnTo>
                    <a:lnTo>
                      <a:pt x="28" y="254"/>
                    </a:lnTo>
                    <a:lnTo>
                      <a:pt x="34" y="252"/>
                    </a:lnTo>
                    <a:lnTo>
                      <a:pt x="40" y="248"/>
                    </a:lnTo>
                    <a:lnTo>
                      <a:pt x="46" y="242"/>
                    </a:lnTo>
                    <a:lnTo>
                      <a:pt x="50" y="234"/>
                    </a:lnTo>
                    <a:lnTo>
                      <a:pt x="54" y="220"/>
                    </a:lnTo>
                    <a:lnTo>
                      <a:pt x="54" y="220"/>
                    </a:lnTo>
                    <a:lnTo>
                      <a:pt x="56" y="220"/>
                    </a:lnTo>
                    <a:lnTo>
                      <a:pt x="60" y="222"/>
                    </a:lnTo>
                    <a:lnTo>
                      <a:pt x="62" y="220"/>
                    </a:lnTo>
                    <a:lnTo>
                      <a:pt x="64" y="220"/>
                    </a:lnTo>
                    <a:lnTo>
                      <a:pt x="66" y="216"/>
                    </a:lnTo>
                    <a:lnTo>
                      <a:pt x="64" y="212"/>
                    </a:lnTo>
                    <a:lnTo>
                      <a:pt x="58" y="196"/>
                    </a:lnTo>
                    <a:lnTo>
                      <a:pt x="58" y="196"/>
                    </a:lnTo>
                    <a:lnTo>
                      <a:pt x="62" y="176"/>
                    </a:lnTo>
                    <a:lnTo>
                      <a:pt x="70" y="156"/>
                    </a:lnTo>
                    <a:lnTo>
                      <a:pt x="84" y="130"/>
                    </a:lnTo>
                    <a:lnTo>
                      <a:pt x="102" y="104"/>
                    </a:lnTo>
                    <a:lnTo>
                      <a:pt x="112" y="90"/>
                    </a:lnTo>
                    <a:lnTo>
                      <a:pt x="126" y="78"/>
                    </a:lnTo>
                    <a:lnTo>
                      <a:pt x="140" y="64"/>
                    </a:lnTo>
                    <a:lnTo>
                      <a:pt x="156" y="54"/>
                    </a:lnTo>
                    <a:lnTo>
                      <a:pt x="176" y="42"/>
                    </a:lnTo>
                    <a:lnTo>
                      <a:pt x="196" y="34"/>
                    </a:lnTo>
                    <a:lnTo>
                      <a:pt x="196" y="34"/>
                    </a:lnTo>
                    <a:lnTo>
                      <a:pt x="200" y="28"/>
                    </a:lnTo>
                    <a:lnTo>
                      <a:pt x="202" y="20"/>
                    </a:lnTo>
                    <a:lnTo>
                      <a:pt x="202" y="14"/>
                    </a:lnTo>
                    <a:lnTo>
                      <a:pt x="200" y="8"/>
                    </a:lnTo>
                    <a:lnTo>
                      <a:pt x="198" y="4"/>
                    </a:lnTo>
                    <a:lnTo>
                      <a:pt x="196" y="2"/>
                    </a:lnTo>
                    <a:lnTo>
                      <a:pt x="186" y="0"/>
                    </a:lnTo>
                    <a:lnTo>
                      <a:pt x="170" y="4"/>
                    </a:lnTo>
                    <a:lnTo>
                      <a:pt x="17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4"/>
              <p:cNvSpPr>
                <a:spLocks/>
              </p:cNvSpPr>
              <p:nvPr/>
            </p:nvSpPr>
            <p:spPr bwMode="auto">
              <a:xfrm>
                <a:off x="4630738" y="366871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5"/>
              <p:cNvSpPr>
                <a:spLocks/>
              </p:cNvSpPr>
              <p:nvPr/>
            </p:nvSpPr>
            <p:spPr bwMode="auto">
              <a:xfrm>
                <a:off x="5875338" y="378301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76"/>
              <p:cNvSpPr>
                <a:spLocks/>
              </p:cNvSpPr>
              <p:nvPr/>
            </p:nvSpPr>
            <p:spPr bwMode="auto">
              <a:xfrm>
                <a:off x="2865438" y="3951288"/>
                <a:ext cx="330200" cy="549275"/>
              </a:xfrm>
              <a:custGeom>
                <a:avLst/>
                <a:gdLst>
                  <a:gd name="T0" fmla="*/ 166 w 208"/>
                  <a:gd name="T1" fmla="*/ 10 h 346"/>
                  <a:gd name="T2" fmla="*/ 166 w 208"/>
                  <a:gd name="T3" fmla="*/ 10 h 346"/>
                  <a:gd name="T4" fmla="*/ 152 w 208"/>
                  <a:gd name="T5" fmla="*/ 24 h 346"/>
                  <a:gd name="T6" fmla="*/ 138 w 208"/>
                  <a:gd name="T7" fmla="*/ 44 h 346"/>
                  <a:gd name="T8" fmla="*/ 122 w 208"/>
                  <a:gd name="T9" fmla="*/ 70 h 346"/>
                  <a:gd name="T10" fmla="*/ 114 w 208"/>
                  <a:gd name="T11" fmla="*/ 88 h 346"/>
                  <a:gd name="T12" fmla="*/ 106 w 208"/>
                  <a:gd name="T13" fmla="*/ 106 h 346"/>
                  <a:gd name="T14" fmla="*/ 100 w 208"/>
                  <a:gd name="T15" fmla="*/ 128 h 346"/>
                  <a:gd name="T16" fmla="*/ 92 w 208"/>
                  <a:gd name="T17" fmla="*/ 152 h 346"/>
                  <a:gd name="T18" fmla="*/ 88 w 208"/>
                  <a:gd name="T19" fmla="*/ 178 h 346"/>
                  <a:gd name="T20" fmla="*/ 84 w 208"/>
                  <a:gd name="T21" fmla="*/ 206 h 346"/>
                  <a:gd name="T22" fmla="*/ 80 w 208"/>
                  <a:gd name="T23" fmla="*/ 236 h 346"/>
                  <a:gd name="T24" fmla="*/ 80 w 208"/>
                  <a:gd name="T25" fmla="*/ 270 h 346"/>
                  <a:gd name="T26" fmla="*/ 80 w 208"/>
                  <a:gd name="T27" fmla="*/ 270 h 346"/>
                  <a:gd name="T28" fmla="*/ 64 w 208"/>
                  <a:gd name="T29" fmla="*/ 274 h 346"/>
                  <a:gd name="T30" fmla="*/ 50 w 208"/>
                  <a:gd name="T31" fmla="*/ 278 h 346"/>
                  <a:gd name="T32" fmla="*/ 34 w 208"/>
                  <a:gd name="T33" fmla="*/ 286 h 346"/>
                  <a:gd name="T34" fmla="*/ 18 w 208"/>
                  <a:gd name="T35" fmla="*/ 296 h 346"/>
                  <a:gd name="T36" fmla="*/ 12 w 208"/>
                  <a:gd name="T37" fmla="*/ 302 h 346"/>
                  <a:gd name="T38" fmla="*/ 6 w 208"/>
                  <a:gd name="T39" fmla="*/ 308 h 346"/>
                  <a:gd name="T40" fmla="*/ 2 w 208"/>
                  <a:gd name="T41" fmla="*/ 314 h 346"/>
                  <a:gd name="T42" fmla="*/ 0 w 208"/>
                  <a:gd name="T43" fmla="*/ 322 h 346"/>
                  <a:gd name="T44" fmla="*/ 0 w 208"/>
                  <a:gd name="T45" fmla="*/ 330 h 346"/>
                  <a:gd name="T46" fmla="*/ 2 w 208"/>
                  <a:gd name="T47" fmla="*/ 340 h 346"/>
                  <a:gd name="T48" fmla="*/ 2 w 208"/>
                  <a:gd name="T49" fmla="*/ 340 h 346"/>
                  <a:gd name="T50" fmla="*/ 4 w 208"/>
                  <a:gd name="T51" fmla="*/ 340 h 346"/>
                  <a:gd name="T52" fmla="*/ 12 w 208"/>
                  <a:gd name="T53" fmla="*/ 344 h 346"/>
                  <a:gd name="T54" fmla="*/ 24 w 208"/>
                  <a:gd name="T55" fmla="*/ 346 h 346"/>
                  <a:gd name="T56" fmla="*/ 40 w 208"/>
                  <a:gd name="T57" fmla="*/ 346 h 346"/>
                  <a:gd name="T58" fmla="*/ 122 w 208"/>
                  <a:gd name="T59" fmla="*/ 308 h 346"/>
                  <a:gd name="T60" fmla="*/ 122 w 208"/>
                  <a:gd name="T61" fmla="*/ 308 h 346"/>
                  <a:gd name="T62" fmla="*/ 126 w 208"/>
                  <a:gd name="T63" fmla="*/ 304 h 346"/>
                  <a:gd name="T64" fmla="*/ 130 w 208"/>
                  <a:gd name="T65" fmla="*/ 298 h 346"/>
                  <a:gd name="T66" fmla="*/ 132 w 208"/>
                  <a:gd name="T67" fmla="*/ 294 h 346"/>
                  <a:gd name="T68" fmla="*/ 132 w 208"/>
                  <a:gd name="T69" fmla="*/ 290 h 346"/>
                  <a:gd name="T70" fmla="*/ 132 w 208"/>
                  <a:gd name="T71" fmla="*/ 284 h 346"/>
                  <a:gd name="T72" fmla="*/ 130 w 208"/>
                  <a:gd name="T73" fmla="*/ 280 h 346"/>
                  <a:gd name="T74" fmla="*/ 114 w 208"/>
                  <a:gd name="T75" fmla="*/ 262 h 346"/>
                  <a:gd name="T76" fmla="*/ 114 w 208"/>
                  <a:gd name="T77" fmla="*/ 262 h 346"/>
                  <a:gd name="T78" fmla="*/ 114 w 208"/>
                  <a:gd name="T79" fmla="*/ 240 h 346"/>
                  <a:gd name="T80" fmla="*/ 114 w 208"/>
                  <a:gd name="T81" fmla="*/ 214 h 346"/>
                  <a:gd name="T82" fmla="*/ 118 w 208"/>
                  <a:gd name="T83" fmla="*/ 182 h 346"/>
                  <a:gd name="T84" fmla="*/ 122 w 208"/>
                  <a:gd name="T85" fmla="*/ 164 h 346"/>
                  <a:gd name="T86" fmla="*/ 128 w 208"/>
                  <a:gd name="T87" fmla="*/ 146 h 346"/>
                  <a:gd name="T88" fmla="*/ 136 w 208"/>
                  <a:gd name="T89" fmla="*/ 126 h 346"/>
                  <a:gd name="T90" fmla="*/ 144 w 208"/>
                  <a:gd name="T91" fmla="*/ 108 h 346"/>
                  <a:gd name="T92" fmla="*/ 156 w 208"/>
                  <a:gd name="T93" fmla="*/ 88 h 346"/>
                  <a:gd name="T94" fmla="*/ 170 w 208"/>
                  <a:gd name="T95" fmla="*/ 70 h 346"/>
                  <a:gd name="T96" fmla="*/ 188 w 208"/>
                  <a:gd name="T97" fmla="*/ 52 h 346"/>
                  <a:gd name="T98" fmla="*/ 208 w 208"/>
                  <a:gd name="T99" fmla="*/ 36 h 346"/>
                  <a:gd name="T100" fmla="*/ 208 w 208"/>
                  <a:gd name="T101" fmla="*/ 36 h 346"/>
                  <a:gd name="T102" fmla="*/ 208 w 208"/>
                  <a:gd name="T103" fmla="*/ 28 h 346"/>
                  <a:gd name="T104" fmla="*/ 208 w 208"/>
                  <a:gd name="T105" fmla="*/ 20 h 346"/>
                  <a:gd name="T106" fmla="*/ 206 w 208"/>
                  <a:gd name="T107" fmla="*/ 12 h 346"/>
                  <a:gd name="T108" fmla="*/ 202 w 208"/>
                  <a:gd name="T109" fmla="*/ 4 h 346"/>
                  <a:gd name="T110" fmla="*/ 198 w 208"/>
                  <a:gd name="T111" fmla="*/ 2 h 346"/>
                  <a:gd name="T112" fmla="*/ 194 w 208"/>
                  <a:gd name="T113" fmla="*/ 0 h 346"/>
                  <a:gd name="T114" fmla="*/ 190 w 208"/>
                  <a:gd name="T115" fmla="*/ 0 h 346"/>
                  <a:gd name="T116" fmla="*/ 182 w 208"/>
                  <a:gd name="T117" fmla="*/ 2 h 346"/>
                  <a:gd name="T118" fmla="*/ 166 w 208"/>
                  <a:gd name="T119" fmla="*/ 10 h 346"/>
                  <a:gd name="T120" fmla="*/ 166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166" y="10"/>
                    </a:moveTo>
                    <a:lnTo>
                      <a:pt x="166" y="10"/>
                    </a:lnTo>
                    <a:lnTo>
                      <a:pt x="152" y="24"/>
                    </a:lnTo>
                    <a:lnTo>
                      <a:pt x="138" y="44"/>
                    </a:lnTo>
                    <a:lnTo>
                      <a:pt x="122" y="70"/>
                    </a:lnTo>
                    <a:lnTo>
                      <a:pt x="114" y="88"/>
                    </a:lnTo>
                    <a:lnTo>
                      <a:pt x="106" y="106"/>
                    </a:lnTo>
                    <a:lnTo>
                      <a:pt x="100" y="128"/>
                    </a:lnTo>
                    <a:lnTo>
                      <a:pt x="92" y="152"/>
                    </a:lnTo>
                    <a:lnTo>
                      <a:pt x="88" y="178"/>
                    </a:lnTo>
                    <a:lnTo>
                      <a:pt x="84" y="206"/>
                    </a:lnTo>
                    <a:lnTo>
                      <a:pt x="80" y="236"/>
                    </a:lnTo>
                    <a:lnTo>
                      <a:pt x="80" y="270"/>
                    </a:lnTo>
                    <a:lnTo>
                      <a:pt x="80" y="270"/>
                    </a:lnTo>
                    <a:lnTo>
                      <a:pt x="64" y="274"/>
                    </a:lnTo>
                    <a:lnTo>
                      <a:pt x="50" y="278"/>
                    </a:lnTo>
                    <a:lnTo>
                      <a:pt x="34" y="286"/>
                    </a:lnTo>
                    <a:lnTo>
                      <a:pt x="18" y="296"/>
                    </a:lnTo>
                    <a:lnTo>
                      <a:pt x="12" y="302"/>
                    </a:lnTo>
                    <a:lnTo>
                      <a:pt x="6" y="308"/>
                    </a:lnTo>
                    <a:lnTo>
                      <a:pt x="2" y="314"/>
                    </a:lnTo>
                    <a:lnTo>
                      <a:pt x="0" y="322"/>
                    </a:lnTo>
                    <a:lnTo>
                      <a:pt x="0" y="330"/>
                    </a:lnTo>
                    <a:lnTo>
                      <a:pt x="2" y="340"/>
                    </a:lnTo>
                    <a:lnTo>
                      <a:pt x="2" y="340"/>
                    </a:lnTo>
                    <a:lnTo>
                      <a:pt x="4" y="340"/>
                    </a:lnTo>
                    <a:lnTo>
                      <a:pt x="12" y="344"/>
                    </a:lnTo>
                    <a:lnTo>
                      <a:pt x="24" y="346"/>
                    </a:lnTo>
                    <a:lnTo>
                      <a:pt x="40" y="346"/>
                    </a:lnTo>
                    <a:lnTo>
                      <a:pt x="122" y="308"/>
                    </a:lnTo>
                    <a:lnTo>
                      <a:pt x="122" y="308"/>
                    </a:lnTo>
                    <a:lnTo>
                      <a:pt x="126" y="304"/>
                    </a:lnTo>
                    <a:lnTo>
                      <a:pt x="130" y="298"/>
                    </a:lnTo>
                    <a:lnTo>
                      <a:pt x="132" y="294"/>
                    </a:lnTo>
                    <a:lnTo>
                      <a:pt x="132" y="290"/>
                    </a:lnTo>
                    <a:lnTo>
                      <a:pt x="132" y="284"/>
                    </a:lnTo>
                    <a:lnTo>
                      <a:pt x="130" y="280"/>
                    </a:lnTo>
                    <a:lnTo>
                      <a:pt x="114" y="262"/>
                    </a:lnTo>
                    <a:lnTo>
                      <a:pt x="114" y="262"/>
                    </a:lnTo>
                    <a:lnTo>
                      <a:pt x="114" y="240"/>
                    </a:lnTo>
                    <a:lnTo>
                      <a:pt x="114" y="214"/>
                    </a:lnTo>
                    <a:lnTo>
                      <a:pt x="118" y="182"/>
                    </a:lnTo>
                    <a:lnTo>
                      <a:pt x="122" y="164"/>
                    </a:lnTo>
                    <a:lnTo>
                      <a:pt x="128" y="146"/>
                    </a:lnTo>
                    <a:lnTo>
                      <a:pt x="136" y="126"/>
                    </a:lnTo>
                    <a:lnTo>
                      <a:pt x="144" y="108"/>
                    </a:lnTo>
                    <a:lnTo>
                      <a:pt x="156" y="88"/>
                    </a:lnTo>
                    <a:lnTo>
                      <a:pt x="170" y="70"/>
                    </a:lnTo>
                    <a:lnTo>
                      <a:pt x="188" y="52"/>
                    </a:lnTo>
                    <a:lnTo>
                      <a:pt x="208" y="36"/>
                    </a:lnTo>
                    <a:lnTo>
                      <a:pt x="208" y="36"/>
                    </a:lnTo>
                    <a:lnTo>
                      <a:pt x="208" y="28"/>
                    </a:lnTo>
                    <a:lnTo>
                      <a:pt x="208" y="20"/>
                    </a:lnTo>
                    <a:lnTo>
                      <a:pt x="206" y="12"/>
                    </a:lnTo>
                    <a:lnTo>
                      <a:pt x="202" y="4"/>
                    </a:lnTo>
                    <a:lnTo>
                      <a:pt x="198" y="2"/>
                    </a:lnTo>
                    <a:lnTo>
                      <a:pt x="194" y="0"/>
                    </a:lnTo>
                    <a:lnTo>
                      <a:pt x="190" y="0"/>
                    </a:lnTo>
                    <a:lnTo>
                      <a:pt x="182" y="2"/>
                    </a:lnTo>
                    <a:lnTo>
                      <a:pt x="166" y="10"/>
                    </a:lnTo>
                    <a:lnTo>
                      <a:pt x="16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7"/>
              <p:cNvSpPr>
                <a:spLocks/>
              </p:cNvSpPr>
              <p:nvPr/>
            </p:nvSpPr>
            <p:spPr bwMode="auto">
              <a:xfrm>
                <a:off x="3541713" y="3903663"/>
                <a:ext cx="330200" cy="549275"/>
              </a:xfrm>
              <a:custGeom>
                <a:avLst/>
                <a:gdLst>
                  <a:gd name="T0" fmla="*/ 42 w 208"/>
                  <a:gd name="T1" fmla="*/ 10 h 346"/>
                  <a:gd name="T2" fmla="*/ 42 w 208"/>
                  <a:gd name="T3" fmla="*/ 10 h 346"/>
                  <a:gd name="T4" fmla="*/ 56 w 208"/>
                  <a:gd name="T5" fmla="*/ 24 h 346"/>
                  <a:gd name="T6" fmla="*/ 70 w 208"/>
                  <a:gd name="T7" fmla="*/ 42 h 346"/>
                  <a:gd name="T8" fmla="*/ 86 w 208"/>
                  <a:gd name="T9" fmla="*/ 70 h 346"/>
                  <a:gd name="T10" fmla="*/ 94 w 208"/>
                  <a:gd name="T11" fmla="*/ 88 h 346"/>
                  <a:gd name="T12" fmla="*/ 102 w 208"/>
                  <a:gd name="T13" fmla="*/ 106 h 346"/>
                  <a:gd name="T14" fmla="*/ 108 w 208"/>
                  <a:gd name="T15" fmla="*/ 128 h 346"/>
                  <a:gd name="T16" fmla="*/ 116 w 208"/>
                  <a:gd name="T17" fmla="*/ 150 h 346"/>
                  <a:gd name="T18" fmla="*/ 120 w 208"/>
                  <a:gd name="T19" fmla="*/ 176 h 346"/>
                  <a:gd name="T20" fmla="*/ 126 w 208"/>
                  <a:gd name="T21" fmla="*/ 204 h 346"/>
                  <a:gd name="T22" fmla="*/ 128 w 208"/>
                  <a:gd name="T23" fmla="*/ 236 h 346"/>
                  <a:gd name="T24" fmla="*/ 128 w 208"/>
                  <a:gd name="T25" fmla="*/ 268 h 346"/>
                  <a:gd name="T26" fmla="*/ 128 w 208"/>
                  <a:gd name="T27" fmla="*/ 268 h 346"/>
                  <a:gd name="T28" fmla="*/ 144 w 208"/>
                  <a:gd name="T29" fmla="*/ 272 h 346"/>
                  <a:gd name="T30" fmla="*/ 158 w 208"/>
                  <a:gd name="T31" fmla="*/ 278 h 346"/>
                  <a:gd name="T32" fmla="*/ 174 w 208"/>
                  <a:gd name="T33" fmla="*/ 286 h 346"/>
                  <a:gd name="T34" fmla="*/ 190 w 208"/>
                  <a:gd name="T35" fmla="*/ 294 h 346"/>
                  <a:gd name="T36" fmla="*/ 196 w 208"/>
                  <a:gd name="T37" fmla="*/ 300 h 346"/>
                  <a:gd name="T38" fmla="*/ 202 w 208"/>
                  <a:gd name="T39" fmla="*/ 306 h 346"/>
                  <a:gd name="T40" fmla="*/ 206 w 208"/>
                  <a:gd name="T41" fmla="*/ 314 h 346"/>
                  <a:gd name="T42" fmla="*/ 208 w 208"/>
                  <a:gd name="T43" fmla="*/ 322 h 346"/>
                  <a:gd name="T44" fmla="*/ 208 w 208"/>
                  <a:gd name="T45" fmla="*/ 330 h 346"/>
                  <a:gd name="T46" fmla="*/ 206 w 208"/>
                  <a:gd name="T47" fmla="*/ 338 h 346"/>
                  <a:gd name="T48" fmla="*/ 206 w 208"/>
                  <a:gd name="T49" fmla="*/ 338 h 346"/>
                  <a:gd name="T50" fmla="*/ 204 w 208"/>
                  <a:gd name="T51" fmla="*/ 340 h 346"/>
                  <a:gd name="T52" fmla="*/ 196 w 208"/>
                  <a:gd name="T53" fmla="*/ 344 h 346"/>
                  <a:gd name="T54" fmla="*/ 186 w 208"/>
                  <a:gd name="T55" fmla="*/ 346 h 346"/>
                  <a:gd name="T56" fmla="*/ 170 w 208"/>
                  <a:gd name="T57" fmla="*/ 346 h 346"/>
                  <a:gd name="T58" fmla="*/ 86 w 208"/>
                  <a:gd name="T59" fmla="*/ 306 h 346"/>
                  <a:gd name="T60" fmla="*/ 86 w 208"/>
                  <a:gd name="T61" fmla="*/ 306 h 346"/>
                  <a:gd name="T62" fmla="*/ 82 w 208"/>
                  <a:gd name="T63" fmla="*/ 304 h 346"/>
                  <a:gd name="T64" fmla="*/ 78 w 208"/>
                  <a:gd name="T65" fmla="*/ 298 h 346"/>
                  <a:gd name="T66" fmla="*/ 76 w 208"/>
                  <a:gd name="T67" fmla="*/ 294 h 346"/>
                  <a:gd name="T68" fmla="*/ 76 w 208"/>
                  <a:gd name="T69" fmla="*/ 290 h 346"/>
                  <a:gd name="T70" fmla="*/ 76 w 208"/>
                  <a:gd name="T71" fmla="*/ 284 h 346"/>
                  <a:gd name="T72" fmla="*/ 78 w 208"/>
                  <a:gd name="T73" fmla="*/ 278 h 346"/>
                  <a:gd name="T74" fmla="*/ 94 w 208"/>
                  <a:gd name="T75" fmla="*/ 262 h 346"/>
                  <a:gd name="T76" fmla="*/ 94 w 208"/>
                  <a:gd name="T77" fmla="*/ 262 h 346"/>
                  <a:gd name="T78" fmla="*/ 96 w 208"/>
                  <a:gd name="T79" fmla="*/ 238 h 346"/>
                  <a:gd name="T80" fmla="*/ 94 w 208"/>
                  <a:gd name="T81" fmla="*/ 212 h 346"/>
                  <a:gd name="T82" fmla="*/ 90 w 208"/>
                  <a:gd name="T83" fmla="*/ 180 h 346"/>
                  <a:gd name="T84" fmla="*/ 86 w 208"/>
                  <a:gd name="T85" fmla="*/ 162 h 346"/>
                  <a:gd name="T86" fmla="*/ 80 w 208"/>
                  <a:gd name="T87" fmla="*/ 144 h 346"/>
                  <a:gd name="T88" fmla="*/ 74 w 208"/>
                  <a:gd name="T89" fmla="*/ 126 h 346"/>
                  <a:gd name="T90" fmla="*/ 64 w 208"/>
                  <a:gd name="T91" fmla="*/ 106 h 346"/>
                  <a:gd name="T92" fmla="*/ 52 w 208"/>
                  <a:gd name="T93" fmla="*/ 88 h 346"/>
                  <a:gd name="T94" fmla="*/ 38 w 208"/>
                  <a:gd name="T95" fmla="*/ 70 h 346"/>
                  <a:gd name="T96" fmla="*/ 20 w 208"/>
                  <a:gd name="T97" fmla="*/ 52 h 346"/>
                  <a:gd name="T98" fmla="*/ 0 w 208"/>
                  <a:gd name="T99" fmla="*/ 36 h 346"/>
                  <a:gd name="T100" fmla="*/ 0 w 208"/>
                  <a:gd name="T101" fmla="*/ 36 h 346"/>
                  <a:gd name="T102" fmla="*/ 0 w 208"/>
                  <a:gd name="T103" fmla="*/ 26 h 346"/>
                  <a:gd name="T104" fmla="*/ 0 w 208"/>
                  <a:gd name="T105" fmla="*/ 18 h 346"/>
                  <a:gd name="T106" fmla="*/ 2 w 208"/>
                  <a:gd name="T107" fmla="*/ 10 h 346"/>
                  <a:gd name="T108" fmla="*/ 6 w 208"/>
                  <a:gd name="T109" fmla="*/ 4 h 346"/>
                  <a:gd name="T110" fmla="*/ 10 w 208"/>
                  <a:gd name="T111" fmla="*/ 2 h 346"/>
                  <a:gd name="T112" fmla="*/ 14 w 208"/>
                  <a:gd name="T113" fmla="*/ 0 h 346"/>
                  <a:gd name="T114" fmla="*/ 18 w 208"/>
                  <a:gd name="T115" fmla="*/ 0 h 346"/>
                  <a:gd name="T116" fmla="*/ 26 w 208"/>
                  <a:gd name="T117" fmla="*/ 2 h 346"/>
                  <a:gd name="T118" fmla="*/ 42 w 208"/>
                  <a:gd name="T119" fmla="*/ 10 h 346"/>
                  <a:gd name="T120" fmla="*/ 42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42" y="10"/>
                    </a:moveTo>
                    <a:lnTo>
                      <a:pt x="42" y="10"/>
                    </a:lnTo>
                    <a:lnTo>
                      <a:pt x="56" y="24"/>
                    </a:lnTo>
                    <a:lnTo>
                      <a:pt x="70" y="42"/>
                    </a:lnTo>
                    <a:lnTo>
                      <a:pt x="86" y="70"/>
                    </a:lnTo>
                    <a:lnTo>
                      <a:pt x="94" y="88"/>
                    </a:lnTo>
                    <a:lnTo>
                      <a:pt x="102" y="106"/>
                    </a:lnTo>
                    <a:lnTo>
                      <a:pt x="108" y="128"/>
                    </a:lnTo>
                    <a:lnTo>
                      <a:pt x="116" y="150"/>
                    </a:lnTo>
                    <a:lnTo>
                      <a:pt x="120" y="176"/>
                    </a:lnTo>
                    <a:lnTo>
                      <a:pt x="126" y="204"/>
                    </a:lnTo>
                    <a:lnTo>
                      <a:pt x="128" y="236"/>
                    </a:lnTo>
                    <a:lnTo>
                      <a:pt x="128" y="268"/>
                    </a:lnTo>
                    <a:lnTo>
                      <a:pt x="128" y="268"/>
                    </a:lnTo>
                    <a:lnTo>
                      <a:pt x="144" y="272"/>
                    </a:lnTo>
                    <a:lnTo>
                      <a:pt x="158" y="278"/>
                    </a:lnTo>
                    <a:lnTo>
                      <a:pt x="174" y="286"/>
                    </a:lnTo>
                    <a:lnTo>
                      <a:pt x="190" y="294"/>
                    </a:lnTo>
                    <a:lnTo>
                      <a:pt x="196" y="300"/>
                    </a:lnTo>
                    <a:lnTo>
                      <a:pt x="202" y="306"/>
                    </a:lnTo>
                    <a:lnTo>
                      <a:pt x="206" y="314"/>
                    </a:lnTo>
                    <a:lnTo>
                      <a:pt x="208" y="322"/>
                    </a:lnTo>
                    <a:lnTo>
                      <a:pt x="208" y="330"/>
                    </a:lnTo>
                    <a:lnTo>
                      <a:pt x="206" y="338"/>
                    </a:lnTo>
                    <a:lnTo>
                      <a:pt x="206" y="338"/>
                    </a:lnTo>
                    <a:lnTo>
                      <a:pt x="204" y="340"/>
                    </a:lnTo>
                    <a:lnTo>
                      <a:pt x="196" y="344"/>
                    </a:lnTo>
                    <a:lnTo>
                      <a:pt x="186" y="346"/>
                    </a:lnTo>
                    <a:lnTo>
                      <a:pt x="170" y="346"/>
                    </a:lnTo>
                    <a:lnTo>
                      <a:pt x="86" y="306"/>
                    </a:lnTo>
                    <a:lnTo>
                      <a:pt x="86" y="306"/>
                    </a:lnTo>
                    <a:lnTo>
                      <a:pt x="82" y="304"/>
                    </a:lnTo>
                    <a:lnTo>
                      <a:pt x="78" y="298"/>
                    </a:lnTo>
                    <a:lnTo>
                      <a:pt x="76" y="294"/>
                    </a:lnTo>
                    <a:lnTo>
                      <a:pt x="76" y="290"/>
                    </a:lnTo>
                    <a:lnTo>
                      <a:pt x="76" y="284"/>
                    </a:lnTo>
                    <a:lnTo>
                      <a:pt x="78" y="278"/>
                    </a:lnTo>
                    <a:lnTo>
                      <a:pt x="94" y="262"/>
                    </a:lnTo>
                    <a:lnTo>
                      <a:pt x="94" y="262"/>
                    </a:lnTo>
                    <a:lnTo>
                      <a:pt x="96" y="238"/>
                    </a:lnTo>
                    <a:lnTo>
                      <a:pt x="94" y="212"/>
                    </a:lnTo>
                    <a:lnTo>
                      <a:pt x="90" y="180"/>
                    </a:lnTo>
                    <a:lnTo>
                      <a:pt x="86" y="162"/>
                    </a:lnTo>
                    <a:lnTo>
                      <a:pt x="80" y="144"/>
                    </a:lnTo>
                    <a:lnTo>
                      <a:pt x="74" y="126"/>
                    </a:lnTo>
                    <a:lnTo>
                      <a:pt x="64" y="106"/>
                    </a:lnTo>
                    <a:lnTo>
                      <a:pt x="52" y="88"/>
                    </a:lnTo>
                    <a:lnTo>
                      <a:pt x="38" y="70"/>
                    </a:lnTo>
                    <a:lnTo>
                      <a:pt x="20" y="52"/>
                    </a:lnTo>
                    <a:lnTo>
                      <a:pt x="0" y="36"/>
                    </a:lnTo>
                    <a:lnTo>
                      <a:pt x="0" y="36"/>
                    </a:lnTo>
                    <a:lnTo>
                      <a:pt x="0" y="26"/>
                    </a:lnTo>
                    <a:lnTo>
                      <a:pt x="0" y="18"/>
                    </a:lnTo>
                    <a:lnTo>
                      <a:pt x="2" y="10"/>
                    </a:lnTo>
                    <a:lnTo>
                      <a:pt x="6" y="4"/>
                    </a:lnTo>
                    <a:lnTo>
                      <a:pt x="10" y="2"/>
                    </a:lnTo>
                    <a:lnTo>
                      <a:pt x="14" y="0"/>
                    </a:lnTo>
                    <a:lnTo>
                      <a:pt x="18" y="0"/>
                    </a:lnTo>
                    <a:lnTo>
                      <a:pt x="26" y="2"/>
                    </a:lnTo>
                    <a:lnTo>
                      <a:pt x="42" y="10"/>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78"/>
              <p:cNvSpPr>
                <a:spLocks/>
              </p:cNvSpPr>
              <p:nvPr/>
            </p:nvSpPr>
            <p:spPr bwMode="auto">
              <a:xfrm>
                <a:off x="2700338" y="3027363"/>
                <a:ext cx="1127125" cy="727075"/>
              </a:xfrm>
              <a:custGeom>
                <a:avLst/>
                <a:gdLst>
                  <a:gd name="T0" fmla="*/ 2 w 710"/>
                  <a:gd name="T1" fmla="*/ 308 h 458"/>
                  <a:gd name="T2" fmla="*/ 0 w 710"/>
                  <a:gd name="T3" fmla="*/ 262 h 458"/>
                  <a:gd name="T4" fmla="*/ 12 w 710"/>
                  <a:gd name="T5" fmla="*/ 218 h 458"/>
                  <a:gd name="T6" fmla="*/ 36 w 710"/>
                  <a:gd name="T7" fmla="*/ 174 h 458"/>
                  <a:gd name="T8" fmla="*/ 72 w 710"/>
                  <a:gd name="T9" fmla="*/ 132 h 458"/>
                  <a:gd name="T10" fmla="*/ 118 w 710"/>
                  <a:gd name="T11" fmla="*/ 94 h 458"/>
                  <a:gd name="T12" fmla="*/ 174 w 710"/>
                  <a:gd name="T13" fmla="*/ 60 h 458"/>
                  <a:gd name="T14" fmla="*/ 238 w 710"/>
                  <a:gd name="T15" fmla="*/ 34 h 458"/>
                  <a:gd name="T16" fmla="*/ 308 w 710"/>
                  <a:gd name="T17" fmla="*/ 14 h 458"/>
                  <a:gd name="T18" fmla="*/ 344 w 710"/>
                  <a:gd name="T19" fmla="*/ 6 h 458"/>
                  <a:gd name="T20" fmla="*/ 414 w 710"/>
                  <a:gd name="T21" fmla="*/ 0 h 458"/>
                  <a:gd name="T22" fmla="*/ 480 w 710"/>
                  <a:gd name="T23" fmla="*/ 2 h 458"/>
                  <a:gd name="T24" fmla="*/ 542 w 710"/>
                  <a:gd name="T25" fmla="*/ 14 h 458"/>
                  <a:gd name="T26" fmla="*/ 596 w 710"/>
                  <a:gd name="T27" fmla="*/ 32 h 458"/>
                  <a:gd name="T28" fmla="*/ 642 w 710"/>
                  <a:gd name="T29" fmla="*/ 58 h 458"/>
                  <a:gd name="T30" fmla="*/ 676 w 710"/>
                  <a:gd name="T31" fmla="*/ 92 h 458"/>
                  <a:gd name="T32" fmla="*/ 700 w 710"/>
                  <a:gd name="T33" fmla="*/ 130 h 458"/>
                  <a:gd name="T34" fmla="*/ 706 w 710"/>
                  <a:gd name="T35" fmla="*/ 152 h 458"/>
                  <a:gd name="T36" fmla="*/ 708 w 710"/>
                  <a:gd name="T37" fmla="*/ 198 h 458"/>
                  <a:gd name="T38" fmla="*/ 698 w 710"/>
                  <a:gd name="T39" fmla="*/ 242 h 458"/>
                  <a:gd name="T40" fmla="*/ 674 w 710"/>
                  <a:gd name="T41" fmla="*/ 286 h 458"/>
                  <a:gd name="T42" fmla="*/ 638 w 710"/>
                  <a:gd name="T43" fmla="*/ 328 h 458"/>
                  <a:gd name="T44" fmla="*/ 590 w 710"/>
                  <a:gd name="T45" fmla="*/ 366 h 458"/>
                  <a:gd name="T46" fmla="*/ 536 w 710"/>
                  <a:gd name="T47" fmla="*/ 398 h 458"/>
                  <a:gd name="T48" fmla="*/ 472 w 710"/>
                  <a:gd name="T49" fmla="*/ 426 h 458"/>
                  <a:gd name="T50" fmla="*/ 402 w 710"/>
                  <a:gd name="T51" fmla="*/ 446 h 458"/>
                  <a:gd name="T52" fmla="*/ 366 w 710"/>
                  <a:gd name="T53" fmla="*/ 452 h 458"/>
                  <a:gd name="T54" fmla="*/ 296 w 710"/>
                  <a:gd name="T55" fmla="*/ 458 h 458"/>
                  <a:gd name="T56" fmla="*/ 228 w 710"/>
                  <a:gd name="T57" fmla="*/ 456 h 458"/>
                  <a:gd name="T58" fmla="*/ 168 w 710"/>
                  <a:gd name="T59" fmla="*/ 446 h 458"/>
                  <a:gd name="T60" fmla="*/ 114 w 710"/>
                  <a:gd name="T61" fmla="*/ 426 h 458"/>
                  <a:gd name="T62" fmla="*/ 68 w 710"/>
                  <a:gd name="T63" fmla="*/ 400 h 458"/>
                  <a:gd name="T64" fmla="*/ 32 w 710"/>
                  <a:gd name="T65" fmla="*/ 368 h 458"/>
                  <a:gd name="T66" fmla="*/ 10 w 710"/>
                  <a:gd name="T67" fmla="*/ 328 h 458"/>
                  <a:gd name="T68" fmla="*/ 2 w 710"/>
                  <a:gd name="T69" fmla="*/ 30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0" h="458">
                    <a:moveTo>
                      <a:pt x="2" y="308"/>
                    </a:moveTo>
                    <a:lnTo>
                      <a:pt x="2" y="308"/>
                    </a:lnTo>
                    <a:lnTo>
                      <a:pt x="0" y="284"/>
                    </a:lnTo>
                    <a:lnTo>
                      <a:pt x="0" y="262"/>
                    </a:lnTo>
                    <a:lnTo>
                      <a:pt x="4" y="240"/>
                    </a:lnTo>
                    <a:lnTo>
                      <a:pt x="12" y="218"/>
                    </a:lnTo>
                    <a:lnTo>
                      <a:pt x="22" y="194"/>
                    </a:lnTo>
                    <a:lnTo>
                      <a:pt x="36" y="174"/>
                    </a:lnTo>
                    <a:lnTo>
                      <a:pt x="52" y="152"/>
                    </a:lnTo>
                    <a:lnTo>
                      <a:pt x="72" y="132"/>
                    </a:lnTo>
                    <a:lnTo>
                      <a:pt x="94" y="112"/>
                    </a:lnTo>
                    <a:lnTo>
                      <a:pt x="118" y="94"/>
                    </a:lnTo>
                    <a:lnTo>
                      <a:pt x="146" y="76"/>
                    </a:lnTo>
                    <a:lnTo>
                      <a:pt x="174" y="60"/>
                    </a:lnTo>
                    <a:lnTo>
                      <a:pt x="204" y="46"/>
                    </a:lnTo>
                    <a:lnTo>
                      <a:pt x="238" y="34"/>
                    </a:lnTo>
                    <a:lnTo>
                      <a:pt x="272" y="22"/>
                    </a:lnTo>
                    <a:lnTo>
                      <a:pt x="308" y="14"/>
                    </a:lnTo>
                    <a:lnTo>
                      <a:pt x="308" y="14"/>
                    </a:lnTo>
                    <a:lnTo>
                      <a:pt x="344" y="6"/>
                    </a:lnTo>
                    <a:lnTo>
                      <a:pt x="378" y="2"/>
                    </a:lnTo>
                    <a:lnTo>
                      <a:pt x="414" y="0"/>
                    </a:lnTo>
                    <a:lnTo>
                      <a:pt x="448" y="0"/>
                    </a:lnTo>
                    <a:lnTo>
                      <a:pt x="480" y="2"/>
                    </a:lnTo>
                    <a:lnTo>
                      <a:pt x="512" y="8"/>
                    </a:lnTo>
                    <a:lnTo>
                      <a:pt x="542" y="14"/>
                    </a:lnTo>
                    <a:lnTo>
                      <a:pt x="570" y="22"/>
                    </a:lnTo>
                    <a:lnTo>
                      <a:pt x="596" y="32"/>
                    </a:lnTo>
                    <a:lnTo>
                      <a:pt x="620" y="44"/>
                    </a:lnTo>
                    <a:lnTo>
                      <a:pt x="642" y="58"/>
                    </a:lnTo>
                    <a:lnTo>
                      <a:pt x="660" y="74"/>
                    </a:lnTo>
                    <a:lnTo>
                      <a:pt x="676" y="92"/>
                    </a:lnTo>
                    <a:lnTo>
                      <a:pt x="690" y="110"/>
                    </a:lnTo>
                    <a:lnTo>
                      <a:pt x="700" y="130"/>
                    </a:lnTo>
                    <a:lnTo>
                      <a:pt x="706" y="152"/>
                    </a:lnTo>
                    <a:lnTo>
                      <a:pt x="706" y="152"/>
                    </a:lnTo>
                    <a:lnTo>
                      <a:pt x="710" y="174"/>
                    </a:lnTo>
                    <a:lnTo>
                      <a:pt x="708" y="198"/>
                    </a:lnTo>
                    <a:lnTo>
                      <a:pt x="704" y="220"/>
                    </a:lnTo>
                    <a:lnTo>
                      <a:pt x="698" y="242"/>
                    </a:lnTo>
                    <a:lnTo>
                      <a:pt x="686" y="264"/>
                    </a:lnTo>
                    <a:lnTo>
                      <a:pt x="674" y="286"/>
                    </a:lnTo>
                    <a:lnTo>
                      <a:pt x="656" y="308"/>
                    </a:lnTo>
                    <a:lnTo>
                      <a:pt x="638" y="328"/>
                    </a:lnTo>
                    <a:lnTo>
                      <a:pt x="616" y="346"/>
                    </a:lnTo>
                    <a:lnTo>
                      <a:pt x="590" y="366"/>
                    </a:lnTo>
                    <a:lnTo>
                      <a:pt x="564" y="382"/>
                    </a:lnTo>
                    <a:lnTo>
                      <a:pt x="536" y="398"/>
                    </a:lnTo>
                    <a:lnTo>
                      <a:pt x="504" y="412"/>
                    </a:lnTo>
                    <a:lnTo>
                      <a:pt x="472" y="426"/>
                    </a:lnTo>
                    <a:lnTo>
                      <a:pt x="438" y="436"/>
                    </a:lnTo>
                    <a:lnTo>
                      <a:pt x="402" y="446"/>
                    </a:lnTo>
                    <a:lnTo>
                      <a:pt x="402" y="446"/>
                    </a:lnTo>
                    <a:lnTo>
                      <a:pt x="366" y="452"/>
                    </a:lnTo>
                    <a:lnTo>
                      <a:pt x="330" y="456"/>
                    </a:lnTo>
                    <a:lnTo>
                      <a:pt x="296" y="458"/>
                    </a:lnTo>
                    <a:lnTo>
                      <a:pt x="262" y="458"/>
                    </a:lnTo>
                    <a:lnTo>
                      <a:pt x="228" y="456"/>
                    </a:lnTo>
                    <a:lnTo>
                      <a:pt x="198" y="452"/>
                    </a:lnTo>
                    <a:lnTo>
                      <a:pt x="168" y="446"/>
                    </a:lnTo>
                    <a:lnTo>
                      <a:pt x="140" y="438"/>
                    </a:lnTo>
                    <a:lnTo>
                      <a:pt x="114" y="426"/>
                    </a:lnTo>
                    <a:lnTo>
                      <a:pt x="90" y="414"/>
                    </a:lnTo>
                    <a:lnTo>
                      <a:pt x="68" y="400"/>
                    </a:lnTo>
                    <a:lnTo>
                      <a:pt x="48" y="386"/>
                    </a:lnTo>
                    <a:lnTo>
                      <a:pt x="32" y="368"/>
                    </a:lnTo>
                    <a:lnTo>
                      <a:pt x="20" y="350"/>
                    </a:lnTo>
                    <a:lnTo>
                      <a:pt x="10" y="328"/>
                    </a:lnTo>
                    <a:lnTo>
                      <a:pt x="2" y="308"/>
                    </a:lnTo>
                    <a:lnTo>
                      <a:pt x="2" y="30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79"/>
              <p:cNvSpPr>
                <a:spLocks/>
              </p:cNvSpPr>
              <p:nvPr/>
            </p:nvSpPr>
            <p:spPr bwMode="auto">
              <a:xfrm>
                <a:off x="3433763" y="3167063"/>
                <a:ext cx="161925" cy="142875"/>
              </a:xfrm>
              <a:custGeom>
                <a:avLst/>
                <a:gdLst>
                  <a:gd name="T0" fmla="*/ 22 w 102"/>
                  <a:gd name="T1" fmla="*/ 90 h 90"/>
                  <a:gd name="T2" fmla="*/ 22 w 102"/>
                  <a:gd name="T3" fmla="*/ 90 h 90"/>
                  <a:gd name="T4" fmla="*/ 38 w 102"/>
                  <a:gd name="T5" fmla="*/ 84 h 90"/>
                  <a:gd name="T6" fmla="*/ 54 w 102"/>
                  <a:gd name="T7" fmla="*/ 80 h 90"/>
                  <a:gd name="T8" fmla="*/ 54 w 102"/>
                  <a:gd name="T9" fmla="*/ 80 h 90"/>
                  <a:gd name="T10" fmla="*/ 78 w 102"/>
                  <a:gd name="T11" fmla="*/ 76 h 90"/>
                  <a:gd name="T12" fmla="*/ 98 w 102"/>
                  <a:gd name="T13" fmla="*/ 76 h 90"/>
                  <a:gd name="T14" fmla="*/ 98 w 102"/>
                  <a:gd name="T15" fmla="*/ 76 h 90"/>
                  <a:gd name="T16" fmla="*/ 102 w 102"/>
                  <a:gd name="T17" fmla="*/ 62 h 90"/>
                  <a:gd name="T18" fmla="*/ 100 w 102"/>
                  <a:gd name="T19" fmla="*/ 48 h 90"/>
                  <a:gd name="T20" fmla="*/ 96 w 102"/>
                  <a:gd name="T21" fmla="*/ 32 h 90"/>
                  <a:gd name="T22" fmla="*/ 86 w 102"/>
                  <a:gd name="T23" fmla="*/ 20 h 90"/>
                  <a:gd name="T24" fmla="*/ 86 w 102"/>
                  <a:gd name="T25" fmla="*/ 20 h 90"/>
                  <a:gd name="T26" fmla="*/ 78 w 102"/>
                  <a:gd name="T27" fmla="*/ 12 h 90"/>
                  <a:gd name="T28" fmla="*/ 70 w 102"/>
                  <a:gd name="T29" fmla="*/ 6 h 90"/>
                  <a:gd name="T30" fmla="*/ 60 w 102"/>
                  <a:gd name="T31" fmla="*/ 2 h 90"/>
                  <a:gd name="T32" fmla="*/ 50 w 102"/>
                  <a:gd name="T33" fmla="*/ 0 h 90"/>
                  <a:gd name="T34" fmla="*/ 40 w 102"/>
                  <a:gd name="T35" fmla="*/ 0 h 90"/>
                  <a:gd name="T36" fmla="*/ 32 w 102"/>
                  <a:gd name="T37" fmla="*/ 2 h 90"/>
                  <a:gd name="T38" fmla="*/ 22 w 102"/>
                  <a:gd name="T39" fmla="*/ 4 h 90"/>
                  <a:gd name="T40" fmla="*/ 14 w 102"/>
                  <a:gd name="T41" fmla="*/ 10 h 90"/>
                  <a:gd name="T42" fmla="*/ 14 w 102"/>
                  <a:gd name="T43" fmla="*/ 10 h 90"/>
                  <a:gd name="T44" fmla="*/ 8 w 102"/>
                  <a:gd name="T45" fmla="*/ 18 h 90"/>
                  <a:gd name="T46" fmla="*/ 4 w 102"/>
                  <a:gd name="T47" fmla="*/ 26 h 90"/>
                  <a:gd name="T48" fmla="*/ 0 w 102"/>
                  <a:gd name="T49" fmla="*/ 36 h 90"/>
                  <a:gd name="T50" fmla="*/ 0 w 102"/>
                  <a:gd name="T51" fmla="*/ 46 h 90"/>
                  <a:gd name="T52" fmla="*/ 0 w 102"/>
                  <a:gd name="T53" fmla="*/ 56 h 90"/>
                  <a:gd name="T54" fmla="*/ 4 w 102"/>
                  <a:gd name="T55" fmla="*/ 64 h 90"/>
                  <a:gd name="T56" fmla="*/ 8 w 102"/>
                  <a:gd name="T57" fmla="*/ 74 h 90"/>
                  <a:gd name="T58" fmla="*/ 16 w 102"/>
                  <a:gd name="T59" fmla="*/ 84 h 90"/>
                  <a:gd name="T60" fmla="*/ 16 w 102"/>
                  <a:gd name="T61" fmla="*/ 84 h 90"/>
                  <a:gd name="T62" fmla="*/ 22 w 102"/>
                  <a:gd name="T63" fmla="*/ 90 h 90"/>
                  <a:gd name="T64" fmla="*/ 22 w 102"/>
                  <a:gd name="T6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90">
                    <a:moveTo>
                      <a:pt x="22" y="90"/>
                    </a:moveTo>
                    <a:lnTo>
                      <a:pt x="22" y="90"/>
                    </a:lnTo>
                    <a:lnTo>
                      <a:pt x="38" y="84"/>
                    </a:lnTo>
                    <a:lnTo>
                      <a:pt x="54" y="80"/>
                    </a:lnTo>
                    <a:lnTo>
                      <a:pt x="54" y="80"/>
                    </a:lnTo>
                    <a:lnTo>
                      <a:pt x="78" y="76"/>
                    </a:lnTo>
                    <a:lnTo>
                      <a:pt x="98" y="76"/>
                    </a:lnTo>
                    <a:lnTo>
                      <a:pt x="98" y="76"/>
                    </a:lnTo>
                    <a:lnTo>
                      <a:pt x="102" y="62"/>
                    </a:lnTo>
                    <a:lnTo>
                      <a:pt x="100" y="48"/>
                    </a:lnTo>
                    <a:lnTo>
                      <a:pt x="96" y="32"/>
                    </a:lnTo>
                    <a:lnTo>
                      <a:pt x="86" y="20"/>
                    </a:lnTo>
                    <a:lnTo>
                      <a:pt x="86" y="20"/>
                    </a:lnTo>
                    <a:lnTo>
                      <a:pt x="78" y="12"/>
                    </a:lnTo>
                    <a:lnTo>
                      <a:pt x="70" y="6"/>
                    </a:lnTo>
                    <a:lnTo>
                      <a:pt x="60" y="2"/>
                    </a:lnTo>
                    <a:lnTo>
                      <a:pt x="50" y="0"/>
                    </a:lnTo>
                    <a:lnTo>
                      <a:pt x="40" y="0"/>
                    </a:lnTo>
                    <a:lnTo>
                      <a:pt x="32" y="2"/>
                    </a:lnTo>
                    <a:lnTo>
                      <a:pt x="22" y="4"/>
                    </a:lnTo>
                    <a:lnTo>
                      <a:pt x="14" y="10"/>
                    </a:lnTo>
                    <a:lnTo>
                      <a:pt x="14" y="10"/>
                    </a:lnTo>
                    <a:lnTo>
                      <a:pt x="8" y="18"/>
                    </a:lnTo>
                    <a:lnTo>
                      <a:pt x="4" y="26"/>
                    </a:lnTo>
                    <a:lnTo>
                      <a:pt x="0" y="36"/>
                    </a:lnTo>
                    <a:lnTo>
                      <a:pt x="0" y="46"/>
                    </a:lnTo>
                    <a:lnTo>
                      <a:pt x="0" y="56"/>
                    </a:lnTo>
                    <a:lnTo>
                      <a:pt x="4" y="64"/>
                    </a:lnTo>
                    <a:lnTo>
                      <a:pt x="8" y="74"/>
                    </a:lnTo>
                    <a:lnTo>
                      <a:pt x="16" y="84"/>
                    </a:lnTo>
                    <a:lnTo>
                      <a:pt x="16" y="84"/>
                    </a:lnTo>
                    <a:lnTo>
                      <a:pt x="22" y="90"/>
                    </a:lnTo>
                    <a:lnTo>
                      <a:pt x="22"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0"/>
              <p:cNvSpPr>
                <a:spLocks/>
              </p:cNvSpPr>
              <p:nvPr/>
            </p:nvSpPr>
            <p:spPr bwMode="auto">
              <a:xfrm>
                <a:off x="3027363" y="3255963"/>
                <a:ext cx="152400" cy="155575"/>
              </a:xfrm>
              <a:custGeom>
                <a:avLst/>
                <a:gdLst>
                  <a:gd name="T0" fmla="*/ 18 w 96"/>
                  <a:gd name="T1" fmla="*/ 98 h 98"/>
                  <a:gd name="T2" fmla="*/ 18 w 96"/>
                  <a:gd name="T3" fmla="*/ 98 h 98"/>
                  <a:gd name="T4" fmla="*/ 36 w 96"/>
                  <a:gd name="T5" fmla="*/ 94 h 98"/>
                  <a:gd name="T6" fmla="*/ 36 w 96"/>
                  <a:gd name="T7" fmla="*/ 94 h 98"/>
                  <a:gd name="T8" fmla="*/ 62 w 96"/>
                  <a:gd name="T9" fmla="*/ 90 h 98"/>
                  <a:gd name="T10" fmla="*/ 84 w 96"/>
                  <a:gd name="T11" fmla="*/ 88 h 98"/>
                  <a:gd name="T12" fmla="*/ 84 w 96"/>
                  <a:gd name="T13" fmla="*/ 88 h 98"/>
                  <a:gd name="T14" fmla="*/ 90 w 96"/>
                  <a:gd name="T15" fmla="*/ 76 h 98"/>
                  <a:gd name="T16" fmla="*/ 94 w 96"/>
                  <a:gd name="T17" fmla="*/ 62 h 98"/>
                  <a:gd name="T18" fmla="*/ 94 w 96"/>
                  <a:gd name="T19" fmla="*/ 62 h 98"/>
                  <a:gd name="T20" fmla="*/ 96 w 96"/>
                  <a:gd name="T21" fmla="*/ 52 h 98"/>
                  <a:gd name="T22" fmla="*/ 94 w 96"/>
                  <a:gd name="T23" fmla="*/ 40 h 98"/>
                  <a:gd name="T24" fmla="*/ 92 w 96"/>
                  <a:gd name="T25" fmla="*/ 30 h 98"/>
                  <a:gd name="T26" fmla="*/ 88 w 96"/>
                  <a:gd name="T27" fmla="*/ 22 h 98"/>
                  <a:gd name="T28" fmla="*/ 82 w 96"/>
                  <a:gd name="T29" fmla="*/ 14 h 98"/>
                  <a:gd name="T30" fmla="*/ 74 w 96"/>
                  <a:gd name="T31" fmla="*/ 8 h 98"/>
                  <a:gd name="T32" fmla="*/ 66 w 96"/>
                  <a:gd name="T33" fmla="*/ 2 h 98"/>
                  <a:gd name="T34" fmla="*/ 58 w 96"/>
                  <a:gd name="T35" fmla="*/ 0 h 98"/>
                  <a:gd name="T36" fmla="*/ 58 w 96"/>
                  <a:gd name="T37" fmla="*/ 0 h 98"/>
                  <a:gd name="T38" fmla="*/ 48 w 96"/>
                  <a:gd name="T39" fmla="*/ 0 h 98"/>
                  <a:gd name="T40" fmla="*/ 38 w 96"/>
                  <a:gd name="T41" fmla="*/ 0 h 98"/>
                  <a:gd name="T42" fmla="*/ 30 w 96"/>
                  <a:gd name="T43" fmla="*/ 4 h 98"/>
                  <a:gd name="T44" fmla="*/ 22 w 96"/>
                  <a:gd name="T45" fmla="*/ 10 h 98"/>
                  <a:gd name="T46" fmla="*/ 14 w 96"/>
                  <a:gd name="T47" fmla="*/ 16 h 98"/>
                  <a:gd name="T48" fmla="*/ 8 w 96"/>
                  <a:gd name="T49" fmla="*/ 26 h 98"/>
                  <a:gd name="T50" fmla="*/ 4 w 96"/>
                  <a:gd name="T51" fmla="*/ 34 h 98"/>
                  <a:gd name="T52" fmla="*/ 0 w 96"/>
                  <a:gd name="T53" fmla="*/ 46 h 98"/>
                  <a:gd name="T54" fmla="*/ 0 w 96"/>
                  <a:gd name="T55" fmla="*/ 46 h 98"/>
                  <a:gd name="T56" fmla="*/ 0 w 96"/>
                  <a:gd name="T57" fmla="*/ 60 h 98"/>
                  <a:gd name="T58" fmla="*/ 2 w 96"/>
                  <a:gd name="T59" fmla="*/ 76 h 98"/>
                  <a:gd name="T60" fmla="*/ 8 w 96"/>
                  <a:gd name="T61" fmla="*/ 88 h 98"/>
                  <a:gd name="T62" fmla="*/ 18 w 96"/>
                  <a:gd name="T63" fmla="*/ 98 h 98"/>
                  <a:gd name="T64" fmla="*/ 18 w 96"/>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8">
                    <a:moveTo>
                      <a:pt x="18" y="98"/>
                    </a:moveTo>
                    <a:lnTo>
                      <a:pt x="18" y="98"/>
                    </a:lnTo>
                    <a:lnTo>
                      <a:pt x="36" y="94"/>
                    </a:lnTo>
                    <a:lnTo>
                      <a:pt x="36" y="94"/>
                    </a:lnTo>
                    <a:lnTo>
                      <a:pt x="62" y="90"/>
                    </a:lnTo>
                    <a:lnTo>
                      <a:pt x="84" y="88"/>
                    </a:lnTo>
                    <a:lnTo>
                      <a:pt x="84" y="88"/>
                    </a:lnTo>
                    <a:lnTo>
                      <a:pt x="90" y="76"/>
                    </a:lnTo>
                    <a:lnTo>
                      <a:pt x="94" y="62"/>
                    </a:lnTo>
                    <a:lnTo>
                      <a:pt x="94" y="62"/>
                    </a:lnTo>
                    <a:lnTo>
                      <a:pt x="96" y="52"/>
                    </a:lnTo>
                    <a:lnTo>
                      <a:pt x="94" y="40"/>
                    </a:lnTo>
                    <a:lnTo>
                      <a:pt x="92" y="30"/>
                    </a:lnTo>
                    <a:lnTo>
                      <a:pt x="88" y="22"/>
                    </a:lnTo>
                    <a:lnTo>
                      <a:pt x="82" y="14"/>
                    </a:lnTo>
                    <a:lnTo>
                      <a:pt x="74" y="8"/>
                    </a:lnTo>
                    <a:lnTo>
                      <a:pt x="66" y="2"/>
                    </a:lnTo>
                    <a:lnTo>
                      <a:pt x="58" y="0"/>
                    </a:lnTo>
                    <a:lnTo>
                      <a:pt x="58" y="0"/>
                    </a:lnTo>
                    <a:lnTo>
                      <a:pt x="48" y="0"/>
                    </a:lnTo>
                    <a:lnTo>
                      <a:pt x="38" y="0"/>
                    </a:lnTo>
                    <a:lnTo>
                      <a:pt x="30" y="4"/>
                    </a:lnTo>
                    <a:lnTo>
                      <a:pt x="22" y="10"/>
                    </a:lnTo>
                    <a:lnTo>
                      <a:pt x="14" y="16"/>
                    </a:lnTo>
                    <a:lnTo>
                      <a:pt x="8" y="26"/>
                    </a:lnTo>
                    <a:lnTo>
                      <a:pt x="4" y="34"/>
                    </a:lnTo>
                    <a:lnTo>
                      <a:pt x="0" y="46"/>
                    </a:lnTo>
                    <a:lnTo>
                      <a:pt x="0" y="46"/>
                    </a:lnTo>
                    <a:lnTo>
                      <a:pt x="0" y="60"/>
                    </a:lnTo>
                    <a:lnTo>
                      <a:pt x="2" y="76"/>
                    </a:lnTo>
                    <a:lnTo>
                      <a:pt x="8" y="88"/>
                    </a:lnTo>
                    <a:lnTo>
                      <a:pt x="18" y="98"/>
                    </a:lnTo>
                    <a:lnTo>
                      <a:pt x="1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81"/>
              <p:cNvSpPr>
                <a:spLocks/>
              </p:cNvSpPr>
              <p:nvPr/>
            </p:nvSpPr>
            <p:spPr bwMode="auto">
              <a:xfrm>
                <a:off x="3535363" y="3236913"/>
                <a:ext cx="60325" cy="82550"/>
              </a:xfrm>
              <a:custGeom>
                <a:avLst/>
                <a:gdLst>
                  <a:gd name="T0" fmla="*/ 2 w 38"/>
                  <a:gd name="T1" fmla="*/ 30 h 52"/>
                  <a:gd name="T2" fmla="*/ 2 w 38"/>
                  <a:gd name="T3" fmla="*/ 30 h 52"/>
                  <a:gd name="T4" fmla="*/ 0 w 38"/>
                  <a:gd name="T5" fmla="*/ 20 h 52"/>
                  <a:gd name="T6" fmla="*/ 2 w 38"/>
                  <a:gd name="T7" fmla="*/ 10 h 52"/>
                  <a:gd name="T8" fmla="*/ 8 w 38"/>
                  <a:gd name="T9" fmla="*/ 2 h 52"/>
                  <a:gd name="T10" fmla="*/ 14 w 38"/>
                  <a:gd name="T11" fmla="*/ 0 h 52"/>
                  <a:gd name="T12" fmla="*/ 14 w 38"/>
                  <a:gd name="T13" fmla="*/ 0 h 52"/>
                  <a:gd name="T14" fmla="*/ 20 w 38"/>
                  <a:gd name="T15" fmla="*/ 0 h 52"/>
                  <a:gd name="T16" fmla="*/ 28 w 38"/>
                  <a:gd name="T17" fmla="*/ 4 h 52"/>
                  <a:gd name="T18" fmla="*/ 32 w 38"/>
                  <a:gd name="T19" fmla="*/ 12 h 52"/>
                  <a:gd name="T20" fmla="*/ 36 w 38"/>
                  <a:gd name="T21" fmla="*/ 22 h 52"/>
                  <a:gd name="T22" fmla="*/ 36 w 38"/>
                  <a:gd name="T23" fmla="*/ 22 h 52"/>
                  <a:gd name="T24" fmla="*/ 38 w 38"/>
                  <a:gd name="T25" fmla="*/ 32 h 52"/>
                  <a:gd name="T26" fmla="*/ 36 w 38"/>
                  <a:gd name="T27" fmla="*/ 42 h 52"/>
                  <a:gd name="T28" fmla="*/ 32 w 38"/>
                  <a:gd name="T29" fmla="*/ 48 h 52"/>
                  <a:gd name="T30" fmla="*/ 26 w 38"/>
                  <a:gd name="T31" fmla="*/ 52 h 52"/>
                  <a:gd name="T32" fmla="*/ 26 w 38"/>
                  <a:gd name="T33" fmla="*/ 52 h 52"/>
                  <a:gd name="T34" fmla="*/ 18 w 38"/>
                  <a:gd name="T35" fmla="*/ 52 h 52"/>
                  <a:gd name="T36" fmla="*/ 12 w 38"/>
                  <a:gd name="T37" fmla="*/ 48 h 52"/>
                  <a:gd name="T38" fmla="*/ 6 w 38"/>
                  <a:gd name="T39" fmla="*/ 40 h 52"/>
                  <a:gd name="T40" fmla="*/ 2 w 38"/>
                  <a:gd name="T41" fmla="*/ 30 h 52"/>
                  <a:gd name="T42" fmla="*/ 2 w 38"/>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2">
                    <a:moveTo>
                      <a:pt x="2" y="30"/>
                    </a:moveTo>
                    <a:lnTo>
                      <a:pt x="2" y="30"/>
                    </a:lnTo>
                    <a:lnTo>
                      <a:pt x="0" y="20"/>
                    </a:lnTo>
                    <a:lnTo>
                      <a:pt x="2" y="10"/>
                    </a:lnTo>
                    <a:lnTo>
                      <a:pt x="8" y="2"/>
                    </a:lnTo>
                    <a:lnTo>
                      <a:pt x="14" y="0"/>
                    </a:lnTo>
                    <a:lnTo>
                      <a:pt x="14" y="0"/>
                    </a:lnTo>
                    <a:lnTo>
                      <a:pt x="20" y="0"/>
                    </a:lnTo>
                    <a:lnTo>
                      <a:pt x="28" y="4"/>
                    </a:lnTo>
                    <a:lnTo>
                      <a:pt x="32" y="12"/>
                    </a:lnTo>
                    <a:lnTo>
                      <a:pt x="36" y="22"/>
                    </a:lnTo>
                    <a:lnTo>
                      <a:pt x="36" y="22"/>
                    </a:lnTo>
                    <a:lnTo>
                      <a:pt x="38" y="32"/>
                    </a:lnTo>
                    <a:lnTo>
                      <a:pt x="36" y="42"/>
                    </a:lnTo>
                    <a:lnTo>
                      <a:pt x="32" y="48"/>
                    </a:lnTo>
                    <a:lnTo>
                      <a:pt x="26" y="52"/>
                    </a:lnTo>
                    <a:lnTo>
                      <a:pt x="26" y="52"/>
                    </a:lnTo>
                    <a:lnTo>
                      <a:pt x="18" y="52"/>
                    </a:lnTo>
                    <a:lnTo>
                      <a:pt x="12" y="48"/>
                    </a:lnTo>
                    <a:lnTo>
                      <a:pt x="6" y="40"/>
                    </a:lnTo>
                    <a:lnTo>
                      <a:pt x="2" y="30"/>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2"/>
              <p:cNvSpPr>
                <a:spLocks/>
              </p:cNvSpPr>
              <p:nvPr/>
            </p:nvSpPr>
            <p:spPr bwMode="auto">
              <a:xfrm>
                <a:off x="3116263" y="3338513"/>
                <a:ext cx="57150" cy="82550"/>
              </a:xfrm>
              <a:custGeom>
                <a:avLst/>
                <a:gdLst>
                  <a:gd name="T0" fmla="*/ 0 w 36"/>
                  <a:gd name="T1" fmla="*/ 30 h 52"/>
                  <a:gd name="T2" fmla="*/ 0 w 36"/>
                  <a:gd name="T3" fmla="*/ 30 h 52"/>
                  <a:gd name="T4" fmla="*/ 0 w 36"/>
                  <a:gd name="T5" fmla="*/ 20 h 52"/>
                  <a:gd name="T6" fmla="*/ 2 w 36"/>
                  <a:gd name="T7" fmla="*/ 10 h 52"/>
                  <a:gd name="T8" fmla="*/ 6 w 36"/>
                  <a:gd name="T9" fmla="*/ 4 h 52"/>
                  <a:gd name="T10" fmla="*/ 12 w 36"/>
                  <a:gd name="T11" fmla="*/ 0 h 52"/>
                  <a:gd name="T12" fmla="*/ 12 w 36"/>
                  <a:gd name="T13" fmla="*/ 0 h 52"/>
                  <a:gd name="T14" fmla="*/ 20 w 36"/>
                  <a:gd name="T15" fmla="*/ 0 h 52"/>
                  <a:gd name="T16" fmla="*/ 26 w 36"/>
                  <a:gd name="T17" fmla="*/ 4 h 52"/>
                  <a:gd name="T18" fmla="*/ 32 w 36"/>
                  <a:gd name="T19" fmla="*/ 12 h 52"/>
                  <a:gd name="T20" fmla="*/ 36 w 36"/>
                  <a:gd name="T21" fmla="*/ 22 h 52"/>
                  <a:gd name="T22" fmla="*/ 36 w 36"/>
                  <a:gd name="T23" fmla="*/ 22 h 52"/>
                  <a:gd name="T24" fmla="*/ 36 w 36"/>
                  <a:gd name="T25" fmla="*/ 32 h 52"/>
                  <a:gd name="T26" fmla="*/ 34 w 36"/>
                  <a:gd name="T27" fmla="*/ 42 h 52"/>
                  <a:gd name="T28" fmla="*/ 30 w 36"/>
                  <a:gd name="T29" fmla="*/ 48 h 52"/>
                  <a:gd name="T30" fmla="*/ 24 w 36"/>
                  <a:gd name="T31" fmla="*/ 52 h 52"/>
                  <a:gd name="T32" fmla="*/ 24 w 36"/>
                  <a:gd name="T33" fmla="*/ 52 h 52"/>
                  <a:gd name="T34" fmla="*/ 16 w 36"/>
                  <a:gd name="T35" fmla="*/ 52 h 52"/>
                  <a:gd name="T36" fmla="*/ 10 w 36"/>
                  <a:gd name="T37" fmla="*/ 48 h 52"/>
                  <a:gd name="T38" fmla="*/ 4 w 36"/>
                  <a:gd name="T39" fmla="*/ 40 h 52"/>
                  <a:gd name="T40" fmla="*/ 0 w 36"/>
                  <a:gd name="T41" fmla="*/ 30 h 52"/>
                  <a:gd name="T42" fmla="*/ 0 w 36"/>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0" y="30"/>
                    </a:moveTo>
                    <a:lnTo>
                      <a:pt x="0" y="30"/>
                    </a:lnTo>
                    <a:lnTo>
                      <a:pt x="0" y="20"/>
                    </a:lnTo>
                    <a:lnTo>
                      <a:pt x="2" y="10"/>
                    </a:lnTo>
                    <a:lnTo>
                      <a:pt x="6" y="4"/>
                    </a:lnTo>
                    <a:lnTo>
                      <a:pt x="12" y="0"/>
                    </a:lnTo>
                    <a:lnTo>
                      <a:pt x="12" y="0"/>
                    </a:lnTo>
                    <a:lnTo>
                      <a:pt x="20" y="0"/>
                    </a:lnTo>
                    <a:lnTo>
                      <a:pt x="26" y="4"/>
                    </a:lnTo>
                    <a:lnTo>
                      <a:pt x="32" y="12"/>
                    </a:lnTo>
                    <a:lnTo>
                      <a:pt x="36" y="22"/>
                    </a:lnTo>
                    <a:lnTo>
                      <a:pt x="36" y="22"/>
                    </a:lnTo>
                    <a:lnTo>
                      <a:pt x="36" y="32"/>
                    </a:lnTo>
                    <a:lnTo>
                      <a:pt x="34" y="42"/>
                    </a:lnTo>
                    <a:lnTo>
                      <a:pt x="30" y="48"/>
                    </a:lnTo>
                    <a:lnTo>
                      <a:pt x="24" y="52"/>
                    </a:lnTo>
                    <a:lnTo>
                      <a:pt x="24" y="52"/>
                    </a:lnTo>
                    <a:lnTo>
                      <a:pt x="16" y="52"/>
                    </a:lnTo>
                    <a:lnTo>
                      <a:pt x="10" y="48"/>
                    </a:lnTo>
                    <a:lnTo>
                      <a:pt x="4" y="4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83"/>
              <p:cNvSpPr>
                <a:spLocks/>
              </p:cNvSpPr>
              <p:nvPr/>
            </p:nvSpPr>
            <p:spPr bwMode="auto">
              <a:xfrm>
                <a:off x="3059113" y="3411538"/>
                <a:ext cx="552450" cy="212725"/>
              </a:xfrm>
              <a:custGeom>
                <a:avLst/>
                <a:gdLst>
                  <a:gd name="T0" fmla="*/ 348 w 348"/>
                  <a:gd name="T1" fmla="*/ 0 h 134"/>
                  <a:gd name="T2" fmla="*/ 348 w 348"/>
                  <a:gd name="T3" fmla="*/ 0 h 134"/>
                  <a:gd name="T4" fmla="*/ 342 w 348"/>
                  <a:gd name="T5" fmla="*/ 10 h 134"/>
                  <a:gd name="T6" fmla="*/ 322 w 348"/>
                  <a:gd name="T7" fmla="*/ 34 h 134"/>
                  <a:gd name="T8" fmla="*/ 308 w 348"/>
                  <a:gd name="T9" fmla="*/ 50 h 134"/>
                  <a:gd name="T10" fmla="*/ 290 w 348"/>
                  <a:gd name="T11" fmla="*/ 68 h 134"/>
                  <a:gd name="T12" fmla="*/ 272 w 348"/>
                  <a:gd name="T13" fmla="*/ 84 h 134"/>
                  <a:gd name="T14" fmla="*/ 248 w 348"/>
                  <a:gd name="T15" fmla="*/ 100 h 134"/>
                  <a:gd name="T16" fmla="*/ 224 w 348"/>
                  <a:gd name="T17" fmla="*/ 114 h 134"/>
                  <a:gd name="T18" fmla="*/ 198 w 348"/>
                  <a:gd name="T19" fmla="*/ 124 h 134"/>
                  <a:gd name="T20" fmla="*/ 184 w 348"/>
                  <a:gd name="T21" fmla="*/ 128 h 134"/>
                  <a:gd name="T22" fmla="*/ 170 w 348"/>
                  <a:gd name="T23" fmla="*/ 132 h 134"/>
                  <a:gd name="T24" fmla="*/ 154 w 348"/>
                  <a:gd name="T25" fmla="*/ 134 h 134"/>
                  <a:gd name="T26" fmla="*/ 138 w 348"/>
                  <a:gd name="T27" fmla="*/ 134 h 134"/>
                  <a:gd name="T28" fmla="*/ 122 w 348"/>
                  <a:gd name="T29" fmla="*/ 132 h 134"/>
                  <a:gd name="T30" fmla="*/ 106 w 348"/>
                  <a:gd name="T31" fmla="*/ 130 h 134"/>
                  <a:gd name="T32" fmla="*/ 90 w 348"/>
                  <a:gd name="T33" fmla="*/ 126 h 134"/>
                  <a:gd name="T34" fmla="*/ 72 w 348"/>
                  <a:gd name="T35" fmla="*/ 120 h 134"/>
                  <a:gd name="T36" fmla="*/ 54 w 348"/>
                  <a:gd name="T37" fmla="*/ 112 h 134"/>
                  <a:gd name="T38" fmla="*/ 36 w 348"/>
                  <a:gd name="T39" fmla="*/ 102 h 134"/>
                  <a:gd name="T40" fmla="*/ 18 w 348"/>
                  <a:gd name="T41" fmla="*/ 90 h 134"/>
                  <a:gd name="T42" fmla="*/ 0 w 348"/>
                  <a:gd name="T43" fmla="*/ 76 h 134"/>
                  <a:gd name="T44" fmla="*/ 0 w 348"/>
                  <a:gd name="T45" fmla="*/ 76 h 134"/>
                  <a:gd name="T46" fmla="*/ 8 w 348"/>
                  <a:gd name="T47" fmla="*/ 78 h 134"/>
                  <a:gd name="T48" fmla="*/ 28 w 348"/>
                  <a:gd name="T49" fmla="*/ 82 h 134"/>
                  <a:gd name="T50" fmla="*/ 62 w 348"/>
                  <a:gd name="T51" fmla="*/ 84 h 134"/>
                  <a:gd name="T52" fmla="*/ 104 w 348"/>
                  <a:gd name="T53" fmla="*/ 84 h 134"/>
                  <a:gd name="T54" fmla="*/ 130 w 348"/>
                  <a:gd name="T55" fmla="*/ 80 h 134"/>
                  <a:gd name="T56" fmla="*/ 156 w 348"/>
                  <a:gd name="T57" fmla="*/ 76 h 134"/>
                  <a:gd name="T58" fmla="*/ 186 w 348"/>
                  <a:gd name="T59" fmla="*/ 70 h 134"/>
                  <a:gd name="T60" fmla="*/ 216 w 348"/>
                  <a:gd name="T61" fmla="*/ 62 h 134"/>
                  <a:gd name="T62" fmla="*/ 248 w 348"/>
                  <a:gd name="T63" fmla="*/ 52 h 134"/>
                  <a:gd name="T64" fmla="*/ 280 w 348"/>
                  <a:gd name="T65" fmla="*/ 38 h 134"/>
                  <a:gd name="T66" fmla="*/ 314 w 348"/>
                  <a:gd name="T67" fmla="*/ 20 h 134"/>
                  <a:gd name="T68" fmla="*/ 348 w 348"/>
                  <a:gd name="T69" fmla="*/ 0 h 134"/>
                  <a:gd name="T70" fmla="*/ 348 w 348"/>
                  <a:gd name="T7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134">
                    <a:moveTo>
                      <a:pt x="348" y="0"/>
                    </a:moveTo>
                    <a:lnTo>
                      <a:pt x="348" y="0"/>
                    </a:lnTo>
                    <a:lnTo>
                      <a:pt x="342" y="10"/>
                    </a:lnTo>
                    <a:lnTo>
                      <a:pt x="322" y="34"/>
                    </a:lnTo>
                    <a:lnTo>
                      <a:pt x="308" y="50"/>
                    </a:lnTo>
                    <a:lnTo>
                      <a:pt x="290" y="68"/>
                    </a:lnTo>
                    <a:lnTo>
                      <a:pt x="272" y="84"/>
                    </a:lnTo>
                    <a:lnTo>
                      <a:pt x="248" y="100"/>
                    </a:lnTo>
                    <a:lnTo>
                      <a:pt x="224" y="114"/>
                    </a:lnTo>
                    <a:lnTo>
                      <a:pt x="198" y="124"/>
                    </a:lnTo>
                    <a:lnTo>
                      <a:pt x="184" y="128"/>
                    </a:lnTo>
                    <a:lnTo>
                      <a:pt x="170" y="132"/>
                    </a:lnTo>
                    <a:lnTo>
                      <a:pt x="154" y="134"/>
                    </a:lnTo>
                    <a:lnTo>
                      <a:pt x="138" y="134"/>
                    </a:lnTo>
                    <a:lnTo>
                      <a:pt x="122" y="132"/>
                    </a:lnTo>
                    <a:lnTo>
                      <a:pt x="106" y="130"/>
                    </a:lnTo>
                    <a:lnTo>
                      <a:pt x="90" y="126"/>
                    </a:lnTo>
                    <a:lnTo>
                      <a:pt x="72" y="120"/>
                    </a:lnTo>
                    <a:lnTo>
                      <a:pt x="54" y="112"/>
                    </a:lnTo>
                    <a:lnTo>
                      <a:pt x="36" y="102"/>
                    </a:lnTo>
                    <a:lnTo>
                      <a:pt x="18" y="90"/>
                    </a:lnTo>
                    <a:lnTo>
                      <a:pt x="0" y="76"/>
                    </a:lnTo>
                    <a:lnTo>
                      <a:pt x="0" y="76"/>
                    </a:lnTo>
                    <a:lnTo>
                      <a:pt x="8" y="78"/>
                    </a:lnTo>
                    <a:lnTo>
                      <a:pt x="28" y="82"/>
                    </a:lnTo>
                    <a:lnTo>
                      <a:pt x="62" y="84"/>
                    </a:lnTo>
                    <a:lnTo>
                      <a:pt x="104" y="84"/>
                    </a:lnTo>
                    <a:lnTo>
                      <a:pt x="130" y="80"/>
                    </a:lnTo>
                    <a:lnTo>
                      <a:pt x="156" y="76"/>
                    </a:lnTo>
                    <a:lnTo>
                      <a:pt x="186" y="70"/>
                    </a:lnTo>
                    <a:lnTo>
                      <a:pt x="216" y="62"/>
                    </a:lnTo>
                    <a:lnTo>
                      <a:pt x="248" y="52"/>
                    </a:lnTo>
                    <a:lnTo>
                      <a:pt x="280" y="38"/>
                    </a:lnTo>
                    <a:lnTo>
                      <a:pt x="314" y="20"/>
                    </a:lnTo>
                    <a:lnTo>
                      <a:pt x="348" y="0"/>
                    </a:ln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4"/>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 name="T106" fmla="*/ 382 w 464"/>
                  <a:gd name="T10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lnTo>
                      <a:pt x="38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85"/>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86"/>
              <p:cNvSpPr>
                <a:spLocks/>
              </p:cNvSpPr>
              <p:nvPr/>
            </p:nvSpPr>
            <p:spPr bwMode="auto">
              <a:xfrm>
                <a:off x="4894263" y="439896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87"/>
              <p:cNvSpPr>
                <a:spLocks/>
              </p:cNvSpPr>
              <p:nvPr/>
            </p:nvSpPr>
            <p:spPr bwMode="auto">
              <a:xfrm>
                <a:off x="5040313" y="366871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88"/>
              <p:cNvSpPr>
                <a:spLocks/>
              </p:cNvSpPr>
              <p:nvPr/>
            </p:nvSpPr>
            <p:spPr bwMode="auto">
              <a:xfrm>
                <a:off x="5126038" y="394493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89"/>
              <p:cNvSpPr>
                <a:spLocks/>
              </p:cNvSpPr>
              <p:nvPr/>
            </p:nvSpPr>
            <p:spPr bwMode="auto">
              <a:xfrm>
                <a:off x="5510213" y="395763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90"/>
              <p:cNvSpPr>
                <a:spLocks/>
              </p:cNvSpPr>
              <p:nvPr/>
            </p:nvSpPr>
            <p:spPr bwMode="auto">
              <a:xfrm>
                <a:off x="4868863" y="312896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91"/>
              <p:cNvSpPr>
                <a:spLocks/>
              </p:cNvSpPr>
              <p:nvPr/>
            </p:nvSpPr>
            <p:spPr bwMode="auto">
              <a:xfrm>
                <a:off x="5033963" y="342423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92"/>
              <p:cNvSpPr>
                <a:spLocks/>
              </p:cNvSpPr>
              <p:nvPr/>
            </p:nvSpPr>
            <p:spPr bwMode="auto">
              <a:xfrm>
                <a:off x="5449888" y="337026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93"/>
              <p:cNvSpPr>
                <a:spLocks/>
              </p:cNvSpPr>
              <p:nvPr/>
            </p:nvSpPr>
            <p:spPr bwMode="auto">
              <a:xfrm>
                <a:off x="5014913" y="348456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4"/>
              <p:cNvSpPr>
                <a:spLocks/>
              </p:cNvSpPr>
              <p:nvPr/>
            </p:nvSpPr>
            <p:spPr bwMode="auto">
              <a:xfrm>
                <a:off x="5446713" y="344011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5"/>
              <p:cNvSpPr>
                <a:spLocks/>
              </p:cNvSpPr>
              <p:nvPr/>
            </p:nvSpPr>
            <p:spPr bwMode="auto">
              <a:xfrm>
                <a:off x="5103813" y="381476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96"/>
              <p:cNvSpPr>
                <a:spLocks/>
              </p:cNvSpPr>
              <p:nvPr/>
            </p:nvSpPr>
            <p:spPr bwMode="auto">
              <a:xfrm>
                <a:off x="5119688" y="364331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97"/>
              <p:cNvSpPr>
                <a:spLocks/>
              </p:cNvSpPr>
              <p:nvPr/>
            </p:nvSpPr>
            <p:spPr bwMode="auto">
              <a:xfrm>
                <a:off x="4252913" y="3325813"/>
                <a:ext cx="250825" cy="431800"/>
              </a:xfrm>
              <a:custGeom>
                <a:avLst/>
                <a:gdLst>
                  <a:gd name="T0" fmla="*/ 14 w 158"/>
                  <a:gd name="T1" fmla="*/ 256 h 272"/>
                  <a:gd name="T2" fmla="*/ 14 w 158"/>
                  <a:gd name="T3" fmla="*/ 256 h 272"/>
                  <a:gd name="T4" fmla="*/ 10 w 158"/>
                  <a:gd name="T5" fmla="*/ 246 h 272"/>
                  <a:gd name="T6" fmla="*/ 6 w 158"/>
                  <a:gd name="T7" fmla="*/ 238 h 272"/>
                  <a:gd name="T8" fmla="*/ 2 w 158"/>
                  <a:gd name="T9" fmla="*/ 218 h 272"/>
                  <a:gd name="T10" fmla="*/ 2 w 158"/>
                  <a:gd name="T11" fmla="*/ 218 h 272"/>
                  <a:gd name="T12" fmla="*/ 2 w 158"/>
                  <a:gd name="T13" fmla="*/ 218 h 272"/>
                  <a:gd name="T14" fmla="*/ 0 w 158"/>
                  <a:gd name="T15" fmla="*/ 198 h 272"/>
                  <a:gd name="T16" fmla="*/ 0 w 158"/>
                  <a:gd name="T17" fmla="*/ 198 h 272"/>
                  <a:gd name="T18" fmla="*/ 0 w 158"/>
                  <a:gd name="T19" fmla="*/ 198 h 272"/>
                  <a:gd name="T20" fmla="*/ 2 w 158"/>
                  <a:gd name="T21" fmla="*/ 180 h 272"/>
                  <a:gd name="T22" fmla="*/ 4 w 158"/>
                  <a:gd name="T23" fmla="*/ 166 h 272"/>
                  <a:gd name="T24" fmla="*/ 8 w 158"/>
                  <a:gd name="T25" fmla="*/ 150 h 272"/>
                  <a:gd name="T26" fmla="*/ 14 w 158"/>
                  <a:gd name="T27" fmla="*/ 136 h 272"/>
                  <a:gd name="T28" fmla="*/ 22 w 158"/>
                  <a:gd name="T29" fmla="*/ 122 h 272"/>
                  <a:gd name="T30" fmla="*/ 30 w 158"/>
                  <a:gd name="T31" fmla="*/ 108 h 272"/>
                  <a:gd name="T32" fmla="*/ 50 w 158"/>
                  <a:gd name="T33" fmla="*/ 82 h 272"/>
                  <a:gd name="T34" fmla="*/ 72 w 158"/>
                  <a:gd name="T35" fmla="*/ 58 h 272"/>
                  <a:gd name="T36" fmla="*/ 96 w 158"/>
                  <a:gd name="T37" fmla="*/ 36 h 272"/>
                  <a:gd name="T38" fmla="*/ 122 w 158"/>
                  <a:gd name="T39" fmla="*/ 18 h 272"/>
                  <a:gd name="T40" fmla="*/ 148 w 158"/>
                  <a:gd name="T41" fmla="*/ 0 h 272"/>
                  <a:gd name="T42" fmla="*/ 148 w 158"/>
                  <a:gd name="T43" fmla="*/ 0 h 272"/>
                  <a:gd name="T44" fmla="*/ 158 w 158"/>
                  <a:gd name="T45" fmla="*/ 12 h 272"/>
                  <a:gd name="T46" fmla="*/ 158 w 158"/>
                  <a:gd name="T47" fmla="*/ 12 h 272"/>
                  <a:gd name="T48" fmla="*/ 134 w 158"/>
                  <a:gd name="T49" fmla="*/ 30 h 272"/>
                  <a:gd name="T50" fmla="*/ 108 w 158"/>
                  <a:gd name="T51" fmla="*/ 50 h 272"/>
                  <a:gd name="T52" fmla="*/ 84 w 158"/>
                  <a:gd name="T53" fmla="*/ 70 h 272"/>
                  <a:gd name="T54" fmla="*/ 64 w 158"/>
                  <a:gd name="T55" fmla="*/ 92 h 272"/>
                  <a:gd name="T56" fmla="*/ 46 w 158"/>
                  <a:gd name="T57" fmla="*/ 116 h 272"/>
                  <a:gd name="T58" fmla="*/ 38 w 158"/>
                  <a:gd name="T59" fmla="*/ 128 h 272"/>
                  <a:gd name="T60" fmla="*/ 32 w 158"/>
                  <a:gd name="T61" fmla="*/ 142 h 272"/>
                  <a:gd name="T62" fmla="*/ 26 w 158"/>
                  <a:gd name="T63" fmla="*/ 154 h 272"/>
                  <a:gd name="T64" fmla="*/ 22 w 158"/>
                  <a:gd name="T65" fmla="*/ 168 h 272"/>
                  <a:gd name="T66" fmla="*/ 20 w 158"/>
                  <a:gd name="T67" fmla="*/ 182 h 272"/>
                  <a:gd name="T68" fmla="*/ 18 w 158"/>
                  <a:gd name="T69" fmla="*/ 198 h 272"/>
                  <a:gd name="T70" fmla="*/ 18 w 158"/>
                  <a:gd name="T71" fmla="*/ 198 h 272"/>
                  <a:gd name="T72" fmla="*/ 18 w 158"/>
                  <a:gd name="T73" fmla="*/ 198 h 272"/>
                  <a:gd name="T74" fmla="*/ 20 w 158"/>
                  <a:gd name="T75" fmla="*/ 216 h 272"/>
                  <a:gd name="T76" fmla="*/ 20 w 158"/>
                  <a:gd name="T77" fmla="*/ 216 h 272"/>
                  <a:gd name="T78" fmla="*/ 20 w 158"/>
                  <a:gd name="T79" fmla="*/ 216 h 272"/>
                  <a:gd name="T80" fmla="*/ 22 w 158"/>
                  <a:gd name="T81" fmla="*/ 232 h 272"/>
                  <a:gd name="T82" fmla="*/ 26 w 158"/>
                  <a:gd name="T83" fmla="*/ 240 h 272"/>
                  <a:gd name="T84" fmla="*/ 30 w 158"/>
                  <a:gd name="T85" fmla="*/ 246 h 272"/>
                  <a:gd name="T86" fmla="*/ 30 w 158"/>
                  <a:gd name="T87" fmla="*/ 246 h 272"/>
                  <a:gd name="T88" fmla="*/ 30 w 158"/>
                  <a:gd name="T89" fmla="*/ 246 h 272"/>
                  <a:gd name="T90" fmla="*/ 34 w 158"/>
                  <a:gd name="T91" fmla="*/ 250 h 272"/>
                  <a:gd name="T92" fmla="*/ 38 w 158"/>
                  <a:gd name="T93" fmla="*/ 252 h 272"/>
                  <a:gd name="T94" fmla="*/ 46 w 158"/>
                  <a:gd name="T95" fmla="*/ 254 h 272"/>
                  <a:gd name="T96" fmla="*/ 54 w 158"/>
                  <a:gd name="T97" fmla="*/ 256 h 272"/>
                  <a:gd name="T98" fmla="*/ 54 w 158"/>
                  <a:gd name="T99" fmla="*/ 256 h 272"/>
                  <a:gd name="T100" fmla="*/ 54 w 158"/>
                  <a:gd name="T101" fmla="*/ 256 h 272"/>
                  <a:gd name="T102" fmla="*/ 52 w 158"/>
                  <a:gd name="T103" fmla="*/ 272 h 272"/>
                  <a:gd name="T104" fmla="*/ 52 w 158"/>
                  <a:gd name="T105" fmla="*/ 272 h 272"/>
                  <a:gd name="T106" fmla="*/ 40 w 158"/>
                  <a:gd name="T107" fmla="*/ 272 h 272"/>
                  <a:gd name="T108" fmla="*/ 30 w 158"/>
                  <a:gd name="T109" fmla="*/ 268 h 272"/>
                  <a:gd name="T110" fmla="*/ 22 w 158"/>
                  <a:gd name="T111" fmla="*/ 262 h 272"/>
                  <a:gd name="T112" fmla="*/ 14 w 158"/>
                  <a:gd name="T113" fmla="*/ 256 h 272"/>
                  <a:gd name="T114" fmla="*/ 14 w 158"/>
                  <a:gd name="T115"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72">
                    <a:moveTo>
                      <a:pt x="14" y="256"/>
                    </a:moveTo>
                    <a:lnTo>
                      <a:pt x="14" y="256"/>
                    </a:lnTo>
                    <a:lnTo>
                      <a:pt x="10" y="246"/>
                    </a:lnTo>
                    <a:lnTo>
                      <a:pt x="6" y="238"/>
                    </a:lnTo>
                    <a:lnTo>
                      <a:pt x="2" y="218"/>
                    </a:lnTo>
                    <a:lnTo>
                      <a:pt x="2" y="218"/>
                    </a:lnTo>
                    <a:lnTo>
                      <a:pt x="2" y="218"/>
                    </a:lnTo>
                    <a:lnTo>
                      <a:pt x="0" y="198"/>
                    </a:lnTo>
                    <a:lnTo>
                      <a:pt x="0" y="198"/>
                    </a:lnTo>
                    <a:lnTo>
                      <a:pt x="0" y="198"/>
                    </a:lnTo>
                    <a:lnTo>
                      <a:pt x="2" y="180"/>
                    </a:lnTo>
                    <a:lnTo>
                      <a:pt x="4" y="166"/>
                    </a:lnTo>
                    <a:lnTo>
                      <a:pt x="8" y="150"/>
                    </a:lnTo>
                    <a:lnTo>
                      <a:pt x="14" y="136"/>
                    </a:lnTo>
                    <a:lnTo>
                      <a:pt x="22" y="122"/>
                    </a:lnTo>
                    <a:lnTo>
                      <a:pt x="30" y="108"/>
                    </a:lnTo>
                    <a:lnTo>
                      <a:pt x="50" y="82"/>
                    </a:lnTo>
                    <a:lnTo>
                      <a:pt x="72" y="58"/>
                    </a:lnTo>
                    <a:lnTo>
                      <a:pt x="96" y="36"/>
                    </a:lnTo>
                    <a:lnTo>
                      <a:pt x="122" y="18"/>
                    </a:lnTo>
                    <a:lnTo>
                      <a:pt x="148" y="0"/>
                    </a:lnTo>
                    <a:lnTo>
                      <a:pt x="148" y="0"/>
                    </a:lnTo>
                    <a:lnTo>
                      <a:pt x="158" y="12"/>
                    </a:lnTo>
                    <a:lnTo>
                      <a:pt x="158" y="12"/>
                    </a:lnTo>
                    <a:lnTo>
                      <a:pt x="134" y="30"/>
                    </a:lnTo>
                    <a:lnTo>
                      <a:pt x="108" y="50"/>
                    </a:lnTo>
                    <a:lnTo>
                      <a:pt x="84" y="70"/>
                    </a:lnTo>
                    <a:lnTo>
                      <a:pt x="64" y="92"/>
                    </a:lnTo>
                    <a:lnTo>
                      <a:pt x="46" y="116"/>
                    </a:lnTo>
                    <a:lnTo>
                      <a:pt x="38" y="128"/>
                    </a:lnTo>
                    <a:lnTo>
                      <a:pt x="32" y="142"/>
                    </a:lnTo>
                    <a:lnTo>
                      <a:pt x="26" y="154"/>
                    </a:lnTo>
                    <a:lnTo>
                      <a:pt x="22" y="168"/>
                    </a:lnTo>
                    <a:lnTo>
                      <a:pt x="20" y="182"/>
                    </a:lnTo>
                    <a:lnTo>
                      <a:pt x="18" y="198"/>
                    </a:lnTo>
                    <a:lnTo>
                      <a:pt x="18" y="198"/>
                    </a:lnTo>
                    <a:lnTo>
                      <a:pt x="18" y="198"/>
                    </a:lnTo>
                    <a:lnTo>
                      <a:pt x="20" y="216"/>
                    </a:lnTo>
                    <a:lnTo>
                      <a:pt x="20" y="216"/>
                    </a:lnTo>
                    <a:lnTo>
                      <a:pt x="20" y="216"/>
                    </a:lnTo>
                    <a:lnTo>
                      <a:pt x="22" y="232"/>
                    </a:lnTo>
                    <a:lnTo>
                      <a:pt x="26" y="240"/>
                    </a:lnTo>
                    <a:lnTo>
                      <a:pt x="30" y="246"/>
                    </a:lnTo>
                    <a:lnTo>
                      <a:pt x="30" y="246"/>
                    </a:lnTo>
                    <a:lnTo>
                      <a:pt x="30" y="246"/>
                    </a:lnTo>
                    <a:lnTo>
                      <a:pt x="34" y="250"/>
                    </a:lnTo>
                    <a:lnTo>
                      <a:pt x="38" y="252"/>
                    </a:lnTo>
                    <a:lnTo>
                      <a:pt x="46" y="254"/>
                    </a:lnTo>
                    <a:lnTo>
                      <a:pt x="54" y="256"/>
                    </a:lnTo>
                    <a:lnTo>
                      <a:pt x="54" y="256"/>
                    </a:lnTo>
                    <a:lnTo>
                      <a:pt x="54" y="256"/>
                    </a:lnTo>
                    <a:lnTo>
                      <a:pt x="52" y="272"/>
                    </a:lnTo>
                    <a:lnTo>
                      <a:pt x="52" y="272"/>
                    </a:lnTo>
                    <a:lnTo>
                      <a:pt x="40" y="272"/>
                    </a:lnTo>
                    <a:lnTo>
                      <a:pt x="30" y="268"/>
                    </a:lnTo>
                    <a:lnTo>
                      <a:pt x="22" y="262"/>
                    </a:lnTo>
                    <a:lnTo>
                      <a:pt x="14" y="256"/>
                    </a:lnTo>
                    <a:lnTo>
                      <a:pt x="14" y="25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98"/>
              <p:cNvSpPr>
                <a:spLocks noEditPoints="1"/>
              </p:cNvSpPr>
              <p:nvPr/>
            </p:nvSpPr>
            <p:spPr bwMode="auto">
              <a:xfrm>
                <a:off x="4278313" y="3024188"/>
                <a:ext cx="498475" cy="479425"/>
              </a:xfrm>
              <a:custGeom>
                <a:avLst/>
                <a:gdLst>
                  <a:gd name="T0" fmla="*/ 294 w 314"/>
                  <a:gd name="T1" fmla="*/ 94 h 302"/>
                  <a:gd name="T2" fmla="*/ 272 w 314"/>
                  <a:gd name="T3" fmla="*/ 86 h 302"/>
                  <a:gd name="T4" fmla="*/ 240 w 314"/>
                  <a:gd name="T5" fmla="*/ 92 h 302"/>
                  <a:gd name="T6" fmla="*/ 252 w 314"/>
                  <a:gd name="T7" fmla="*/ 64 h 302"/>
                  <a:gd name="T8" fmla="*/ 250 w 314"/>
                  <a:gd name="T9" fmla="*/ 40 h 302"/>
                  <a:gd name="T10" fmla="*/ 230 w 314"/>
                  <a:gd name="T11" fmla="*/ 10 h 302"/>
                  <a:gd name="T12" fmla="*/ 200 w 314"/>
                  <a:gd name="T13" fmla="*/ 0 h 302"/>
                  <a:gd name="T14" fmla="*/ 178 w 314"/>
                  <a:gd name="T15" fmla="*/ 6 h 302"/>
                  <a:gd name="T16" fmla="*/ 160 w 314"/>
                  <a:gd name="T17" fmla="*/ 28 h 302"/>
                  <a:gd name="T18" fmla="*/ 150 w 314"/>
                  <a:gd name="T19" fmla="*/ 68 h 302"/>
                  <a:gd name="T20" fmla="*/ 120 w 314"/>
                  <a:gd name="T21" fmla="*/ 30 h 302"/>
                  <a:gd name="T22" fmla="*/ 106 w 314"/>
                  <a:gd name="T23" fmla="*/ 24 h 302"/>
                  <a:gd name="T24" fmla="*/ 70 w 314"/>
                  <a:gd name="T25" fmla="*/ 30 h 302"/>
                  <a:gd name="T26" fmla="*/ 46 w 314"/>
                  <a:gd name="T27" fmla="*/ 52 h 302"/>
                  <a:gd name="T28" fmla="*/ 40 w 314"/>
                  <a:gd name="T29" fmla="*/ 76 h 302"/>
                  <a:gd name="T30" fmla="*/ 48 w 314"/>
                  <a:gd name="T31" fmla="*/ 102 h 302"/>
                  <a:gd name="T32" fmla="*/ 82 w 314"/>
                  <a:gd name="T33" fmla="*/ 128 h 302"/>
                  <a:gd name="T34" fmla="*/ 42 w 314"/>
                  <a:gd name="T35" fmla="*/ 130 h 302"/>
                  <a:gd name="T36" fmla="*/ 18 w 314"/>
                  <a:gd name="T37" fmla="*/ 142 h 302"/>
                  <a:gd name="T38" fmla="*/ 6 w 314"/>
                  <a:gd name="T39" fmla="*/ 160 h 302"/>
                  <a:gd name="T40" fmla="*/ 0 w 314"/>
                  <a:gd name="T41" fmla="*/ 196 h 302"/>
                  <a:gd name="T42" fmla="*/ 14 w 314"/>
                  <a:gd name="T43" fmla="*/ 226 h 302"/>
                  <a:gd name="T44" fmla="*/ 32 w 314"/>
                  <a:gd name="T45" fmla="*/ 238 h 302"/>
                  <a:gd name="T46" fmla="*/ 58 w 314"/>
                  <a:gd name="T47" fmla="*/ 236 h 302"/>
                  <a:gd name="T48" fmla="*/ 88 w 314"/>
                  <a:gd name="T49" fmla="*/ 218 h 302"/>
                  <a:gd name="T50" fmla="*/ 84 w 314"/>
                  <a:gd name="T51" fmla="*/ 248 h 302"/>
                  <a:gd name="T52" fmla="*/ 90 w 314"/>
                  <a:gd name="T53" fmla="*/ 270 h 302"/>
                  <a:gd name="T54" fmla="*/ 114 w 314"/>
                  <a:gd name="T55" fmla="*/ 296 h 302"/>
                  <a:gd name="T56" fmla="*/ 146 w 314"/>
                  <a:gd name="T57" fmla="*/ 300 h 302"/>
                  <a:gd name="T58" fmla="*/ 168 w 314"/>
                  <a:gd name="T59" fmla="*/ 288 h 302"/>
                  <a:gd name="T60" fmla="*/ 182 w 314"/>
                  <a:gd name="T61" fmla="*/ 256 h 302"/>
                  <a:gd name="T62" fmla="*/ 196 w 314"/>
                  <a:gd name="T63" fmla="*/ 276 h 302"/>
                  <a:gd name="T64" fmla="*/ 216 w 314"/>
                  <a:gd name="T65" fmla="*/ 286 h 302"/>
                  <a:gd name="T66" fmla="*/ 250 w 314"/>
                  <a:gd name="T67" fmla="*/ 284 h 302"/>
                  <a:gd name="T68" fmla="*/ 274 w 314"/>
                  <a:gd name="T69" fmla="*/ 262 h 302"/>
                  <a:gd name="T70" fmla="*/ 280 w 314"/>
                  <a:gd name="T71" fmla="*/ 242 h 302"/>
                  <a:gd name="T72" fmla="*/ 278 w 314"/>
                  <a:gd name="T73" fmla="*/ 220 h 302"/>
                  <a:gd name="T74" fmla="*/ 260 w 314"/>
                  <a:gd name="T75" fmla="*/ 194 h 302"/>
                  <a:gd name="T76" fmla="*/ 290 w 314"/>
                  <a:gd name="T77" fmla="*/ 184 h 302"/>
                  <a:gd name="T78" fmla="*/ 306 w 314"/>
                  <a:gd name="T79" fmla="*/ 166 h 302"/>
                  <a:gd name="T80" fmla="*/ 314 w 314"/>
                  <a:gd name="T81" fmla="*/ 132 h 302"/>
                  <a:gd name="T82" fmla="*/ 300 w 314"/>
                  <a:gd name="T83" fmla="*/ 100 h 302"/>
                  <a:gd name="T84" fmla="*/ 174 w 314"/>
                  <a:gd name="T85" fmla="*/ 166 h 302"/>
                  <a:gd name="T86" fmla="*/ 178 w 314"/>
                  <a:gd name="T87" fmla="*/ 154 h 302"/>
                  <a:gd name="T88" fmla="*/ 174 w 314"/>
                  <a:gd name="T89" fmla="*/ 172 h 302"/>
                  <a:gd name="T90" fmla="*/ 174 w 314"/>
                  <a:gd name="T91" fmla="*/ 166 h 302"/>
                  <a:gd name="T92" fmla="*/ 146 w 314"/>
                  <a:gd name="T93" fmla="*/ 156 h 302"/>
                  <a:gd name="T94" fmla="*/ 130 w 314"/>
                  <a:gd name="T95" fmla="*/ 146 h 302"/>
                  <a:gd name="T96" fmla="*/ 142 w 314"/>
                  <a:gd name="T97" fmla="*/ 150 h 302"/>
                  <a:gd name="T98" fmla="*/ 166 w 314"/>
                  <a:gd name="T99" fmla="*/ 144 h 302"/>
                  <a:gd name="T100" fmla="*/ 166 w 314"/>
                  <a:gd name="T101" fmla="*/ 14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4" h="302">
                    <a:moveTo>
                      <a:pt x="300" y="100"/>
                    </a:moveTo>
                    <a:lnTo>
                      <a:pt x="300" y="100"/>
                    </a:lnTo>
                    <a:lnTo>
                      <a:pt x="294" y="94"/>
                    </a:lnTo>
                    <a:lnTo>
                      <a:pt x="286" y="90"/>
                    </a:lnTo>
                    <a:lnTo>
                      <a:pt x="280" y="88"/>
                    </a:lnTo>
                    <a:lnTo>
                      <a:pt x="272" y="86"/>
                    </a:lnTo>
                    <a:lnTo>
                      <a:pt x="256" y="88"/>
                    </a:lnTo>
                    <a:lnTo>
                      <a:pt x="240" y="92"/>
                    </a:lnTo>
                    <a:lnTo>
                      <a:pt x="240" y="92"/>
                    </a:lnTo>
                    <a:lnTo>
                      <a:pt x="246" y="82"/>
                    </a:lnTo>
                    <a:lnTo>
                      <a:pt x="250" y="74"/>
                    </a:lnTo>
                    <a:lnTo>
                      <a:pt x="252" y="64"/>
                    </a:lnTo>
                    <a:lnTo>
                      <a:pt x="252" y="54"/>
                    </a:lnTo>
                    <a:lnTo>
                      <a:pt x="252" y="54"/>
                    </a:lnTo>
                    <a:lnTo>
                      <a:pt x="250" y="40"/>
                    </a:lnTo>
                    <a:lnTo>
                      <a:pt x="244" y="28"/>
                    </a:lnTo>
                    <a:lnTo>
                      <a:pt x="238" y="18"/>
                    </a:lnTo>
                    <a:lnTo>
                      <a:pt x="230" y="10"/>
                    </a:lnTo>
                    <a:lnTo>
                      <a:pt x="220" y="4"/>
                    </a:lnTo>
                    <a:lnTo>
                      <a:pt x="210" y="0"/>
                    </a:lnTo>
                    <a:lnTo>
                      <a:pt x="200" y="0"/>
                    </a:lnTo>
                    <a:lnTo>
                      <a:pt x="188" y="2"/>
                    </a:lnTo>
                    <a:lnTo>
                      <a:pt x="188" y="2"/>
                    </a:lnTo>
                    <a:lnTo>
                      <a:pt x="178" y="6"/>
                    </a:lnTo>
                    <a:lnTo>
                      <a:pt x="170" y="12"/>
                    </a:lnTo>
                    <a:lnTo>
                      <a:pt x="164" y="20"/>
                    </a:lnTo>
                    <a:lnTo>
                      <a:pt x="160" y="28"/>
                    </a:lnTo>
                    <a:lnTo>
                      <a:pt x="154" y="48"/>
                    </a:lnTo>
                    <a:lnTo>
                      <a:pt x="150" y="68"/>
                    </a:lnTo>
                    <a:lnTo>
                      <a:pt x="150" y="68"/>
                    </a:lnTo>
                    <a:lnTo>
                      <a:pt x="142" y="52"/>
                    </a:lnTo>
                    <a:lnTo>
                      <a:pt x="132" y="40"/>
                    </a:lnTo>
                    <a:lnTo>
                      <a:pt x="120" y="30"/>
                    </a:lnTo>
                    <a:lnTo>
                      <a:pt x="112" y="26"/>
                    </a:lnTo>
                    <a:lnTo>
                      <a:pt x="106" y="24"/>
                    </a:lnTo>
                    <a:lnTo>
                      <a:pt x="106" y="24"/>
                    </a:lnTo>
                    <a:lnTo>
                      <a:pt x="94" y="24"/>
                    </a:lnTo>
                    <a:lnTo>
                      <a:pt x="82" y="26"/>
                    </a:lnTo>
                    <a:lnTo>
                      <a:pt x="70" y="30"/>
                    </a:lnTo>
                    <a:lnTo>
                      <a:pt x="60" y="36"/>
                    </a:lnTo>
                    <a:lnTo>
                      <a:pt x="52" y="44"/>
                    </a:lnTo>
                    <a:lnTo>
                      <a:pt x="46" y="52"/>
                    </a:lnTo>
                    <a:lnTo>
                      <a:pt x="42" y="64"/>
                    </a:lnTo>
                    <a:lnTo>
                      <a:pt x="40" y="76"/>
                    </a:lnTo>
                    <a:lnTo>
                      <a:pt x="40" y="76"/>
                    </a:lnTo>
                    <a:lnTo>
                      <a:pt x="42" y="86"/>
                    </a:lnTo>
                    <a:lnTo>
                      <a:pt x="44" y="94"/>
                    </a:lnTo>
                    <a:lnTo>
                      <a:pt x="48" y="102"/>
                    </a:lnTo>
                    <a:lnTo>
                      <a:pt x="54" y="108"/>
                    </a:lnTo>
                    <a:lnTo>
                      <a:pt x="66" y="120"/>
                    </a:lnTo>
                    <a:lnTo>
                      <a:pt x="82" y="128"/>
                    </a:lnTo>
                    <a:lnTo>
                      <a:pt x="82" y="128"/>
                    </a:lnTo>
                    <a:lnTo>
                      <a:pt x="62" y="128"/>
                    </a:lnTo>
                    <a:lnTo>
                      <a:pt x="42" y="130"/>
                    </a:lnTo>
                    <a:lnTo>
                      <a:pt x="34" y="132"/>
                    </a:lnTo>
                    <a:lnTo>
                      <a:pt x="24" y="136"/>
                    </a:lnTo>
                    <a:lnTo>
                      <a:pt x="18" y="142"/>
                    </a:lnTo>
                    <a:lnTo>
                      <a:pt x="12" y="148"/>
                    </a:lnTo>
                    <a:lnTo>
                      <a:pt x="12" y="148"/>
                    </a:lnTo>
                    <a:lnTo>
                      <a:pt x="6" y="160"/>
                    </a:lnTo>
                    <a:lnTo>
                      <a:pt x="2" y="172"/>
                    </a:lnTo>
                    <a:lnTo>
                      <a:pt x="0" y="184"/>
                    </a:lnTo>
                    <a:lnTo>
                      <a:pt x="0" y="196"/>
                    </a:lnTo>
                    <a:lnTo>
                      <a:pt x="2" y="208"/>
                    </a:lnTo>
                    <a:lnTo>
                      <a:pt x="6" y="218"/>
                    </a:lnTo>
                    <a:lnTo>
                      <a:pt x="14" y="226"/>
                    </a:lnTo>
                    <a:lnTo>
                      <a:pt x="24" y="234"/>
                    </a:lnTo>
                    <a:lnTo>
                      <a:pt x="24" y="234"/>
                    </a:lnTo>
                    <a:lnTo>
                      <a:pt x="32" y="238"/>
                    </a:lnTo>
                    <a:lnTo>
                      <a:pt x="42" y="238"/>
                    </a:lnTo>
                    <a:lnTo>
                      <a:pt x="50" y="238"/>
                    </a:lnTo>
                    <a:lnTo>
                      <a:pt x="58" y="236"/>
                    </a:lnTo>
                    <a:lnTo>
                      <a:pt x="74" y="228"/>
                    </a:lnTo>
                    <a:lnTo>
                      <a:pt x="88" y="218"/>
                    </a:lnTo>
                    <a:lnTo>
                      <a:pt x="88" y="218"/>
                    </a:lnTo>
                    <a:lnTo>
                      <a:pt x="86" y="228"/>
                    </a:lnTo>
                    <a:lnTo>
                      <a:pt x="84" y="238"/>
                    </a:lnTo>
                    <a:lnTo>
                      <a:pt x="84" y="248"/>
                    </a:lnTo>
                    <a:lnTo>
                      <a:pt x="86" y="258"/>
                    </a:lnTo>
                    <a:lnTo>
                      <a:pt x="86" y="258"/>
                    </a:lnTo>
                    <a:lnTo>
                      <a:pt x="90" y="270"/>
                    </a:lnTo>
                    <a:lnTo>
                      <a:pt x="96" y="280"/>
                    </a:lnTo>
                    <a:lnTo>
                      <a:pt x="106" y="288"/>
                    </a:lnTo>
                    <a:lnTo>
                      <a:pt x="114" y="296"/>
                    </a:lnTo>
                    <a:lnTo>
                      <a:pt x="124" y="300"/>
                    </a:lnTo>
                    <a:lnTo>
                      <a:pt x="136" y="302"/>
                    </a:lnTo>
                    <a:lnTo>
                      <a:pt x="146" y="300"/>
                    </a:lnTo>
                    <a:lnTo>
                      <a:pt x="158" y="296"/>
                    </a:lnTo>
                    <a:lnTo>
                      <a:pt x="158" y="296"/>
                    </a:lnTo>
                    <a:lnTo>
                      <a:pt x="168" y="288"/>
                    </a:lnTo>
                    <a:lnTo>
                      <a:pt x="174" y="278"/>
                    </a:lnTo>
                    <a:lnTo>
                      <a:pt x="180" y="268"/>
                    </a:lnTo>
                    <a:lnTo>
                      <a:pt x="182" y="256"/>
                    </a:lnTo>
                    <a:lnTo>
                      <a:pt x="182" y="256"/>
                    </a:lnTo>
                    <a:lnTo>
                      <a:pt x="192" y="270"/>
                    </a:lnTo>
                    <a:lnTo>
                      <a:pt x="196" y="276"/>
                    </a:lnTo>
                    <a:lnTo>
                      <a:pt x="204" y="280"/>
                    </a:lnTo>
                    <a:lnTo>
                      <a:pt x="204" y="280"/>
                    </a:lnTo>
                    <a:lnTo>
                      <a:pt x="216" y="286"/>
                    </a:lnTo>
                    <a:lnTo>
                      <a:pt x="228" y="288"/>
                    </a:lnTo>
                    <a:lnTo>
                      <a:pt x="238" y="286"/>
                    </a:lnTo>
                    <a:lnTo>
                      <a:pt x="250" y="284"/>
                    </a:lnTo>
                    <a:lnTo>
                      <a:pt x="260" y="280"/>
                    </a:lnTo>
                    <a:lnTo>
                      <a:pt x="268" y="272"/>
                    </a:lnTo>
                    <a:lnTo>
                      <a:pt x="274" y="262"/>
                    </a:lnTo>
                    <a:lnTo>
                      <a:pt x="280" y="250"/>
                    </a:lnTo>
                    <a:lnTo>
                      <a:pt x="280" y="250"/>
                    </a:lnTo>
                    <a:lnTo>
                      <a:pt x="280" y="242"/>
                    </a:lnTo>
                    <a:lnTo>
                      <a:pt x="280" y="234"/>
                    </a:lnTo>
                    <a:lnTo>
                      <a:pt x="280" y="226"/>
                    </a:lnTo>
                    <a:lnTo>
                      <a:pt x="278" y="220"/>
                    </a:lnTo>
                    <a:lnTo>
                      <a:pt x="270" y="206"/>
                    </a:lnTo>
                    <a:lnTo>
                      <a:pt x="260" y="194"/>
                    </a:lnTo>
                    <a:lnTo>
                      <a:pt x="260" y="194"/>
                    </a:lnTo>
                    <a:lnTo>
                      <a:pt x="276" y="192"/>
                    </a:lnTo>
                    <a:lnTo>
                      <a:pt x="282" y="188"/>
                    </a:lnTo>
                    <a:lnTo>
                      <a:pt x="290" y="184"/>
                    </a:lnTo>
                    <a:lnTo>
                      <a:pt x="290" y="184"/>
                    </a:lnTo>
                    <a:lnTo>
                      <a:pt x="298" y="176"/>
                    </a:lnTo>
                    <a:lnTo>
                      <a:pt x="306" y="166"/>
                    </a:lnTo>
                    <a:lnTo>
                      <a:pt x="312" y="154"/>
                    </a:lnTo>
                    <a:lnTo>
                      <a:pt x="314" y="144"/>
                    </a:lnTo>
                    <a:lnTo>
                      <a:pt x="314" y="132"/>
                    </a:lnTo>
                    <a:lnTo>
                      <a:pt x="312" y="120"/>
                    </a:lnTo>
                    <a:lnTo>
                      <a:pt x="308" y="110"/>
                    </a:lnTo>
                    <a:lnTo>
                      <a:pt x="300" y="100"/>
                    </a:lnTo>
                    <a:lnTo>
                      <a:pt x="300" y="100"/>
                    </a:lnTo>
                    <a:close/>
                    <a:moveTo>
                      <a:pt x="174" y="166"/>
                    </a:moveTo>
                    <a:lnTo>
                      <a:pt x="174" y="166"/>
                    </a:lnTo>
                    <a:lnTo>
                      <a:pt x="172" y="156"/>
                    </a:lnTo>
                    <a:lnTo>
                      <a:pt x="172" y="148"/>
                    </a:lnTo>
                    <a:lnTo>
                      <a:pt x="178" y="154"/>
                    </a:lnTo>
                    <a:lnTo>
                      <a:pt x="176" y="164"/>
                    </a:lnTo>
                    <a:lnTo>
                      <a:pt x="176" y="164"/>
                    </a:lnTo>
                    <a:lnTo>
                      <a:pt x="174" y="172"/>
                    </a:lnTo>
                    <a:lnTo>
                      <a:pt x="174" y="172"/>
                    </a:lnTo>
                    <a:lnTo>
                      <a:pt x="174" y="166"/>
                    </a:lnTo>
                    <a:lnTo>
                      <a:pt x="174" y="166"/>
                    </a:lnTo>
                    <a:close/>
                    <a:moveTo>
                      <a:pt x="150" y="152"/>
                    </a:moveTo>
                    <a:lnTo>
                      <a:pt x="146" y="156"/>
                    </a:lnTo>
                    <a:lnTo>
                      <a:pt x="146" y="156"/>
                    </a:lnTo>
                    <a:lnTo>
                      <a:pt x="144" y="152"/>
                    </a:lnTo>
                    <a:lnTo>
                      <a:pt x="140" y="150"/>
                    </a:lnTo>
                    <a:lnTo>
                      <a:pt x="130" y="146"/>
                    </a:lnTo>
                    <a:lnTo>
                      <a:pt x="130" y="146"/>
                    </a:lnTo>
                    <a:lnTo>
                      <a:pt x="142" y="150"/>
                    </a:lnTo>
                    <a:lnTo>
                      <a:pt x="142" y="150"/>
                    </a:lnTo>
                    <a:lnTo>
                      <a:pt x="150" y="152"/>
                    </a:lnTo>
                    <a:lnTo>
                      <a:pt x="150" y="152"/>
                    </a:lnTo>
                    <a:close/>
                    <a:moveTo>
                      <a:pt x="166" y="144"/>
                    </a:moveTo>
                    <a:lnTo>
                      <a:pt x="166" y="144"/>
                    </a:lnTo>
                    <a:lnTo>
                      <a:pt x="166" y="144"/>
                    </a:lnTo>
                    <a:lnTo>
                      <a:pt x="166" y="144"/>
                    </a:lnTo>
                    <a:lnTo>
                      <a:pt x="166" y="144"/>
                    </a:lnTo>
                    <a:lnTo>
                      <a:pt x="166" y="14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9"/>
              <p:cNvSpPr>
                <a:spLocks/>
              </p:cNvSpPr>
              <p:nvPr/>
            </p:nvSpPr>
            <p:spPr bwMode="auto">
              <a:xfrm>
                <a:off x="4468813" y="3205163"/>
                <a:ext cx="136525" cy="136525"/>
              </a:xfrm>
              <a:custGeom>
                <a:avLst/>
                <a:gdLst>
                  <a:gd name="T0" fmla="*/ 86 w 86"/>
                  <a:gd name="T1" fmla="*/ 42 h 86"/>
                  <a:gd name="T2" fmla="*/ 86 w 86"/>
                  <a:gd name="T3" fmla="*/ 42 h 86"/>
                  <a:gd name="T4" fmla="*/ 86 w 86"/>
                  <a:gd name="T5" fmla="*/ 52 h 86"/>
                  <a:gd name="T6" fmla="*/ 82 w 86"/>
                  <a:gd name="T7" fmla="*/ 60 h 86"/>
                  <a:gd name="T8" fmla="*/ 78 w 86"/>
                  <a:gd name="T9" fmla="*/ 68 h 86"/>
                  <a:gd name="T10" fmla="*/ 74 w 86"/>
                  <a:gd name="T11" fmla="*/ 74 h 86"/>
                  <a:gd name="T12" fmla="*/ 68 w 86"/>
                  <a:gd name="T13" fmla="*/ 78 h 86"/>
                  <a:gd name="T14" fmla="*/ 60 w 86"/>
                  <a:gd name="T15" fmla="*/ 82 h 86"/>
                  <a:gd name="T16" fmla="*/ 52 w 86"/>
                  <a:gd name="T17" fmla="*/ 86 h 86"/>
                  <a:gd name="T18" fmla="*/ 44 w 86"/>
                  <a:gd name="T19" fmla="*/ 86 h 86"/>
                  <a:gd name="T20" fmla="*/ 44 w 86"/>
                  <a:gd name="T21" fmla="*/ 86 h 86"/>
                  <a:gd name="T22" fmla="*/ 34 w 86"/>
                  <a:gd name="T23" fmla="*/ 86 h 86"/>
                  <a:gd name="T24" fmla="*/ 26 w 86"/>
                  <a:gd name="T25" fmla="*/ 82 h 86"/>
                  <a:gd name="T26" fmla="*/ 18 w 86"/>
                  <a:gd name="T27" fmla="*/ 78 h 86"/>
                  <a:gd name="T28" fmla="*/ 12 w 86"/>
                  <a:gd name="T29" fmla="*/ 74 h 86"/>
                  <a:gd name="T30" fmla="*/ 8 w 86"/>
                  <a:gd name="T31" fmla="*/ 68 h 86"/>
                  <a:gd name="T32" fmla="*/ 4 w 86"/>
                  <a:gd name="T33" fmla="*/ 60 h 86"/>
                  <a:gd name="T34" fmla="*/ 0 w 86"/>
                  <a:gd name="T35" fmla="*/ 52 h 86"/>
                  <a:gd name="T36" fmla="*/ 0 w 86"/>
                  <a:gd name="T37" fmla="*/ 42 h 86"/>
                  <a:gd name="T38" fmla="*/ 0 w 86"/>
                  <a:gd name="T39" fmla="*/ 42 h 86"/>
                  <a:gd name="T40" fmla="*/ 0 w 86"/>
                  <a:gd name="T41" fmla="*/ 34 h 86"/>
                  <a:gd name="T42" fmla="*/ 4 w 86"/>
                  <a:gd name="T43" fmla="*/ 26 h 86"/>
                  <a:gd name="T44" fmla="*/ 8 w 86"/>
                  <a:gd name="T45" fmla="*/ 18 h 86"/>
                  <a:gd name="T46" fmla="*/ 12 w 86"/>
                  <a:gd name="T47" fmla="*/ 12 h 86"/>
                  <a:gd name="T48" fmla="*/ 18 w 86"/>
                  <a:gd name="T49" fmla="*/ 8 h 86"/>
                  <a:gd name="T50" fmla="*/ 26 w 86"/>
                  <a:gd name="T51" fmla="*/ 4 h 86"/>
                  <a:gd name="T52" fmla="*/ 34 w 86"/>
                  <a:gd name="T53" fmla="*/ 0 h 86"/>
                  <a:gd name="T54" fmla="*/ 44 w 86"/>
                  <a:gd name="T55" fmla="*/ 0 h 86"/>
                  <a:gd name="T56" fmla="*/ 44 w 86"/>
                  <a:gd name="T57" fmla="*/ 0 h 86"/>
                  <a:gd name="T58" fmla="*/ 52 w 86"/>
                  <a:gd name="T59" fmla="*/ 0 h 86"/>
                  <a:gd name="T60" fmla="*/ 60 w 86"/>
                  <a:gd name="T61" fmla="*/ 4 h 86"/>
                  <a:gd name="T62" fmla="*/ 68 w 86"/>
                  <a:gd name="T63" fmla="*/ 8 h 86"/>
                  <a:gd name="T64" fmla="*/ 74 w 86"/>
                  <a:gd name="T65" fmla="*/ 12 h 86"/>
                  <a:gd name="T66" fmla="*/ 78 w 86"/>
                  <a:gd name="T67" fmla="*/ 18 h 86"/>
                  <a:gd name="T68" fmla="*/ 82 w 86"/>
                  <a:gd name="T69" fmla="*/ 26 h 86"/>
                  <a:gd name="T70" fmla="*/ 86 w 86"/>
                  <a:gd name="T71" fmla="*/ 34 h 86"/>
                  <a:gd name="T72" fmla="*/ 86 w 86"/>
                  <a:gd name="T73" fmla="*/ 42 h 86"/>
                  <a:gd name="T74" fmla="*/ 86 w 86"/>
                  <a:gd name="T7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6" y="42"/>
                    </a:moveTo>
                    <a:lnTo>
                      <a:pt x="86" y="42"/>
                    </a:lnTo>
                    <a:lnTo>
                      <a:pt x="86" y="52"/>
                    </a:lnTo>
                    <a:lnTo>
                      <a:pt x="82" y="60"/>
                    </a:lnTo>
                    <a:lnTo>
                      <a:pt x="78" y="68"/>
                    </a:lnTo>
                    <a:lnTo>
                      <a:pt x="74" y="74"/>
                    </a:lnTo>
                    <a:lnTo>
                      <a:pt x="68" y="78"/>
                    </a:lnTo>
                    <a:lnTo>
                      <a:pt x="60" y="82"/>
                    </a:lnTo>
                    <a:lnTo>
                      <a:pt x="52" y="86"/>
                    </a:lnTo>
                    <a:lnTo>
                      <a:pt x="44" y="86"/>
                    </a:lnTo>
                    <a:lnTo>
                      <a:pt x="44" y="86"/>
                    </a:lnTo>
                    <a:lnTo>
                      <a:pt x="34" y="86"/>
                    </a:lnTo>
                    <a:lnTo>
                      <a:pt x="26" y="82"/>
                    </a:lnTo>
                    <a:lnTo>
                      <a:pt x="18" y="78"/>
                    </a:lnTo>
                    <a:lnTo>
                      <a:pt x="12" y="74"/>
                    </a:lnTo>
                    <a:lnTo>
                      <a:pt x="8" y="68"/>
                    </a:lnTo>
                    <a:lnTo>
                      <a:pt x="4" y="60"/>
                    </a:lnTo>
                    <a:lnTo>
                      <a:pt x="0" y="52"/>
                    </a:lnTo>
                    <a:lnTo>
                      <a:pt x="0" y="42"/>
                    </a:lnTo>
                    <a:lnTo>
                      <a:pt x="0" y="42"/>
                    </a:lnTo>
                    <a:lnTo>
                      <a:pt x="0" y="34"/>
                    </a:lnTo>
                    <a:lnTo>
                      <a:pt x="4" y="26"/>
                    </a:lnTo>
                    <a:lnTo>
                      <a:pt x="8" y="18"/>
                    </a:lnTo>
                    <a:lnTo>
                      <a:pt x="12" y="12"/>
                    </a:lnTo>
                    <a:lnTo>
                      <a:pt x="18" y="8"/>
                    </a:lnTo>
                    <a:lnTo>
                      <a:pt x="26" y="4"/>
                    </a:lnTo>
                    <a:lnTo>
                      <a:pt x="34" y="0"/>
                    </a:lnTo>
                    <a:lnTo>
                      <a:pt x="44" y="0"/>
                    </a:lnTo>
                    <a:lnTo>
                      <a:pt x="44" y="0"/>
                    </a:lnTo>
                    <a:lnTo>
                      <a:pt x="52" y="0"/>
                    </a:lnTo>
                    <a:lnTo>
                      <a:pt x="60" y="4"/>
                    </a:lnTo>
                    <a:lnTo>
                      <a:pt x="68" y="8"/>
                    </a:lnTo>
                    <a:lnTo>
                      <a:pt x="74" y="12"/>
                    </a:lnTo>
                    <a:lnTo>
                      <a:pt x="78" y="18"/>
                    </a:lnTo>
                    <a:lnTo>
                      <a:pt x="82" y="26"/>
                    </a:lnTo>
                    <a:lnTo>
                      <a:pt x="86" y="3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0"/>
              <p:cNvSpPr>
                <a:spLocks/>
              </p:cNvSpPr>
              <p:nvPr/>
            </p:nvSpPr>
            <p:spPr bwMode="auto">
              <a:xfrm>
                <a:off x="4227513" y="3544888"/>
                <a:ext cx="139700" cy="107950"/>
              </a:xfrm>
              <a:custGeom>
                <a:avLst/>
                <a:gdLst>
                  <a:gd name="T0" fmla="*/ 88 w 88"/>
                  <a:gd name="T1" fmla="*/ 34 h 68"/>
                  <a:gd name="T2" fmla="*/ 88 w 88"/>
                  <a:gd name="T3" fmla="*/ 34 h 68"/>
                  <a:gd name="T4" fmla="*/ 88 w 88"/>
                  <a:gd name="T5" fmla="*/ 40 h 68"/>
                  <a:gd name="T6" fmla="*/ 84 w 88"/>
                  <a:gd name="T7" fmla="*/ 48 h 68"/>
                  <a:gd name="T8" fmla="*/ 80 w 88"/>
                  <a:gd name="T9" fmla="*/ 54 h 68"/>
                  <a:gd name="T10" fmla="*/ 76 w 88"/>
                  <a:gd name="T11" fmla="*/ 58 h 68"/>
                  <a:gd name="T12" fmla="*/ 68 w 88"/>
                  <a:gd name="T13" fmla="*/ 62 h 68"/>
                  <a:gd name="T14" fmla="*/ 62 w 88"/>
                  <a:gd name="T15" fmla="*/ 66 h 68"/>
                  <a:gd name="T16" fmla="*/ 52 w 88"/>
                  <a:gd name="T17" fmla="*/ 68 h 68"/>
                  <a:gd name="T18" fmla="*/ 44 w 88"/>
                  <a:gd name="T19" fmla="*/ 68 h 68"/>
                  <a:gd name="T20" fmla="*/ 44 w 88"/>
                  <a:gd name="T21" fmla="*/ 68 h 68"/>
                  <a:gd name="T22" fmla="*/ 36 w 88"/>
                  <a:gd name="T23" fmla="*/ 68 h 68"/>
                  <a:gd name="T24" fmla="*/ 26 w 88"/>
                  <a:gd name="T25" fmla="*/ 66 h 68"/>
                  <a:gd name="T26" fmla="*/ 20 w 88"/>
                  <a:gd name="T27" fmla="*/ 62 h 68"/>
                  <a:gd name="T28" fmla="*/ 12 w 88"/>
                  <a:gd name="T29" fmla="*/ 58 h 68"/>
                  <a:gd name="T30" fmla="*/ 8 w 88"/>
                  <a:gd name="T31" fmla="*/ 54 h 68"/>
                  <a:gd name="T32" fmla="*/ 4 w 88"/>
                  <a:gd name="T33" fmla="*/ 48 h 68"/>
                  <a:gd name="T34" fmla="*/ 0 w 88"/>
                  <a:gd name="T35" fmla="*/ 40 h 68"/>
                  <a:gd name="T36" fmla="*/ 0 w 88"/>
                  <a:gd name="T37" fmla="*/ 34 h 68"/>
                  <a:gd name="T38" fmla="*/ 0 w 88"/>
                  <a:gd name="T39" fmla="*/ 34 h 68"/>
                  <a:gd name="T40" fmla="*/ 0 w 88"/>
                  <a:gd name="T41" fmla="*/ 28 h 68"/>
                  <a:gd name="T42" fmla="*/ 4 w 88"/>
                  <a:gd name="T43" fmla="*/ 20 h 68"/>
                  <a:gd name="T44" fmla="*/ 8 w 88"/>
                  <a:gd name="T45" fmla="*/ 14 h 68"/>
                  <a:gd name="T46" fmla="*/ 12 w 88"/>
                  <a:gd name="T47" fmla="*/ 10 h 68"/>
                  <a:gd name="T48" fmla="*/ 20 w 88"/>
                  <a:gd name="T49" fmla="*/ 6 h 68"/>
                  <a:gd name="T50" fmla="*/ 26 w 88"/>
                  <a:gd name="T51" fmla="*/ 2 h 68"/>
                  <a:gd name="T52" fmla="*/ 36 w 88"/>
                  <a:gd name="T53" fmla="*/ 0 h 68"/>
                  <a:gd name="T54" fmla="*/ 44 w 88"/>
                  <a:gd name="T55" fmla="*/ 0 h 68"/>
                  <a:gd name="T56" fmla="*/ 44 w 88"/>
                  <a:gd name="T57" fmla="*/ 0 h 68"/>
                  <a:gd name="T58" fmla="*/ 52 w 88"/>
                  <a:gd name="T59" fmla="*/ 0 h 68"/>
                  <a:gd name="T60" fmla="*/ 62 w 88"/>
                  <a:gd name="T61" fmla="*/ 2 h 68"/>
                  <a:gd name="T62" fmla="*/ 68 w 88"/>
                  <a:gd name="T63" fmla="*/ 6 h 68"/>
                  <a:gd name="T64" fmla="*/ 76 w 88"/>
                  <a:gd name="T65" fmla="*/ 10 h 68"/>
                  <a:gd name="T66" fmla="*/ 80 w 88"/>
                  <a:gd name="T67" fmla="*/ 14 h 68"/>
                  <a:gd name="T68" fmla="*/ 84 w 88"/>
                  <a:gd name="T69" fmla="*/ 20 h 68"/>
                  <a:gd name="T70" fmla="*/ 88 w 88"/>
                  <a:gd name="T71" fmla="*/ 28 h 68"/>
                  <a:gd name="T72" fmla="*/ 88 w 88"/>
                  <a:gd name="T73" fmla="*/ 34 h 68"/>
                  <a:gd name="T74" fmla="*/ 88 w 8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8">
                    <a:moveTo>
                      <a:pt x="88" y="34"/>
                    </a:moveTo>
                    <a:lnTo>
                      <a:pt x="88" y="34"/>
                    </a:lnTo>
                    <a:lnTo>
                      <a:pt x="88" y="40"/>
                    </a:lnTo>
                    <a:lnTo>
                      <a:pt x="84" y="48"/>
                    </a:lnTo>
                    <a:lnTo>
                      <a:pt x="80" y="54"/>
                    </a:lnTo>
                    <a:lnTo>
                      <a:pt x="76" y="58"/>
                    </a:lnTo>
                    <a:lnTo>
                      <a:pt x="68" y="62"/>
                    </a:lnTo>
                    <a:lnTo>
                      <a:pt x="62" y="66"/>
                    </a:lnTo>
                    <a:lnTo>
                      <a:pt x="52" y="68"/>
                    </a:lnTo>
                    <a:lnTo>
                      <a:pt x="44" y="68"/>
                    </a:lnTo>
                    <a:lnTo>
                      <a:pt x="44" y="68"/>
                    </a:lnTo>
                    <a:lnTo>
                      <a:pt x="36" y="68"/>
                    </a:lnTo>
                    <a:lnTo>
                      <a:pt x="26" y="66"/>
                    </a:lnTo>
                    <a:lnTo>
                      <a:pt x="20" y="62"/>
                    </a:lnTo>
                    <a:lnTo>
                      <a:pt x="12" y="58"/>
                    </a:lnTo>
                    <a:lnTo>
                      <a:pt x="8" y="54"/>
                    </a:lnTo>
                    <a:lnTo>
                      <a:pt x="4" y="48"/>
                    </a:lnTo>
                    <a:lnTo>
                      <a:pt x="0" y="40"/>
                    </a:lnTo>
                    <a:lnTo>
                      <a:pt x="0" y="34"/>
                    </a:lnTo>
                    <a:lnTo>
                      <a:pt x="0" y="34"/>
                    </a:lnTo>
                    <a:lnTo>
                      <a:pt x="0" y="28"/>
                    </a:lnTo>
                    <a:lnTo>
                      <a:pt x="4" y="20"/>
                    </a:lnTo>
                    <a:lnTo>
                      <a:pt x="8" y="14"/>
                    </a:lnTo>
                    <a:lnTo>
                      <a:pt x="12" y="10"/>
                    </a:lnTo>
                    <a:lnTo>
                      <a:pt x="20" y="6"/>
                    </a:lnTo>
                    <a:lnTo>
                      <a:pt x="26" y="2"/>
                    </a:lnTo>
                    <a:lnTo>
                      <a:pt x="36" y="0"/>
                    </a:lnTo>
                    <a:lnTo>
                      <a:pt x="44" y="0"/>
                    </a:lnTo>
                    <a:lnTo>
                      <a:pt x="44" y="0"/>
                    </a:lnTo>
                    <a:lnTo>
                      <a:pt x="52" y="0"/>
                    </a:lnTo>
                    <a:lnTo>
                      <a:pt x="62" y="2"/>
                    </a:lnTo>
                    <a:lnTo>
                      <a:pt x="68" y="6"/>
                    </a:lnTo>
                    <a:lnTo>
                      <a:pt x="76" y="10"/>
                    </a:lnTo>
                    <a:lnTo>
                      <a:pt x="80" y="14"/>
                    </a:lnTo>
                    <a:lnTo>
                      <a:pt x="84" y="20"/>
                    </a:lnTo>
                    <a:lnTo>
                      <a:pt x="88" y="28"/>
                    </a:lnTo>
                    <a:lnTo>
                      <a:pt x="88" y="34"/>
                    </a:lnTo>
                    <a:lnTo>
                      <a:pt x="8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01"/>
              <p:cNvSpPr>
                <a:spLocks/>
              </p:cNvSpPr>
              <p:nvPr/>
            </p:nvSpPr>
            <p:spPr bwMode="auto">
              <a:xfrm>
                <a:off x="5767388" y="303688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02"/>
              <p:cNvSpPr>
                <a:spLocks/>
              </p:cNvSpPr>
              <p:nvPr/>
            </p:nvSpPr>
            <p:spPr bwMode="auto">
              <a:xfrm>
                <a:off x="5929313" y="313848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03"/>
              <p:cNvSpPr>
                <a:spLocks/>
              </p:cNvSpPr>
              <p:nvPr/>
            </p:nvSpPr>
            <p:spPr bwMode="auto">
              <a:xfrm>
                <a:off x="5865813" y="304323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Tree>
    <p:extLst>
      <p:ext uri="{BB962C8B-B14F-4D97-AF65-F5344CB8AC3E}">
        <p14:creationId xmlns:p14="http://schemas.microsoft.com/office/powerpoint/2010/main" val="1690287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登録</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dirty="0"/>
              <a:t> </a:t>
            </a:r>
            <a:endParaRPr lang="en-US" altLang="ja-JP" dirty="0" smtClean="0"/>
          </a:p>
          <a:p>
            <a:pPr algn="ctr"/>
            <a:r>
              <a:rPr lang="en-US" altLang="ja-JP" dirty="0" smtClean="0">
                <a:hlinkClick r:id="rId2"/>
              </a:rPr>
              <a:t>http</a:t>
            </a:r>
            <a:r>
              <a:rPr lang="en-US" altLang="ja-JP" dirty="0">
                <a:hlinkClick r:id="rId2"/>
              </a:rPr>
              <a:t>://</a:t>
            </a:r>
            <a:r>
              <a:rPr lang="en-US" altLang="ja-JP" dirty="0" smtClean="0">
                <a:hlinkClick r:id="rId2"/>
              </a:rPr>
              <a:t>www.cs.tsukuba.ac.jp/enPiT/</a:t>
            </a:r>
            <a:endParaRPr lang="en-US" altLang="ja-JP" dirty="0" smtClean="0"/>
          </a:p>
          <a:p>
            <a:pPr marL="0" indent="0">
              <a:buNone/>
            </a:pPr>
            <a:r>
              <a:rPr kumimoji="1" lang="en-US" altLang="ja-JP" dirty="0" smtClean="0"/>
              <a:t>	</a:t>
            </a:r>
            <a:endParaRPr kumimoji="1" lang="ja-JP" alt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20" t="9983" r="24169" b="36157"/>
          <a:stretch/>
        </p:blipFill>
        <p:spPr bwMode="auto">
          <a:xfrm>
            <a:off x="1259632" y="2209517"/>
            <a:ext cx="6681905" cy="416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975220"/>
            <a:ext cx="2592288" cy="49084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0235" y="1034019"/>
            <a:ext cx="361905" cy="53968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078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登録，審査時の注意</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3200" dirty="0" smtClean="0"/>
              <a:t>登録が終わると確認メールが送られます</a:t>
            </a:r>
            <a:r>
              <a:rPr kumimoji="1" lang="en-US" altLang="ja-JP" sz="3200" dirty="0" smtClean="0"/>
              <a:t/>
            </a:r>
            <a:br>
              <a:rPr kumimoji="1" lang="en-US" altLang="ja-JP" sz="3200" dirty="0" smtClean="0"/>
            </a:br>
            <a:endParaRPr kumimoji="1" lang="en-US" altLang="ja-JP" sz="3200" dirty="0" smtClean="0"/>
          </a:p>
          <a:p>
            <a:pPr marL="0" indent="0">
              <a:buNone/>
            </a:pPr>
            <a:endParaRPr lang="en-US" altLang="ja-JP" sz="3200" dirty="0" smtClean="0"/>
          </a:p>
          <a:p>
            <a:r>
              <a:rPr lang="en-US" altLang="ja-JP" sz="3200" dirty="0" smtClean="0"/>
              <a:t>5</a:t>
            </a:r>
            <a:r>
              <a:rPr lang="ja-JP" altLang="en-US" sz="3200" dirty="0" smtClean="0"/>
              <a:t>月</a:t>
            </a:r>
            <a:r>
              <a:rPr lang="en-US" altLang="ja-JP" sz="3200" dirty="0" smtClean="0"/>
              <a:t>10</a:t>
            </a:r>
            <a:r>
              <a:rPr lang="ja-JP" altLang="en-US" sz="3200" dirty="0" smtClean="0"/>
              <a:t>日～</a:t>
            </a:r>
            <a:r>
              <a:rPr lang="en-US" altLang="ja-JP" sz="3200" dirty="0" smtClean="0"/>
              <a:t>6</a:t>
            </a:r>
            <a:r>
              <a:rPr lang="ja-JP" altLang="en-US" sz="3200" dirty="0" smtClean="0"/>
              <a:t>月</a:t>
            </a:r>
            <a:r>
              <a:rPr lang="en-US" altLang="ja-JP" sz="3200" dirty="0" smtClean="0"/>
              <a:t>9</a:t>
            </a:r>
            <a:r>
              <a:rPr lang="ja-JP" altLang="en-US" sz="3200" dirty="0" smtClean="0"/>
              <a:t>日：審査情報入力期間</a:t>
            </a:r>
            <a:endParaRPr lang="en-US" altLang="ja-JP" sz="3200" dirty="0" smtClean="0"/>
          </a:p>
          <a:p>
            <a:pPr lvl="1"/>
            <a:r>
              <a:rPr lang="ja-JP" altLang="en-US" sz="2800" dirty="0" smtClean="0"/>
              <a:t>審査のための詳細情報を入力してください</a:t>
            </a:r>
            <a:r>
              <a:rPr lang="en-US" altLang="ja-JP" sz="2800" dirty="0" smtClean="0"/>
              <a:t/>
            </a:r>
            <a:br>
              <a:rPr lang="en-US" altLang="ja-JP" sz="2800" dirty="0" smtClean="0"/>
            </a:br>
            <a:r>
              <a:rPr lang="en-US" altLang="ja-JP" sz="2800" dirty="0" smtClean="0"/>
              <a:t>(</a:t>
            </a:r>
            <a:r>
              <a:rPr lang="ja-JP" altLang="en-US" sz="2800" dirty="0" smtClean="0"/>
              <a:t>締切 </a:t>
            </a:r>
            <a:r>
              <a:rPr lang="en-US" altLang="ja-JP" sz="2800" dirty="0" smtClean="0"/>
              <a:t>6/9</a:t>
            </a:r>
            <a:r>
              <a:rPr lang="en-US" altLang="ja-JP" sz="2800" dirty="0"/>
              <a:t>)</a:t>
            </a:r>
            <a:endParaRPr lang="en-US" altLang="ja-JP" sz="2800" dirty="0" smtClean="0"/>
          </a:p>
          <a:p>
            <a:pPr lvl="1"/>
            <a:r>
              <a:rPr lang="ja-JP" altLang="en-US" sz="2800" dirty="0">
                <a:solidFill>
                  <a:srgbClr val="FF0000"/>
                </a:solidFill>
              </a:rPr>
              <a:t>確認</a:t>
            </a:r>
            <a:r>
              <a:rPr lang="ja-JP" altLang="en-US" sz="2800" dirty="0" smtClean="0">
                <a:solidFill>
                  <a:srgbClr val="FF0000"/>
                </a:solidFill>
              </a:rPr>
              <a:t>メール</a:t>
            </a:r>
            <a:r>
              <a:rPr lang="ja-JP" altLang="en-US" sz="2800" dirty="0" smtClean="0"/>
              <a:t>上記</a:t>
            </a:r>
            <a:r>
              <a:rPr lang="en-US" altLang="ja-JP" sz="2800" dirty="0" smtClean="0"/>
              <a:t>URL</a:t>
            </a:r>
            <a:r>
              <a:rPr lang="ja-JP" altLang="en-US" sz="2800" dirty="0" smtClean="0"/>
              <a:t>のフォームより</a:t>
            </a:r>
            <a:endParaRPr lang="en-US" altLang="ja-JP" sz="2800" dirty="0"/>
          </a:p>
          <a:p>
            <a:pPr lvl="1"/>
            <a:r>
              <a:rPr lang="ja-JP" altLang="en-US" sz="2800" dirty="0" smtClean="0"/>
              <a:t>期間内は何度でも修正が可能</a:t>
            </a:r>
            <a:endParaRPr lang="en-US" altLang="ja-JP" dirty="0" smtClean="0"/>
          </a:p>
          <a:p>
            <a:pPr marL="457200" lvl="1" indent="0">
              <a:buNone/>
            </a:pPr>
            <a:endParaRPr kumimoji="1" lang="en-US" altLang="ja-JP" sz="2800" dirty="0" smtClean="0"/>
          </a:p>
        </p:txBody>
      </p:sp>
      <p:sp>
        <p:nvSpPr>
          <p:cNvPr id="5" name="角丸四角形 4"/>
          <p:cNvSpPr/>
          <p:nvPr/>
        </p:nvSpPr>
        <p:spPr>
          <a:xfrm>
            <a:off x="1125960" y="1581164"/>
            <a:ext cx="7128792" cy="648072"/>
          </a:xfrm>
          <a:prstGeom prst="roundRect">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このメールに書かれる</a:t>
            </a:r>
            <a:r>
              <a:rPr kumimoji="1"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rPr>
              <a:t>URL</a:t>
            </a:r>
            <a:r>
              <a:rPr kumimoji="1"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が大事！</a:t>
            </a:r>
            <a:endParaRPr kumimoji="1" lang="ja-JP" altLang="en-US" sz="2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691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短期集中合宿</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講義，研修，</a:t>
            </a:r>
            <a:r>
              <a:rPr kumimoji="1" lang="en-US" altLang="ja-JP" dirty="0" smtClean="0"/>
              <a:t>PBL</a:t>
            </a:r>
            <a:r>
              <a:rPr kumimoji="1" lang="ja-JP" altLang="en-US" dirty="0" smtClean="0"/>
              <a:t>の位置付け</a:t>
            </a:r>
            <a:endParaRPr kumimoji="1" lang="en-US" altLang="ja-JP" dirty="0" smtClean="0"/>
          </a:p>
          <a:p>
            <a:pPr lvl="1"/>
            <a:r>
              <a:rPr lang="ja-JP" altLang="en-US" dirty="0" smtClean="0"/>
              <a:t>講義</a:t>
            </a:r>
            <a:endParaRPr lang="en-US" altLang="ja-JP" dirty="0" smtClean="0"/>
          </a:p>
          <a:p>
            <a:pPr lvl="2"/>
            <a:r>
              <a:rPr kumimoji="1" lang="ja-JP" altLang="en-US" dirty="0" smtClean="0"/>
              <a:t>開発構想の洗練手法</a:t>
            </a:r>
            <a:endParaRPr kumimoji="1" lang="en-US" altLang="ja-JP" dirty="0" smtClean="0"/>
          </a:p>
          <a:p>
            <a:pPr lvl="2"/>
            <a:r>
              <a:rPr lang="ja-JP" altLang="en-US" dirty="0" smtClean="0"/>
              <a:t>上流工程のためのさまざまな技術</a:t>
            </a:r>
            <a:endParaRPr lang="en-US" altLang="ja-JP" dirty="0" smtClean="0"/>
          </a:p>
          <a:p>
            <a:pPr lvl="1"/>
            <a:r>
              <a:rPr lang="ja-JP" altLang="en-US" dirty="0" smtClean="0"/>
              <a:t>研修</a:t>
            </a:r>
            <a:endParaRPr lang="en-US" altLang="ja-JP" dirty="0" smtClean="0"/>
          </a:p>
          <a:p>
            <a:pPr lvl="2"/>
            <a:r>
              <a:rPr lang="ja-JP" altLang="en-US" dirty="0" smtClean="0"/>
              <a:t>最新のアジャイル開発手法について学ぶ</a:t>
            </a:r>
            <a:endParaRPr lang="en-US" altLang="ja-JP" dirty="0" smtClean="0"/>
          </a:p>
          <a:p>
            <a:pPr lvl="1"/>
            <a:r>
              <a:rPr kumimoji="1" lang="en-US" altLang="ja-JP" dirty="0" smtClean="0"/>
              <a:t>PBL</a:t>
            </a:r>
          </a:p>
          <a:p>
            <a:pPr lvl="2"/>
            <a:r>
              <a:rPr lang="ja-JP" altLang="en-US" dirty="0" smtClean="0"/>
              <a:t>前半</a:t>
            </a:r>
            <a:endParaRPr lang="en-US" altLang="ja-JP" dirty="0"/>
          </a:p>
          <a:p>
            <a:pPr lvl="3"/>
            <a:r>
              <a:rPr lang="ja-JP" altLang="en-US" dirty="0" smtClean="0"/>
              <a:t>開発構想洗練の実践</a:t>
            </a:r>
            <a:endParaRPr lang="en-US" altLang="ja-JP" dirty="0" smtClean="0"/>
          </a:p>
          <a:p>
            <a:pPr lvl="2"/>
            <a:r>
              <a:rPr kumimoji="1" lang="ja-JP" altLang="en-US" dirty="0" smtClean="0"/>
              <a:t>後半</a:t>
            </a:r>
            <a:endParaRPr kumimoji="1" lang="en-US" altLang="ja-JP" dirty="0" smtClean="0"/>
          </a:p>
          <a:p>
            <a:pPr lvl="3"/>
            <a:r>
              <a:rPr lang="ja-JP" altLang="en-US" dirty="0" smtClean="0"/>
              <a:t>プロジェクト開発の実践</a:t>
            </a:r>
            <a:endParaRPr lang="en-US" altLang="ja-JP" dirty="0" smtClean="0"/>
          </a:p>
          <a:p>
            <a:r>
              <a:rPr kumimoji="1" lang="ja-JP" altLang="en-US" dirty="0" smtClean="0"/>
              <a:t>スタンダード</a:t>
            </a:r>
            <a:r>
              <a:rPr kumimoji="1" lang="en-US" altLang="ja-JP" dirty="0" smtClean="0"/>
              <a:t>		15</a:t>
            </a:r>
            <a:r>
              <a:rPr kumimoji="1" lang="ja-JP" altLang="en-US" dirty="0" smtClean="0"/>
              <a:t>日間</a:t>
            </a:r>
            <a:r>
              <a:rPr kumimoji="1" lang="en-US" altLang="ja-JP" dirty="0" smtClean="0"/>
              <a:t/>
            </a:r>
            <a:br>
              <a:rPr kumimoji="1" lang="en-US" altLang="ja-JP" dirty="0" smtClean="0"/>
            </a:br>
            <a:r>
              <a:rPr kumimoji="1" lang="ja-JP" altLang="en-US" dirty="0" smtClean="0"/>
              <a:t>ライトウェイト</a:t>
            </a:r>
            <a:r>
              <a:rPr kumimoji="1" lang="en-US" altLang="ja-JP" dirty="0" smtClean="0"/>
              <a:t>	 </a:t>
            </a:r>
            <a:r>
              <a:rPr lang="en-US" altLang="ja-JP" dirty="0" smtClean="0"/>
              <a:t>8</a:t>
            </a:r>
            <a:r>
              <a:rPr kumimoji="1" lang="ja-JP" altLang="en-US" dirty="0" smtClean="0"/>
              <a:t>日間</a:t>
            </a:r>
            <a:endParaRPr kumimoji="1" lang="ja-JP" altLang="en-US" dirty="0"/>
          </a:p>
        </p:txBody>
      </p:sp>
      <p:grpSp>
        <p:nvGrpSpPr>
          <p:cNvPr id="4" name="グループ化 3"/>
          <p:cNvGrpSpPr/>
          <p:nvPr/>
        </p:nvGrpSpPr>
        <p:grpSpPr>
          <a:xfrm>
            <a:off x="5926444" y="4869284"/>
            <a:ext cx="2693569" cy="1693258"/>
            <a:chOff x="2592388" y="2344991"/>
            <a:chExt cx="3606800" cy="2184147"/>
          </a:xfrm>
        </p:grpSpPr>
        <p:grpSp>
          <p:nvGrpSpPr>
            <p:cNvPr id="5" name="グループ化 4"/>
            <p:cNvGrpSpPr/>
            <p:nvPr/>
          </p:nvGrpSpPr>
          <p:grpSpPr>
            <a:xfrm>
              <a:off x="2838883" y="2379663"/>
              <a:ext cx="1308086" cy="1428750"/>
              <a:chOff x="266700" y="2387600"/>
              <a:chExt cx="1927225" cy="1679575"/>
            </a:xfrm>
          </p:grpSpPr>
          <p:sp>
            <p:nvSpPr>
              <p:cNvPr id="58" name="Freeform 49"/>
              <p:cNvSpPr>
                <a:spLocks/>
              </p:cNvSpPr>
              <p:nvPr/>
            </p:nvSpPr>
            <p:spPr bwMode="auto">
              <a:xfrm>
                <a:off x="266700" y="3937000"/>
                <a:ext cx="1927225" cy="130175"/>
              </a:xfrm>
              <a:custGeom>
                <a:avLst/>
                <a:gdLst>
                  <a:gd name="T0" fmla="*/ 1214 w 1214"/>
                  <a:gd name="T1" fmla="*/ 42 h 82"/>
                  <a:gd name="T2" fmla="*/ 1214 w 1214"/>
                  <a:gd name="T3" fmla="*/ 42 h 82"/>
                  <a:gd name="T4" fmla="*/ 1214 w 1214"/>
                  <a:gd name="T5" fmla="*/ 38 h 82"/>
                  <a:gd name="T6" fmla="*/ 1212 w 1214"/>
                  <a:gd name="T7" fmla="*/ 36 h 82"/>
                  <a:gd name="T8" fmla="*/ 1202 w 1214"/>
                  <a:gd name="T9" fmla="*/ 32 h 82"/>
                  <a:gd name="T10" fmla="*/ 1186 w 1214"/>
                  <a:gd name="T11" fmla="*/ 28 h 82"/>
                  <a:gd name="T12" fmla="*/ 1166 w 1214"/>
                  <a:gd name="T13" fmla="*/ 26 h 82"/>
                  <a:gd name="T14" fmla="*/ 1110 w 1214"/>
                  <a:gd name="T15" fmla="*/ 18 h 82"/>
                  <a:gd name="T16" fmla="*/ 1036 w 1214"/>
                  <a:gd name="T17" fmla="*/ 12 h 82"/>
                  <a:gd name="T18" fmla="*/ 946 w 1214"/>
                  <a:gd name="T19" fmla="*/ 8 h 82"/>
                  <a:gd name="T20" fmla="*/ 844 w 1214"/>
                  <a:gd name="T21" fmla="*/ 4 h 82"/>
                  <a:gd name="T22" fmla="*/ 730 w 1214"/>
                  <a:gd name="T23" fmla="*/ 2 h 82"/>
                  <a:gd name="T24" fmla="*/ 606 w 1214"/>
                  <a:gd name="T25" fmla="*/ 0 h 82"/>
                  <a:gd name="T26" fmla="*/ 606 w 1214"/>
                  <a:gd name="T27" fmla="*/ 0 h 82"/>
                  <a:gd name="T28" fmla="*/ 484 w 1214"/>
                  <a:gd name="T29" fmla="*/ 2 h 82"/>
                  <a:gd name="T30" fmla="*/ 370 w 1214"/>
                  <a:gd name="T31" fmla="*/ 4 h 82"/>
                  <a:gd name="T32" fmla="*/ 266 w 1214"/>
                  <a:gd name="T33" fmla="*/ 8 h 82"/>
                  <a:gd name="T34" fmla="*/ 178 w 1214"/>
                  <a:gd name="T35" fmla="*/ 12 h 82"/>
                  <a:gd name="T36" fmla="*/ 102 w 1214"/>
                  <a:gd name="T37" fmla="*/ 18 h 82"/>
                  <a:gd name="T38" fmla="*/ 46 w 1214"/>
                  <a:gd name="T39" fmla="*/ 26 h 82"/>
                  <a:gd name="T40" fmla="*/ 26 w 1214"/>
                  <a:gd name="T41" fmla="*/ 28 h 82"/>
                  <a:gd name="T42" fmla="*/ 12 w 1214"/>
                  <a:gd name="T43" fmla="*/ 32 h 82"/>
                  <a:gd name="T44" fmla="*/ 2 w 1214"/>
                  <a:gd name="T45" fmla="*/ 36 h 82"/>
                  <a:gd name="T46" fmla="*/ 0 w 1214"/>
                  <a:gd name="T47" fmla="*/ 38 h 82"/>
                  <a:gd name="T48" fmla="*/ 0 w 1214"/>
                  <a:gd name="T49" fmla="*/ 42 h 82"/>
                  <a:gd name="T50" fmla="*/ 0 w 1214"/>
                  <a:gd name="T51" fmla="*/ 42 h 82"/>
                  <a:gd name="T52" fmla="*/ 0 w 1214"/>
                  <a:gd name="T53" fmla="*/ 44 h 82"/>
                  <a:gd name="T54" fmla="*/ 2 w 1214"/>
                  <a:gd name="T55" fmla="*/ 46 h 82"/>
                  <a:gd name="T56" fmla="*/ 12 w 1214"/>
                  <a:gd name="T57" fmla="*/ 50 h 82"/>
                  <a:gd name="T58" fmla="*/ 26 w 1214"/>
                  <a:gd name="T59" fmla="*/ 54 h 82"/>
                  <a:gd name="T60" fmla="*/ 46 w 1214"/>
                  <a:gd name="T61" fmla="*/ 56 h 82"/>
                  <a:gd name="T62" fmla="*/ 102 w 1214"/>
                  <a:gd name="T63" fmla="*/ 64 h 82"/>
                  <a:gd name="T64" fmla="*/ 178 w 1214"/>
                  <a:gd name="T65" fmla="*/ 70 h 82"/>
                  <a:gd name="T66" fmla="*/ 266 w 1214"/>
                  <a:gd name="T67" fmla="*/ 74 h 82"/>
                  <a:gd name="T68" fmla="*/ 370 w 1214"/>
                  <a:gd name="T69" fmla="*/ 78 h 82"/>
                  <a:gd name="T70" fmla="*/ 484 w 1214"/>
                  <a:gd name="T71" fmla="*/ 82 h 82"/>
                  <a:gd name="T72" fmla="*/ 606 w 1214"/>
                  <a:gd name="T73" fmla="*/ 82 h 82"/>
                  <a:gd name="T74" fmla="*/ 606 w 1214"/>
                  <a:gd name="T75" fmla="*/ 82 h 82"/>
                  <a:gd name="T76" fmla="*/ 730 w 1214"/>
                  <a:gd name="T77" fmla="*/ 82 h 82"/>
                  <a:gd name="T78" fmla="*/ 844 w 1214"/>
                  <a:gd name="T79" fmla="*/ 78 h 82"/>
                  <a:gd name="T80" fmla="*/ 946 w 1214"/>
                  <a:gd name="T81" fmla="*/ 74 h 82"/>
                  <a:gd name="T82" fmla="*/ 1036 w 1214"/>
                  <a:gd name="T83" fmla="*/ 70 h 82"/>
                  <a:gd name="T84" fmla="*/ 1110 w 1214"/>
                  <a:gd name="T85" fmla="*/ 64 h 82"/>
                  <a:gd name="T86" fmla="*/ 1166 w 1214"/>
                  <a:gd name="T87" fmla="*/ 56 h 82"/>
                  <a:gd name="T88" fmla="*/ 1186 w 1214"/>
                  <a:gd name="T89" fmla="*/ 54 h 82"/>
                  <a:gd name="T90" fmla="*/ 1202 w 1214"/>
                  <a:gd name="T91" fmla="*/ 50 h 82"/>
                  <a:gd name="T92" fmla="*/ 1212 w 1214"/>
                  <a:gd name="T93" fmla="*/ 46 h 82"/>
                  <a:gd name="T94" fmla="*/ 1214 w 1214"/>
                  <a:gd name="T95" fmla="*/ 44 h 82"/>
                  <a:gd name="T96" fmla="*/ 1214 w 1214"/>
                  <a:gd name="T97" fmla="*/ 42 h 82"/>
                  <a:gd name="T98" fmla="*/ 1214 w 1214"/>
                  <a:gd name="T99"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2">
                    <a:moveTo>
                      <a:pt x="1214" y="42"/>
                    </a:moveTo>
                    <a:lnTo>
                      <a:pt x="1214" y="42"/>
                    </a:lnTo>
                    <a:lnTo>
                      <a:pt x="1214" y="38"/>
                    </a:lnTo>
                    <a:lnTo>
                      <a:pt x="1212" y="36"/>
                    </a:lnTo>
                    <a:lnTo>
                      <a:pt x="1202" y="32"/>
                    </a:lnTo>
                    <a:lnTo>
                      <a:pt x="1186" y="28"/>
                    </a:lnTo>
                    <a:lnTo>
                      <a:pt x="1166" y="26"/>
                    </a:lnTo>
                    <a:lnTo>
                      <a:pt x="1110" y="18"/>
                    </a:lnTo>
                    <a:lnTo>
                      <a:pt x="1036" y="12"/>
                    </a:lnTo>
                    <a:lnTo>
                      <a:pt x="946" y="8"/>
                    </a:lnTo>
                    <a:lnTo>
                      <a:pt x="844" y="4"/>
                    </a:lnTo>
                    <a:lnTo>
                      <a:pt x="730" y="2"/>
                    </a:lnTo>
                    <a:lnTo>
                      <a:pt x="606" y="0"/>
                    </a:lnTo>
                    <a:lnTo>
                      <a:pt x="606" y="0"/>
                    </a:lnTo>
                    <a:lnTo>
                      <a:pt x="484" y="2"/>
                    </a:lnTo>
                    <a:lnTo>
                      <a:pt x="370" y="4"/>
                    </a:lnTo>
                    <a:lnTo>
                      <a:pt x="266" y="8"/>
                    </a:lnTo>
                    <a:lnTo>
                      <a:pt x="178" y="12"/>
                    </a:lnTo>
                    <a:lnTo>
                      <a:pt x="102" y="18"/>
                    </a:lnTo>
                    <a:lnTo>
                      <a:pt x="46" y="26"/>
                    </a:lnTo>
                    <a:lnTo>
                      <a:pt x="26" y="28"/>
                    </a:lnTo>
                    <a:lnTo>
                      <a:pt x="12" y="32"/>
                    </a:lnTo>
                    <a:lnTo>
                      <a:pt x="2" y="36"/>
                    </a:lnTo>
                    <a:lnTo>
                      <a:pt x="0" y="38"/>
                    </a:lnTo>
                    <a:lnTo>
                      <a:pt x="0" y="42"/>
                    </a:lnTo>
                    <a:lnTo>
                      <a:pt x="0" y="42"/>
                    </a:lnTo>
                    <a:lnTo>
                      <a:pt x="0" y="44"/>
                    </a:lnTo>
                    <a:lnTo>
                      <a:pt x="2" y="46"/>
                    </a:lnTo>
                    <a:lnTo>
                      <a:pt x="12" y="50"/>
                    </a:lnTo>
                    <a:lnTo>
                      <a:pt x="26" y="54"/>
                    </a:lnTo>
                    <a:lnTo>
                      <a:pt x="46" y="56"/>
                    </a:lnTo>
                    <a:lnTo>
                      <a:pt x="102" y="64"/>
                    </a:lnTo>
                    <a:lnTo>
                      <a:pt x="178" y="70"/>
                    </a:lnTo>
                    <a:lnTo>
                      <a:pt x="266" y="74"/>
                    </a:lnTo>
                    <a:lnTo>
                      <a:pt x="370" y="78"/>
                    </a:lnTo>
                    <a:lnTo>
                      <a:pt x="484" y="82"/>
                    </a:lnTo>
                    <a:lnTo>
                      <a:pt x="606" y="82"/>
                    </a:lnTo>
                    <a:lnTo>
                      <a:pt x="606" y="82"/>
                    </a:lnTo>
                    <a:lnTo>
                      <a:pt x="730" y="82"/>
                    </a:lnTo>
                    <a:lnTo>
                      <a:pt x="844" y="78"/>
                    </a:lnTo>
                    <a:lnTo>
                      <a:pt x="946" y="74"/>
                    </a:lnTo>
                    <a:lnTo>
                      <a:pt x="1036" y="70"/>
                    </a:lnTo>
                    <a:lnTo>
                      <a:pt x="1110" y="64"/>
                    </a:lnTo>
                    <a:lnTo>
                      <a:pt x="1166" y="56"/>
                    </a:lnTo>
                    <a:lnTo>
                      <a:pt x="1186" y="54"/>
                    </a:lnTo>
                    <a:lnTo>
                      <a:pt x="1202" y="50"/>
                    </a:lnTo>
                    <a:lnTo>
                      <a:pt x="1212" y="46"/>
                    </a:lnTo>
                    <a:lnTo>
                      <a:pt x="1214" y="44"/>
                    </a:lnTo>
                    <a:lnTo>
                      <a:pt x="1214" y="42"/>
                    </a:lnTo>
                    <a:lnTo>
                      <a:pt x="1214" y="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1"/>
              <p:cNvSpPr>
                <a:spLocks/>
              </p:cNvSpPr>
              <p:nvPr/>
            </p:nvSpPr>
            <p:spPr bwMode="auto">
              <a:xfrm>
                <a:off x="1009650" y="2387600"/>
                <a:ext cx="1158875" cy="974725"/>
              </a:xfrm>
              <a:custGeom>
                <a:avLst/>
                <a:gdLst>
                  <a:gd name="T0" fmla="*/ 492 w 730"/>
                  <a:gd name="T1" fmla="*/ 484 h 614"/>
                  <a:gd name="T2" fmla="*/ 536 w 730"/>
                  <a:gd name="T3" fmla="*/ 450 h 614"/>
                  <a:gd name="T4" fmla="*/ 600 w 730"/>
                  <a:gd name="T5" fmla="*/ 414 h 614"/>
                  <a:gd name="T6" fmla="*/ 638 w 730"/>
                  <a:gd name="T7" fmla="*/ 400 h 614"/>
                  <a:gd name="T8" fmla="*/ 676 w 730"/>
                  <a:gd name="T9" fmla="*/ 394 h 614"/>
                  <a:gd name="T10" fmla="*/ 714 w 730"/>
                  <a:gd name="T11" fmla="*/ 398 h 614"/>
                  <a:gd name="T12" fmla="*/ 722 w 730"/>
                  <a:gd name="T13" fmla="*/ 376 h 614"/>
                  <a:gd name="T14" fmla="*/ 730 w 730"/>
                  <a:gd name="T15" fmla="*/ 330 h 614"/>
                  <a:gd name="T16" fmla="*/ 730 w 730"/>
                  <a:gd name="T17" fmla="*/ 308 h 614"/>
                  <a:gd name="T18" fmla="*/ 722 w 730"/>
                  <a:gd name="T19" fmla="*/ 246 h 614"/>
                  <a:gd name="T20" fmla="*/ 702 w 730"/>
                  <a:gd name="T21" fmla="*/ 188 h 614"/>
                  <a:gd name="T22" fmla="*/ 668 w 730"/>
                  <a:gd name="T23" fmla="*/ 136 h 614"/>
                  <a:gd name="T24" fmla="*/ 624 w 730"/>
                  <a:gd name="T25" fmla="*/ 90 h 614"/>
                  <a:gd name="T26" fmla="*/ 570 w 730"/>
                  <a:gd name="T27" fmla="*/ 54 h 614"/>
                  <a:gd name="T28" fmla="*/ 508 w 730"/>
                  <a:gd name="T29" fmla="*/ 24 h 614"/>
                  <a:gd name="T30" fmla="*/ 438 w 730"/>
                  <a:gd name="T31" fmla="*/ 8 h 614"/>
                  <a:gd name="T32" fmla="*/ 366 w 730"/>
                  <a:gd name="T33" fmla="*/ 0 h 614"/>
                  <a:gd name="T34" fmla="*/ 328 w 730"/>
                  <a:gd name="T35" fmla="*/ 2 h 614"/>
                  <a:gd name="T36" fmla="*/ 256 w 730"/>
                  <a:gd name="T37" fmla="*/ 14 h 614"/>
                  <a:gd name="T38" fmla="*/ 190 w 730"/>
                  <a:gd name="T39" fmla="*/ 38 h 614"/>
                  <a:gd name="T40" fmla="*/ 132 w 730"/>
                  <a:gd name="T41" fmla="*/ 70 h 614"/>
                  <a:gd name="T42" fmla="*/ 84 w 730"/>
                  <a:gd name="T43" fmla="*/ 112 h 614"/>
                  <a:gd name="T44" fmla="*/ 44 w 730"/>
                  <a:gd name="T45" fmla="*/ 162 h 614"/>
                  <a:gd name="T46" fmla="*/ 16 w 730"/>
                  <a:gd name="T47" fmla="*/ 216 h 614"/>
                  <a:gd name="T48" fmla="*/ 2 w 730"/>
                  <a:gd name="T49" fmla="*/ 276 h 614"/>
                  <a:gd name="T50" fmla="*/ 0 w 730"/>
                  <a:gd name="T51" fmla="*/ 308 h 614"/>
                  <a:gd name="T52" fmla="*/ 8 w 730"/>
                  <a:gd name="T53" fmla="*/ 368 h 614"/>
                  <a:gd name="T54" fmla="*/ 28 w 730"/>
                  <a:gd name="T55" fmla="*/ 426 h 614"/>
                  <a:gd name="T56" fmla="*/ 62 w 730"/>
                  <a:gd name="T57" fmla="*/ 478 h 614"/>
                  <a:gd name="T58" fmla="*/ 106 w 730"/>
                  <a:gd name="T59" fmla="*/ 524 h 614"/>
                  <a:gd name="T60" fmla="*/ 160 w 730"/>
                  <a:gd name="T61" fmla="*/ 562 h 614"/>
                  <a:gd name="T62" fmla="*/ 222 w 730"/>
                  <a:gd name="T63" fmla="*/ 590 h 614"/>
                  <a:gd name="T64" fmla="*/ 292 w 730"/>
                  <a:gd name="T65" fmla="*/ 608 h 614"/>
                  <a:gd name="T66" fmla="*/ 366 w 730"/>
                  <a:gd name="T67" fmla="*/ 614 h 614"/>
                  <a:gd name="T68" fmla="*/ 390 w 730"/>
                  <a:gd name="T69" fmla="*/ 612 h 614"/>
                  <a:gd name="T70" fmla="*/ 438 w 730"/>
                  <a:gd name="T71" fmla="*/ 608 h 614"/>
                  <a:gd name="T72" fmla="*/ 484 w 730"/>
                  <a:gd name="T73" fmla="*/ 596 h 614"/>
                  <a:gd name="T74" fmla="*/ 528 w 730"/>
                  <a:gd name="T75" fmla="*/ 582 h 614"/>
                  <a:gd name="T76" fmla="*/ 568 w 730"/>
                  <a:gd name="T77" fmla="*/ 562 h 614"/>
                  <a:gd name="T78" fmla="*/ 604 w 730"/>
                  <a:gd name="T79" fmla="*/ 538 h 614"/>
                  <a:gd name="T80" fmla="*/ 638 w 730"/>
                  <a:gd name="T81" fmla="*/ 510 h 614"/>
                  <a:gd name="T82" fmla="*/ 666 w 730"/>
                  <a:gd name="T83" fmla="*/ 480 h 614"/>
                  <a:gd name="T84" fmla="*/ 678 w 730"/>
                  <a:gd name="T85" fmla="*/ 464 h 614"/>
                  <a:gd name="T86" fmla="*/ 596 w 730"/>
                  <a:gd name="T87" fmla="*/ 468 h 614"/>
                  <a:gd name="T88" fmla="*/ 492 w 730"/>
                  <a:gd name="T89" fmla="*/ 4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0" h="614">
                    <a:moveTo>
                      <a:pt x="492" y="484"/>
                    </a:moveTo>
                    <a:lnTo>
                      <a:pt x="492" y="484"/>
                    </a:lnTo>
                    <a:lnTo>
                      <a:pt x="514" y="466"/>
                    </a:lnTo>
                    <a:lnTo>
                      <a:pt x="536" y="450"/>
                    </a:lnTo>
                    <a:lnTo>
                      <a:pt x="566" y="430"/>
                    </a:lnTo>
                    <a:lnTo>
                      <a:pt x="600" y="414"/>
                    </a:lnTo>
                    <a:lnTo>
                      <a:pt x="620" y="406"/>
                    </a:lnTo>
                    <a:lnTo>
                      <a:pt x="638" y="400"/>
                    </a:lnTo>
                    <a:lnTo>
                      <a:pt x="658" y="396"/>
                    </a:lnTo>
                    <a:lnTo>
                      <a:pt x="676" y="394"/>
                    </a:lnTo>
                    <a:lnTo>
                      <a:pt x="696" y="394"/>
                    </a:lnTo>
                    <a:lnTo>
                      <a:pt x="714" y="398"/>
                    </a:lnTo>
                    <a:lnTo>
                      <a:pt x="714" y="398"/>
                    </a:lnTo>
                    <a:lnTo>
                      <a:pt x="722" y="376"/>
                    </a:lnTo>
                    <a:lnTo>
                      <a:pt x="726" y="354"/>
                    </a:lnTo>
                    <a:lnTo>
                      <a:pt x="730" y="330"/>
                    </a:lnTo>
                    <a:lnTo>
                      <a:pt x="730" y="308"/>
                    </a:lnTo>
                    <a:lnTo>
                      <a:pt x="730" y="308"/>
                    </a:lnTo>
                    <a:lnTo>
                      <a:pt x="728" y="276"/>
                    </a:lnTo>
                    <a:lnTo>
                      <a:pt x="722" y="246"/>
                    </a:lnTo>
                    <a:lnTo>
                      <a:pt x="714" y="216"/>
                    </a:lnTo>
                    <a:lnTo>
                      <a:pt x="702" y="188"/>
                    </a:lnTo>
                    <a:lnTo>
                      <a:pt x="686" y="162"/>
                    </a:lnTo>
                    <a:lnTo>
                      <a:pt x="668" y="136"/>
                    </a:lnTo>
                    <a:lnTo>
                      <a:pt x="646" y="112"/>
                    </a:lnTo>
                    <a:lnTo>
                      <a:pt x="624" y="90"/>
                    </a:lnTo>
                    <a:lnTo>
                      <a:pt x="598" y="70"/>
                    </a:lnTo>
                    <a:lnTo>
                      <a:pt x="570" y="54"/>
                    </a:lnTo>
                    <a:lnTo>
                      <a:pt x="540" y="38"/>
                    </a:lnTo>
                    <a:lnTo>
                      <a:pt x="508" y="24"/>
                    </a:lnTo>
                    <a:lnTo>
                      <a:pt x="474" y="14"/>
                    </a:lnTo>
                    <a:lnTo>
                      <a:pt x="438" y="8"/>
                    </a:lnTo>
                    <a:lnTo>
                      <a:pt x="402" y="2"/>
                    </a:lnTo>
                    <a:lnTo>
                      <a:pt x="366" y="0"/>
                    </a:lnTo>
                    <a:lnTo>
                      <a:pt x="366" y="0"/>
                    </a:lnTo>
                    <a:lnTo>
                      <a:pt x="328" y="2"/>
                    </a:lnTo>
                    <a:lnTo>
                      <a:pt x="292" y="8"/>
                    </a:lnTo>
                    <a:lnTo>
                      <a:pt x="256" y="14"/>
                    </a:lnTo>
                    <a:lnTo>
                      <a:pt x="222" y="24"/>
                    </a:lnTo>
                    <a:lnTo>
                      <a:pt x="190" y="38"/>
                    </a:lnTo>
                    <a:lnTo>
                      <a:pt x="160" y="54"/>
                    </a:lnTo>
                    <a:lnTo>
                      <a:pt x="132" y="70"/>
                    </a:lnTo>
                    <a:lnTo>
                      <a:pt x="106" y="90"/>
                    </a:lnTo>
                    <a:lnTo>
                      <a:pt x="84" y="112"/>
                    </a:lnTo>
                    <a:lnTo>
                      <a:pt x="62" y="136"/>
                    </a:lnTo>
                    <a:lnTo>
                      <a:pt x="44" y="162"/>
                    </a:lnTo>
                    <a:lnTo>
                      <a:pt x="28" y="188"/>
                    </a:lnTo>
                    <a:lnTo>
                      <a:pt x="16" y="216"/>
                    </a:lnTo>
                    <a:lnTo>
                      <a:pt x="8" y="246"/>
                    </a:lnTo>
                    <a:lnTo>
                      <a:pt x="2" y="276"/>
                    </a:lnTo>
                    <a:lnTo>
                      <a:pt x="0" y="308"/>
                    </a:lnTo>
                    <a:lnTo>
                      <a:pt x="0" y="308"/>
                    </a:lnTo>
                    <a:lnTo>
                      <a:pt x="2" y="338"/>
                    </a:lnTo>
                    <a:lnTo>
                      <a:pt x="8" y="368"/>
                    </a:lnTo>
                    <a:lnTo>
                      <a:pt x="16" y="398"/>
                    </a:lnTo>
                    <a:lnTo>
                      <a:pt x="28" y="426"/>
                    </a:lnTo>
                    <a:lnTo>
                      <a:pt x="44" y="454"/>
                    </a:lnTo>
                    <a:lnTo>
                      <a:pt x="62" y="478"/>
                    </a:lnTo>
                    <a:lnTo>
                      <a:pt x="84" y="502"/>
                    </a:lnTo>
                    <a:lnTo>
                      <a:pt x="106" y="524"/>
                    </a:lnTo>
                    <a:lnTo>
                      <a:pt x="132" y="544"/>
                    </a:lnTo>
                    <a:lnTo>
                      <a:pt x="160" y="562"/>
                    </a:lnTo>
                    <a:lnTo>
                      <a:pt x="190" y="576"/>
                    </a:lnTo>
                    <a:lnTo>
                      <a:pt x="222" y="590"/>
                    </a:lnTo>
                    <a:lnTo>
                      <a:pt x="256" y="600"/>
                    </a:lnTo>
                    <a:lnTo>
                      <a:pt x="292" y="608"/>
                    </a:lnTo>
                    <a:lnTo>
                      <a:pt x="328" y="612"/>
                    </a:lnTo>
                    <a:lnTo>
                      <a:pt x="366" y="614"/>
                    </a:lnTo>
                    <a:lnTo>
                      <a:pt x="366" y="614"/>
                    </a:lnTo>
                    <a:lnTo>
                      <a:pt x="390" y="612"/>
                    </a:lnTo>
                    <a:lnTo>
                      <a:pt x="414" y="610"/>
                    </a:lnTo>
                    <a:lnTo>
                      <a:pt x="438" y="608"/>
                    </a:lnTo>
                    <a:lnTo>
                      <a:pt x="462" y="602"/>
                    </a:lnTo>
                    <a:lnTo>
                      <a:pt x="484" y="596"/>
                    </a:lnTo>
                    <a:lnTo>
                      <a:pt x="506" y="590"/>
                    </a:lnTo>
                    <a:lnTo>
                      <a:pt x="528" y="582"/>
                    </a:lnTo>
                    <a:lnTo>
                      <a:pt x="548" y="572"/>
                    </a:lnTo>
                    <a:lnTo>
                      <a:pt x="568" y="562"/>
                    </a:lnTo>
                    <a:lnTo>
                      <a:pt x="586" y="550"/>
                    </a:lnTo>
                    <a:lnTo>
                      <a:pt x="604" y="538"/>
                    </a:lnTo>
                    <a:lnTo>
                      <a:pt x="622" y="524"/>
                    </a:lnTo>
                    <a:lnTo>
                      <a:pt x="638" y="510"/>
                    </a:lnTo>
                    <a:lnTo>
                      <a:pt x="652" y="496"/>
                    </a:lnTo>
                    <a:lnTo>
                      <a:pt x="666" y="480"/>
                    </a:lnTo>
                    <a:lnTo>
                      <a:pt x="678" y="464"/>
                    </a:lnTo>
                    <a:lnTo>
                      <a:pt x="678" y="464"/>
                    </a:lnTo>
                    <a:lnTo>
                      <a:pt x="640" y="464"/>
                    </a:lnTo>
                    <a:lnTo>
                      <a:pt x="596" y="468"/>
                    </a:lnTo>
                    <a:lnTo>
                      <a:pt x="546" y="474"/>
                    </a:lnTo>
                    <a:lnTo>
                      <a:pt x="492" y="484"/>
                    </a:lnTo>
                    <a:lnTo>
                      <a:pt x="492"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52"/>
              <p:cNvSpPr>
                <a:spLocks/>
              </p:cNvSpPr>
              <p:nvPr/>
            </p:nvSpPr>
            <p:spPr bwMode="auto">
              <a:xfrm>
                <a:off x="1974850" y="2638425"/>
                <a:ext cx="114300" cy="206375"/>
              </a:xfrm>
              <a:custGeom>
                <a:avLst/>
                <a:gdLst>
                  <a:gd name="T0" fmla="*/ 22 w 72"/>
                  <a:gd name="T1" fmla="*/ 130 h 130"/>
                  <a:gd name="T2" fmla="*/ 22 w 72"/>
                  <a:gd name="T3" fmla="*/ 130 h 130"/>
                  <a:gd name="T4" fmla="*/ 34 w 72"/>
                  <a:gd name="T5" fmla="*/ 126 h 130"/>
                  <a:gd name="T6" fmla="*/ 34 w 72"/>
                  <a:gd name="T7" fmla="*/ 126 h 130"/>
                  <a:gd name="T8" fmla="*/ 52 w 72"/>
                  <a:gd name="T9" fmla="*/ 122 h 130"/>
                  <a:gd name="T10" fmla="*/ 68 w 72"/>
                  <a:gd name="T11" fmla="*/ 124 h 130"/>
                  <a:gd name="T12" fmla="*/ 68 w 72"/>
                  <a:gd name="T13" fmla="*/ 124 h 130"/>
                  <a:gd name="T14" fmla="*/ 70 w 72"/>
                  <a:gd name="T15" fmla="*/ 108 h 130"/>
                  <a:gd name="T16" fmla="*/ 72 w 72"/>
                  <a:gd name="T17" fmla="*/ 90 h 130"/>
                  <a:gd name="T18" fmla="*/ 72 w 72"/>
                  <a:gd name="T19" fmla="*/ 90 h 130"/>
                  <a:gd name="T20" fmla="*/ 70 w 72"/>
                  <a:gd name="T21" fmla="*/ 76 h 130"/>
                  <a:gd name="T22" fmla="*/ 68 w 72"/>
                  <a:gd name="T23" fmla="*/ 62 h 130"/>
                  <a:gd name="T24" fmla="*/ 64 w 72"/>
                  <a:gd name="T25" fmla="*/ 48 h 130"/>
                  <a:gd name="T26" fmla="*/ 58 w 72"/>
                  <a:gd name="T27" fmla="*/ 36 h 130"/>
                  <a:gd name="T28" fmla="*/ 54 w 72"/>
                  <a:gd name="T29" fmla="*/ 24 h 130"/>
                  <a:gd name="T30" fmla="*/ 46 w 72"/>
                  <a:gd name="T31" fmla="*/ 14 h 130"/>
                  <a:gd name="T32" fmla="*/ 40 w 72"/>
                  <a:gd name="T33" fmla="*/ 6 h 130"/>
                  <a:gd name="T34" fmla="*/ 32 w 72"/>
                  <a:gd name="T35" fmla="*/ 2 h 130"/>
                  <a:gd name="T36" fmla="*/ 32 w 72"/>
                  <a:gd name="T37" fmla="*/ 2 h 130"/>
                  <a:gd name="T38" fmla="*/ 26 w 72"/>
                  <a:gd name="T39" fmla="*/ 0 h 130"/>
                  <a:gd name="T40" fmla="*/ 18 w 72"/>
                  <a:gd name="T41" fmla="*/ 0 h 130"/>
                  <a:gd name="T42" fmla="*/ 14 w 72"/>
                  <a:gd name="T43" fmla="*/ 4 h 130"/>
                  <a:gd name="T44" fmla="*/ 8 w 72"/>
                  <a:gd name="T45" fmla="*/ 10 h 130"/>
                  <a:gd name="T46" fmla="*/ 4 w 72"/>
                  <a:gd name="T47" fmla="*/ 18 h 130"/>
                  <a:gd name="T48" fmla="*/ 2 w 72"/>
                  <a:gd name="T49" fmla="*/ 30 h 130"/>
                  <a:gd name="T50" fmla="*/ 0 w 72"/>
                  <a:gd name="T51" fmla="*/ 42 h 130"/>
                  <a:gd name="T52" fmla="*/ 0 w 72"/>
                  <a:gd name="T53" fmla="*/ 56 h 130"/>
                  <a:gd name="T54" fmla="*/ 0 w 72"/>
                  <a:gd name="T55" fmla="*/ 56 h 130"/>
                  <a:gd name="T56" fmla="*/ 2 w 72"/>
                  <a:gd name="T57" fmla="*/ 76 h 130"/>
                  <a:gd name="T58" fmla="*/ 6 w 72"/>
                  <a:gd name="T59" fmla="*/ 96 h 130"/>
                  <a:gd name="T60" fmla="*/ 14 w 72"/>
                  <a:gd name="T61" fmla="*/ 114 h 130"/>
                  <a:gd name="T62" fmla="*/ 22 w 72"/>
                  <a:gd name="T63" fmla="*/ 130 h 130"/>
                  <a:gd name="T64" fmla="*/ 22 w 72"/>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0">
                    <a:moveTo>
                      <a:pt x="22" y="130"/>
                    </a:moveTo>
                    <a:lnTo>
                      <a:pt x="22" y="130"/>
                    </a:lnTo>
                    <a:lnTo>
                      <a:pt x="34" y="126"/>
                    </a:lnTo>
                    <a:lnTo>
                      <a:pt x="34" y="126"/>
                    </a:lnTo>
                    <a:lnTo>
                      <a:pt x="52" y="122"/>
                    </a:lnTo>
                    <a:lnTo>
                      <a:pt x="68" y="124"/>
                    </a:lnTo>
                    <a:lnTo>
                      <a:pt x="68" y="124"/>
                    </a:lnTo>
                    <a:lnTo>
                      <a:pt x="70" y="108"/>
                    </a:lnTo>
                    <a:lnTo>
                      <a:pt x="72" y="90"/>
                    </a:lnTo>
                    <a:lnTo>
                      <a:pt x="72" y="90"/>
                    </a:lnTo>
                    <a:lnTo>
                      <a:pt x="70" y="76"/>
                    </a:lnTo>
                    <a:lnTo>
                      <a:pt x="68" y="62"/>
                    </a:lnTo>
                    <a:lnTo>
                      <a:pt x="64" y="48"/>
                    </a:lnTo>
                    <a:lnTo>
                      <a:pt x="58" y="36"/>
                    </a:lnTo>
                    <a:lnTo>
                      <a:pt x="54" y="24"/>
                    </a:lnTo>
                    <a:lnTo>
                      <a:pt x="46" y="14"/>
                    </a:lnTo>
                    <a:lnTo>
                      <a:pt x="40" y="6"/>
                    </a:lnTo>
                    <a:lnTo>
                      <a:pt x="32" y="2"/>
                    </a:lnTo>
                    <a:lnTo>
                      <a:pt x="32" y="2"/>
                    </a:lnTo>
                    <a:lnTo>
                      <a:pt x="26" y="0"/>
                    </a:lnTo>
                    <a:lnTo>
                      <a:pt x="18" y="0"/>
                    </a:lnTo>
                    <a:lnTo>
                      <a:pt x="14" y="4"/>
                    </a:lnTo>
                    <a:lnTo>
                      <a:pt x="8" y="10"/>
                    </a:lnTo>
                    <a:lnTo>
                      <a:pt x="4" y="18"/>
                    </a:lnTo>
                    <a:lnTo>
                      <a:pt x="2" y="30"/>
                    </a:lnTo>
                    <a:lnTo>
                      <a:pt x="0" y="42"/>
                    </a:lnTo>
                    <a:lnTo>
                      <a:pt x="0" y="56"/>
                    </a:lnTo>
                    <a:lnTo>
                      <a:pt x="0" y="56"/>
                    </a:lnTo>
                    <a:lnTo>
                      <a:pt x="2" y="76"/>
                    </a:lnTo>
                    <a:lnTo>
                      <a:pt x="6" y="96"/>
                    </a:lnTo>
                    <a:lnTo>
                      <a:pt x="14" y="114"/>
                    </a:lnTo>
                    <a:lnTo>
                      <a:pt x="22" y="130"/>
                    </a:lnTo>
                    <a:lnTo>
                      <a:pt x="2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53"/>
              <p:cNvSpPr>
                <a:spLocks/>
              </p:cNvSpPr>
              <p:nvPr/>
            </p:nvSpPr>
            <p:spPr bwMode="auto">
              <a:xfrm>
                <a:off x="2022475" y="2733675"/>
                <a:ext cx="57150" cy="139700"/>
              </a:xfrm>
              <a:custGeom>
                <a:avLst/>
                <a:gdLst>
                  <a:gd name="T0" fmla="*/ 4 w 36"/>
                  <a:gd name="T1" fmla="*/ 48 h 88"/>
                  <a:gd name="T2" fmla="*/ 4 w 36"/>
                  <a:gd name="T3" fmla="*/ 48 h 88"/>
                  <a:gd name="T4" fmla="*/ 2 w 36"/>
                  <a:gd name="T5" fmla="*/ 30 h 88"/>
                  <a:gd name="T6" fmla="*/ 0 w 36"/>
                  <a:gd name="T7" fmla="*/ 16 h 88"/>
                  <a:gd name="T8" fmla="*/ 4 w 36"/>
                  <a:gd name="T9" fmla="*/ 4 h 88"/>
                  <a:gd name="T10" fmla="*/ 6 w 36"/>
                  <a:gd name="T11" fmla="*/ 2 h 88"/>
                  <a:gd name="T12" fmla="*/ 8 w 36"/>
                  <a:gd name="T13" fmla="*/ 0 h 88"/>
                  <a:gd name="T14" fmla="*/ 8 w 36"/>
                  <a:gd name="T15" fmla="*/ 0 h 88"/>
                  <a:gd name="T16" fmla="*/ 10 w 36"/>
                  <a:gd name="T17" fmla="*/ 0 h 88"/>
                  <a:gd name="T18" fmla="*/ 14 w 36"/>
                  <a:gd name="T19" fmla="*/ 2 h 88"/>
                  <a:gd name="T20" fmla="*/ 22 w 36"/>
                  <a:gd name="T21" fmla="*/ 10 h 88"/>
                  <a:gd name="T22" fmla="*/ 28 w 36"/>
                  <a:gd name="T23" fmla="*/ 24 h 88"/>
                  <a:gd name="T24" fmla="*/ 34 w 36"/>
                  <a:gd name="T25" fmla="*/ 40 h 88"/>
                  <a:gd name="T26" fmla="*/ 34 w 36"/>
                  <a:gd name="T27" fmla="*/ 40 h 88"/>
                  <a:gd name="T28" fmla="*/ 36 w 36"/>
                  <a:gd name="T29" fmla="*/ 58 h 88"/>
                  <a:gd name="T30" fmla="*/ 36 w 36"/>
                  <a:gd name="T31" fmla="*/ 74 h 88"/>
                  <a:gd name="T32" fmla="*/ 34 w 36"/>
                  <a:gd name="T33" fmla="*/ 84 h 88"/>
                  <a:gd name="T34" fmla="*/ 32 w 36"/>
                  <a:gd name="T35" fmla="*/ 88 h 88"/>
                  <a:gd name="T36" fmla="*/ 30 w 36"/>
                  <a:gd name="T37" fmla="*/ 88 h 88"/>
                  <a:gd name="T38" fmla="*/ 30 w 36"/>
                  <a:gd name="T39" fmla="*/ 88 h 88"/>
                  <a:gd name="T40" fmla="*/ 26 w 36"/>
                  <a:gd name="T41" fmla="*/ 88 h 88"/>
                  <a:gd name="T42" fmla="*/ 24 w 36"/>
                  <a:gd name="T43" fmla="*/ 86 h 88"/>
                  <a:gd name="T44" fmla="*/ 16 w 36"/>
                  <a:gd name="T45" fmla="*/ 78 h 88"/>
                  <a:gd name="T46" fmla="*/ 10 w 36"/>
                  <a:gd name="T47" fmla="*/ 64 h 88"/>
                  <a:gd name="T48" fmla="*/ 4 w 36"/>
                  <a:gd name="T49" fmla="*/ 48 h 88"/>
                  <a:gd name="T50" fmla="*/ 4 w 36"/>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88">
                    <a:moveTo>
                      <a:pt x="4" y="48"/>
                    </a:moveTo>
                    <a:lnTo>
                      <a:pt x="4" y="48"/>
                    </a:lnTo>
                    <a:lnTo>
                      <a:pt x="2" y="30"/>
                    </a:lnTo>
                    <a:lnTo>
                      <a:pt x="0" y="16"/>
                    </a:lnTo>
                    <a:lnTo>
                      <a:pt x="4" y="4"/>
                    </a:lnTo>
                    <a:lnTo>
                      <a:pt x="6" y="2"/>
                    </a:lnTo>
                    <a:lnTo>
                      <a:pt x="8" y="0"/>
                    </a:lnTo>
                    <a:lnTo>
                      <a:pt x="8" y="0"/>
                    </a:lnTo>
                    <a:lnTo>
                      <a:pt x="10" y="0"/>
                    </a:lnTo>
                    <a:lnTo>
                      <a:pt x="14" y="2"/>
                    </a:lnTo>
                    <a:lnTo>
                      <a:pt x="22" y="10"/>
                    </a:lnTo>
                    <a:lnTo>
                      <a:pt x="28" y="24"/>
                    </a:lnTo>
                    <a:lnTo>
                      <a:pt x="34" y="40"/>
                    </a:lnTo>
                    <a:lnTo>
                      <a:pt x="34" y="40"/>
                    </a:lnTo>
                    <a:lnTo>
                      <a:pt x="36" y="58"/>
                    </a:lnTo>
                    <a:lnTo>
                      <a:pt x="36" y="74"/>
                    </a:lnTo>
                    <a:lnTo>
                      <a:pt x="34" y="84"/>
                    </a:lnTo>
                    <a:lnTo>
                      <a:pt x="32" y="88"/>
                    </a:lnTo>
                    <a:lnTo>
                      <a:pt x="30" y="88"/>
                    </a:lnTo>
                    <a:lnTo>
                      <a:pt x="30" y="88"/>
                    </a:lnTo>
                    <a:lnTo>
                      <a:pt x="26" y="88"/>
                    </a:lnTo>
                    <a:lnTo>
                      <a:pt x="24" y="86"/>
                    </a:lnTo>
                    <a:lnTo>
                      <a:pt x="16" y="78"/>
                    </a:lnTo>
                    <a:lnTo>
                      <a:pt x="10" y="64"/>
                    </a:lnTo>
                    <a:lnTo>
                      <a:pt x="4" y="48"/>
                    </a:lnTo>
                    <a:lnTo>
                      <a:pt x="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7"/>
              <p:cNvSpPr>
                <a:spLocks/>
              </p:cNvSpPr>
              <p:nvPr/>
            </p:nvSpPr>
            <p:spPr bwMode="auto">
              <a:xfrm>
                <a:off x="1060450" y="3270250"/>
                <a:ext cx="869950" cy="552450"/>
              </a:xfrm>
              <a:custGeom>
                <a:avLst/>
                <a:gdLst>
                  <a:gd name="T0" fmla="*/ 36 w 548"/>
                  <a:gd name="T1" fmla="*/ 0 h 348"/>
                  <a:gd name="T2" fmla="*/ 36 w 548"/>
                  <a:gd name="T3" fmla="*/ 0 h 348"/>
                  <a:gd name="T4" fmla="*/ 46 w 548"/>
                  <a:gd name="T5" fmla="*/ 8 h 348"/>
                  <a:gd name="T6" fmla="*/ 76 w 548"/>
                  <a:gd name="T7" fmla="*/ 24 h 348"/>
                  <a:gd name="T8" fmla="*/ 98 w 548"/>
                  <a:gd name="T9" fmla="*/ 36 h 348"/>
                  <a:gd name="T10" fmla="*/ 124 w 548"/>
                  <a:gd name="T11" fmla="*/ 48 h 348"/>
                  <a:gd name="T12" fmla="*/ 152 w 548"/>
                  <a:gd name="T13" fmla="*/ 60 h 348"/>
                  <a:gd name="T14" fmla="*/ 186 w 548"/>
                  <a:gd name="T15" fmla="*/ 70 h 348"/>
                  <a:gd name="T16" fmla="*/ 222 w 548"/>
                  <a:gd name="T17" fmla="*/ 80 h 348"/>
                  <a:gd name="T18" fmla="*/ 262 w 548"/>
                  <a:gd name="T19" fmla="*/ 88 h 348"/>
                  <a:gd name="T20" fmla="*/ 304 w 548"/>
                  <a:gd name="T21" fmla="*/ 92 h 348"/>
                  <a:gd name="T22" fmla="*/ 348 w 548"/>
                  <a:gd name="T23" fmla="*/ 94 h 348"/>
                  <a:gd name="T24" fmla="*/ 396 w 548"/>
                  <a:gd name="T25" fmla="*/ 90 h 348"/>
                  <a:gd name="T26" fmla="*/ 420 w 548"/>
                  <a:gd name="T27" fmla="*/ 88 h 348"/>
                  <a:gd name="T28" fmla="*/ 444 w 548"/>
                  <a:gd name="T29" fmla="*/ 84 h 348"/>
                  <a:gd name="T30" fmla="*/ 470 w 548"/>
                  <a:gd name="T31" fmla="*/ 78 h 348"/>
                  <a:gd name="T32" fmla="*/ 496 w 548"/>
                  <a:gd name="T33" fmla="*/ 70 h 348"/>
                  <a:gd name="T34" fmla="*/ 522 w 548"/>
                  <a:gd name="T35" fmla="*/ 62 h 348"/>
                  <a:gd name="T36" fmla="*/ 548 w 548"/>
                  <a:gd name="T37" fmla="*/ 50 h 348"/>
                  <a:gd name="T38" fmla="*/ 548 w 548"/>
                  <a:gd name="T39" fmla="*/ 50 h 348"/>
                  <a:gd name="T40" fmla="*/ 532 w 548"/>
                  <a:gd name="T41" fmla="*/ 82 h 348"/>
                  <a:gd name="T42" fmla="*/ 492 w 548"/>
                  <a:gd name="T43" fmla="*/ 156 h 348"/>
                  <a:gd name="T44" fmla="*/ 468 w 548"/>
                  <a:gd name="T45" fmla="*/ 200 h 348"/>
                  <a:gd name="T46" fmla="*/ 440 w 548"/>
                  <a:gd name="T47" fmla="*/ 242 h 348"/>
                  <a:gd name="T48" fmla="*/ 414 w 548"/>
                  <a:gd name="T49" fmla="*/ 280 h 348"/>
                  <a:gd name="T50" fmla="*/ 402 w 548"/>
                  <a:gd name="T51" fmla="*/ 296 h 348"/>
                  <a:gd name="T52" fmla="*/ 390 w 548"/>
                  <a:gd name="T53" fmla="*/ 310 h 348"/>
                  <a:gd name="T54" fmla="*/ 390 w 548"/>
                  <a:gd name="T55" fmla="*/ 310 h 348"/>
                  <a:gd name="T56" fmla="*/ 378 w 548"/>
                  <a:gd name="T57" fmla="*/ 320 h 348"/>
                  <a:gd name="T58" fmla="*/ 368 w 548"/>
                  <a:gd name="T59" fmla="*/ 328 h 348"/>
                  <a:gd name="T60" fmla="*/ 368 w 548"/>
                  <a:gd name="T61" fmla="*/ 328 h 348"/>
                  <a:gd name="T62" fmla="*/ 354 w 548"/>
                  <a:gd name="T63" fmla="*/ 334 h 348"/>
                  <a:gd name="T64" fmla="*/ 336 w 548"/>
                  <a:gd name="T65" fmla="*/ 338 h 348"/>
                  <a:gd name="T66" fmla="*/ 312 w 548"/>
                  <a:gd name="T67" fmla="*/ 342 h 348"/>
                  <a:gd name="T68" fmla="*/ 286 w 548"/>
                  <a:gd name="T69" fmla="*/ 346 h 348"/>
                  <a:gd name="T70" fmla="*/ 258 w 548"/>
                  <a:gd name="T71" fmla="*/ 348 h 348"/>
                  <a:gd name="T72" fmla="*/ 228 w 548"/>
                  <a:gd name="T73" fmla="*/ 348 h 348"/>
                  <a:gd name="T74" fmla="*/ 196 w 548"/>
                  <a:gd name="T75" fmla="*/ 348 h 348"/>
                  <a:gd name="T76" fmla="*/ 166 w 548"/>
                  <a:gd name="T77" fmla="*/ 344 h 348"/>
                  <a:gd name="T78" fmla="*/ 134 w 548"/>
                  <a:gd name="T79" fmla="*/ 338 h 348"/>
                  <a:gd name="T80" fmla="*/ 106 w 548"/>
                  <a:gd name="T81" fmla="*/ 330 h 348"/>
                  <a:gd name="T82" fmla="*/ 78 w 548"/>
                  <a:gd name="T83" fmla="*/ 320 h 348"/>
                  <a:gd name="T84" fmla="*/ 54 w 548"/>
                  <a:gd name="T85" fmla="*/ 306 h 348"/>
                  <a:gd name="T86" fmla="*/ 42 w 548"/>
                  <a:gd name="T87" fmla="*/ 298 h 348"/>
                  <a:gd name="T88" fmla="*/ 32 w 548"/>
                  <a:gd name="T89" fmla="*/ 290 h 348"/>
                  <a:gd name="T90" fmla="*/ 24 w 548"/>
                  <a:gd name="T91" fmla="*/ 280 h 348"/>
                  <a:gd name="T92" fmla="*/ 16 w 548"/>
                  <a:gd name="T93" fmla="*/ 268 h 348"/>
                  <a:gd name="T94" fmla="*/ 10 w 548"/>
                  <a:gd name="T95" fmla="*/ 258 h 348"/>
                  <a:gd name="T96" fmla="*/ 4 w 548"/>
                  <a:gd name="T97" fmla="*/ 246 h 348"/>
                  <a:gd name="T98" fmla="*/ 2 w 548"/>
                  <a:gd name="T99" fmla="*/ 232 h 348"/>
                  <a:gd name="T100" fmla="*/ 0 w 548"/>
                  <a:gd name="T101" fmla="*/ 218 h 348"/>
                  <a:gd name="T102" fmla="*/ 0 w 548"/>
                  <a:gd name="T103" fmla="*/ 218 h 348"/>
                  <a:gd name="T104" fmla="*/ 2 w 548"/>
                  <a:gd name="T105" fmla="*/ 186 h 348"/>
                  <a:gd name="T106" fmla="*/ 12 w 548"/>
                  <a:gd name="T107" fmla="*/ 116 h 348"/>
                  <a:gd name="T108" fmla="*/ 24 w 548"/>
                  <a:gd name="T109" fmla="*/ 44 h 348"/>
                  <a:gd name="T110" fmla="*/ 30 w 548"/>
                  <a:gd name="T111" fmla="*/ 16 h 348"/>
                  <a:gd name="T112" fmla="*/ 32 w 548"/>
                  <a:gd name="T113" fmla="*/ 6 h 348"/>
                  <a:gd name="T114" fmla="*/ 36 w 548"/>
                  <a:gd name="T115" fmla="*/ 0 h 348"/>
                  <a:gd name="T116" fmla="*/ 36 w 548"/>
                  <a:gd name="T1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8" h="348">
                    <a:moveTo>
                      <a:pt x="36" y="0"/>
                    </a:moveTo>
                    <a:lnTo>
                      <a:pt x="36" y="0"/>
                    </a:lnTo>
                    <a:lnTo>
                      <a:pt x="46" y="8"/>
                    </a:lnTo>
                    <a:lnTo>
                      <a:pt x="76" y="24"/>
                    </a:lnTo>
                    <a:lnTo>
                      <a:pt x="98" y="36"/>
                    </a:lnTo>
                    <a:lnTo>
                      <a:pt x="124" y="48"/>
                    </a:lnTo>
                    <a:lnTo>
                      <a:pt x="152" y="60"/>
                    </a:lnTo>
                    <a:lnTo>
                      <a:pt x="186" y="70"/>
                    </a:lnTo>
                    <a:lnTo>
                      <a:pt x="222" y="80"/>
                    </a:lnTo>
                    <a:lnTo>
                      <a:pt x="262" y="88"/>
                    </a:lnTo>
                    <a:lnTo>
                      <a:pt x="304" y="92"/>
                    </a:lnTo>
                    <a:lnTo>
                      <a:pt x="348" y="94"/>
                    </a:lnTo>
                    <a:lnTo>
                      <a:pt x="396" y="90"/>
                    </a:lnTo>
                    <a:lnTo>
                      <a:pt x="420" y="88"/>
                    </a:lnTo>
                    <a:lnTo>
                      <a:pt x="444" y="84"/>
                    </a:lnTo>
                    <a:lnTo>
                      <a:pt x="470" y="78"/>
                    </a:lnTo>
                    <a:lnTo>
                      <a:pt x="496" y="70"/>
                    </a:lnTo>
                    <a:lnTo>
                      <a:pt x="522" y="62"/>
                    </a:lnTo>
                    <a:lnTo>
                      <a:pt x="548" y="50"/>
                    </a:lnTo>
                    <a:lnTo>
                      <a:pt x="548" y="50"/>
                    </a:lnTo>
                    <a:lnTo>
                      <a:pt x="532" y="82"/>
                    </a:lnTo>
                    <a:lnTo>
                      <a:pt x="492" y="156"/>
                    </a:lnTo>
                    <a:lnTo>
                      <a:pt x="468" y="200"/>
                    </a:lnTo>
                    <a:lnTo>
                      <a:pt x="440" y="242"/>
                    </a:lnTo>
                    <a:lnTo>
                      <a:pt x="414" y="280"/>
                    </a:lnTo>
                    <a:lnTo>
                      <a:pt x="402" y="296"/>
                    </a:lnTo>
                    <a:lnTo>
                      <a:pt x="390" y="310"/>
                    </a:lnTo>
                    <a:lnTo>
                      <a:pt x="390" y="310"/>
                    </a:lnTo>
                    <a:lnTo>
                      <a:pt x="378" y="320"/>
                    </a:lnTo>
                    <a:lnTo>
                      <a:pt x="368" y="328"/>
                    </a:lnTo>
                    <a:lnTo>
                      <a:pt x="368" y="328"/>
                    </a:lnTo>
                    <a:lnTo>
                      <a:pt x="354" y="334"/>
                    </a:lnTo>
                    <a:lnTo>
                      <a:pt x="336" y="338"/>
                    </a:lnTo>
                    <a:lnTo>
                      <a:pt x="312" y="342"/>
                    </a:lnTo>
                    <a:lnTo>
                      <a:pt x="286" y="346"/>
                    </a:lnTo>
                    <a:lnTo>
                      <a:pt x="258" y="348"/>
                    </a:lnTo>
                    <a:lnTo>
                      <a:pt x="228" y="348"/>
                    </a:lnTo>
                    <a:lnTo>
                      <a:pt x="196" y="348"/>
                    </a:lnTo>
                    <a:lnTo>
                      <a:pt x="166" y="344"/>
                    </a:lnTo>
                    <a:lnTo>
                      <a:pt x="134" y="338"/>
                    </a:lnTo>
                    <a:lnTo>
                      <a:pt x="106" y="330"/>
                    </a:lnTo>
                    <a:lnTo>
                      <a:pt x="78" y="320"/>
                    </a:lnTo>
                    <a:lnTo>
                      <a:pt x="54" y="306"/>
                    </a:lnTo>
                    <a:lnTo>
                      <a:pt x="42" y="298"/>
                    </a:lnTo>
                    <a:lnTo>
                      <a:pt x="32" y="290"/>
                    </a:lnTo>
                    <a:lnTo>
                      <a:pt x="24" y="280"/>
                    </a:lnTo>
                    <a:lnTo>
                      <a:pt x="16" y="268"/>
                    </a:lnTo>
                    <a:lnTo>
                      <a:pt x="10" y="258"/>
                    </a:lnTo>
                    <a:lnTo>
                      <a:pt x="4" y="246"/>
                    </a:lnTo>
                    <a:lnTo>
                      <a:pt x="2" y="232"/>
                    </a:lnTo>
                    <a:lnTo>
                      <a:pt x="0" y="218"/>
                    </a:lnTo>
                    <a:lnTo>
                      <a:pt x="0" y="218"/>
                    </a:lnTo>
                    <a:lnTo>
                      <a:pt x="2" y="186"/>
                    </a:lnTo>
                    <a:lnTo>
                      <a:pt x="12" y="116"/>
                    </a:lnTo>
                    <a:lnTo>
                      <a:pt x="24" y="44"/>
                    </a:lnTo>
                    <a:lnTo>
                      <a:pt x="30" y="16"/>
                    </a:lnTo>
                    <a:lnTo>
                      <a:pt x="32" y="6"/>
                    </a:lnTo>
                    <a:lnTo>
                      <a:pt x="3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61"/>
              <p:cNvSpPr>
                <a:spLocks/>
              </p:cNvSpPr>
              <p:nvPr/>
            </p:nvSpPr>
            <p:spPr bwMode="auto">
              <a:xfrm>
                <a:off x="1581150" y="3683000"/>
                <a:ext cx="279400" cy="349250"/>
              </a:xfrm>
              <a:custGeom>
                <a:avLst/>
                <a:gdLst>
                  <a:gd name="T0" fmla="*/ 2 w 176"/>
                  <a:gd name="T1" fmla="*/ 0 h 220"/>
                  <a:gd name="T2" fmla="*/ 40 w 176"/>
                  <a:gd name="T3" fmla="*/ 6 h 220"/>
                  <a:gd name="T4" fmla="*/ 80 w 176"/>
                  <a:gd name="T5" fmla="*/ 20 h 220"/>
                  <a:gd name="T6" fmla="*/ 116 w 176"/>
                  <a:gd name="T7" fmla="*/ 44 h 220"/>
                  <a:gd name="T8" fmla="*/ 138 w 176"/>
                  <a:gd name="T9" fmla="*/ 74 h 220"/>
                  <a:gd name="T10" fmla="*/ 144 w 176"/>
                  <a:gd name="T11" fmla="*/ 90 h 220"/>
                  <a:gd name="T12" fmla="*/ 140 w 176"/>
                  <a:gd name="T13" fmla="*/ 120 h 220"/>
                  <a:gd name="T14" fmla="*/ 128 w 176"/>
                  <a:gd name="T15" fmla="*/ 146 h 220"/>
                  <a:gd name="T16" fmla="*/ 100 w 176"/>
                  <a:gd name="T17" fmla="*/ 184 h 220"/>
                  <a:gd name="T18" fmla="*/ 118 w 176"/>
                  <a:gd name="T19" fmla="*/ 184 h 220"/>
                  <a:gd name="T20" fmla="*/ 158 w 176"/>
                  <a:gd name="T21" fmla="*/ 190 h 220"/>
                  <a:gd name="T22" fmla="*/ 172 w 176"/>
                  <a:gd name="T23" fmla="*/ 198 h 220"/>
                  <a:gd name="T24" fmla="*/ 176 w 176"/>
                  <a:gd name="T25" fmla="*/ 206 h 220"/>
                  <a:gd name="T26" fmla="*/ 176 w 176"/>
                  <a:gd name="T27" fmla="*/ 212 h 220"/>
                  <a:gd name="T28" fmla="*/ 148 w 176"/>
                  <a:gd name="T29" fmla="*/ 220 h 220"/>
                  <a:gd name="T30" fmla="*/ 114 w 176"/>
                  <a:gd name="T31" fmla="*/ 220 h 220"/>
                  <a:gd name="T32" fmla="*/ 52 w 176"/>
                  <a:gd name="T33" fmla="*/ 208 h 220"/>
                  <a:gd name="T34" fmla="*/ 32 w 176"/>
                  <a:gd name="T35" fmla="*/ 202 h 220"/>
                  <a:gd name="T36" fmla="*/ 20 w 176"/>
                  <a:gd name="T37" fmla="*/ 194 h 220"/>
                  <a:gd name="T38" fmla="*/ 20 w 176"/>
                  <a:gd name="T39" fmla="*/ 190 h 220"/>
                  <a:gd name="T40" fmla="*/ 24 w 176"/>
                  <a:gd name="T41" fmla="*/ 182 h 220"/>
                  <a:gd name="T42" fmla="*/ 50 w 176"/>
                  <a:gd name="T43" fmla="*/ 162 h 220"/>
                  <a:gd name="T44" fmla="*/ 70 w 176"/>
                  <a:gd name="T45" fmla="*/ 148 h 220"/>
                  <a:gd name="T46" fmla="*/ 92 w 176"/>
                  <a:gd name="T47" fmla="*/ 126 h 220"/>
                  <a:gd name="T48" fmla="*/ 98 w 176"/>
                  <a:gd name="T49" fmla="*/ 108 h 220"/>
                  <a:gd name="T50" fmla="*/ 90 w 176"/>
                  <a:gd name="T51" fmla="*/ 92 h 220"/>
                  <a:gd name="T52" fmla="*/ 66 w 176"/>
                  <a:gd name="T53" fmla="*/ 76 h 220"/>
                  <a:gd name="T54" fmla="*/ 30 w 176"/>
                  <a:gd name="T55" fmla="*/ 60 h 220"/>
                  <a:gd name="T56" fmla="*/ 20 w 176"/>
                  <a:gd name="T57" fmla="*/ 52 h 220"/>
                  <a:gd name="T58" fmla="*/ 18 w 176"/>
                  <a:gd name="T59" fmla="*/ 48 h 220"/>
                  <a:gd name="T60" fmla="*/ 18 w 176"/>
                  <a:gd name="T61" fmla="*/ 44 h 220"/>
                  <a:gd name="T62" fmla="*/ 22 w 176"/>
                  <a:gd name="T63" fmla="*/ 44 h 220"/>
                  <a:gd name="T64" fmla="*/ 16 w 176"/>
                  <a:gd name="T65" fmla="*/ 40 h 220"/>
                  <a:gd name="T66" fmla="*/ 2 w 176"/>
                  <a:gd name="T67" fmla="*/ 28 h 220"/>
                  <a:gd name="T68" fmla="*/ 2 w 176"/>
                  <a:gd name="T69" fmla="*/ 14 h 220"/>
                  <a:gd name="T70" fmla="*/ 2 w 176"/>
                  <a:gd name="T7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0">
                    <a:moveTo>
                      <a:pt x="2" y="0"/>
                    </a:moveTo>
                    <a:lnTo>
                      <a:pt x="2" y="0"/>
                    </a:lnTo>
                    <a:lnTo>
                      <a:pt x="20" y="2"/>
                    </a:lnTo>
                    <a:lnTo>
                      <a:pt x="40" y="6"/>
                    </a:lnTo>
                    <a:lnTo>
                      <a:pt x="60" y="12"/>
                    </a:lnTo>
                    <a:lnTo>
                      <a:pt x="80" y="20"/>
                    </a:lnTo>
                    <a:lnTo>
                      <a:pt x="98" y="32"/>
                    </a:lnTo>
                    <a:lnTo>
                      <a:pt x="116" y="44"/>
                    </a:lnTo>
                    <a:lnTo>
                      <a:pt x="128" y="58"/>
                    </a:lnTo>
                    <a:lnTo>
                      <a:pt x="138" y="74"/>
                    </a:lnTo>
                    <a:lnTo>
                      <a:pt x="138" y="74"/>
                    </a:lnTo>
                    <a:lnTo>
                      <a:pt x="144" y="90"/>
                    </a:lnTo>
                    <a:lnTo>
                      <a:pt x="144" y="106"/>
                    </a:lnTo>
                    <a:lnTo>
                      <a:pt x="140" y="120"/>
                    </a:lnTo>
                    <a:lnTo>
                      <a:pt x="136" y="134"/>
                    </a:lnTo>
                    <a:lnTo>
                      <a:pt x="128" y="146"/>
                    </a:lnTo>
                    <a:lnTo>
                      <a:pt x="118" y="160"/>
                    </a:lnTo>
                    <a:lnTo>
                      <a:pt x="100" y="184"/>
                    </a:lnTo>
                    <a:lnTo>
                      <a:pt x="100" y="184"/>
                    </a:lnTo>
                    <a:lnTo>
                      <a:pt x="118" y="184"/>
                    </a:lnTo>
                    <a:lnTo>
                      <a:pt x="146" y="186"/>
                    </a:lnTo>
                    <a:lnTo>
                      <a:pt x="158" y="190"/>
                    </a:lnTo>
                    <a:lnTo>
                      <a:pt x="168" y="194"/>
                    </a:lnTo>
                    <a:lnTo>
                      <a:pt x="172" y="198"/>
                    </a:lnTo>
                    <a:lnTo>
                      <a:pt x="174" y="202"/>
                    </a:lnTo>
                    <a:lnTo>
                      <a:pt x="176" y="206"/>
                    </a:lnTo>
                    <a:lnTo>
                      <a:pt x="176" y="212"/>
                    </a:lnTo>
                    <a:lnTo>
                      <a:pt x="176" y="212"/>
                    </a:lnTo>
                    <a:lnTo>
                      <a:pt x="162" y="216"/>
                    </a:lnTo>
                    <a:lnTo>
                      <a:pt x="148" y="220"/>
                    </a:lnTo>
                    <a:lnTo>
                      <a:pt x="132" y="220"/>
                    </a:lnTo>
                    <a:lnTo>
                      <a:pt x="114" y="220"/>
                    </a:lnTo>
                    <a:lnTo>
                      <a:pt x="80" y="214"/>
                    </a:lnTo>
                    <a:lnTo>
                      <a:pt x="52" y="208"/>
                    </a:lnTo>
                    <a:lnTo>
                      <a:pt x="52" y="208"/>
                    </a:lnTo>
                    <a:lnTo>
                      <a:pt x="32" y="202"/>
                    </a:lnTo>
                    <a:lnTo>
                      <a:pt x="24" y="198"/>
                    </a:lnTo>
                    <a:lnTo>
                      <a:pt x="20" y="194"/>
                    </a:lnTo>
                    <a:lnTo>
                      <a:pt x="20" y="190"/>
                    </a:lnTo>
                    <a:lnTo>
                      <a:pt x="20" y="190"/>
                    </a:lnTo>
                    <a:lnTo>
                      <a:pt x="22" y="186"/>
                    </a:lnTo>
                    <a:lnTo>
                      <a:pt x="24" y="182"/>
                    </a:lnTo>
                    <a:lnTo>
                      <a:pt x="32" y="176"/>
                    </a:lnTo>
                    <a:lnTo>
                      <a:pt x="50" y="162"/>
                    </a:lnTo>
                    <a:lnTo>
                      <a:pt x="50" y="162"/>
                    </a:lnTo>
                    <a:lnTo>
                      <a:pt x="70" y="148"/>
                    </a:lnTo>
                    <a:lnTo>
                      <a:pt x="84" y="136"/>
                    </a:lnTo>
                    <a:lnTo>
                      <a:pt x="92" y="126"/>
                    </a:lnTo>
                    <a:lnTo>
                      <a:pt x="96" y="116"/>
                    </a:lnTo>
                    <a:lnTo>
                      <a:pt x="98" y="108"/>
                    </a:lnTo>
                    <a:lnTo>
                      <a:pt x="96" y="100"/>
                    </a:lnTo>
                    <a:lnTo>
                      <a:pt x="90" y="92"/>
                    </a:lnTo>
                    <a:lnTo>
                      <a:pt x="84" y="86"/>
                    </a:lnTo>
                    <a:lnTo>
                      <a:pt x="66" y="76"/>
                    </a:lnTo>
                    <a:lnTo>
                      <a:pt x="48" y="68"/>
                    </a:lnTo>
                    <a:lnTo>
                      <a:pt x="30" y="60"/>
                    </a:lnTo>
                    <a:lnTo>
                      <a:pt x="24" y="56"/>
                    </a:lnTo>
                    <a:lnTo>
                      <a:pt x="20" y="52"/>
                    </a:lnTo>
                    <a:lnTo>
                      <a:pt x="20" y="52"/>
                    </a:lnTo>
                    <a:lnTo>
                      <a:pt x="18" y="48"/>
                    </a:lnTo>
                    <a:lnTo>
                      <a:pt x="18" y="46"/>
                    </a:lnTo>
                    <a:lnTo>
                      <a:pt x="18" y="44"/>
                    </a:lnTo>
                    <a:lnTo>
                      <a:pt x="20" y="44"/>
                    </a:lnTo>
                    <a:lnTo>
                      <a:pt x="22" y="44"/>
                    </a:lnTo>
                    <a:lnTo>
                      <a:pt x="16" y="40"/>
                    </a:lnTo>
                    <a:lnTo>
                      <a:pt x="16" y="40"/>
                    </a:lnTo>
                    <a:lnTo>
                      <a:pt x="6" y="32"/>
                    </a:lnTo>
                    <a:lnTo>
                      <a:pt x="2" y="28"/>
                    </a:lnTo>
                    <a:lnTo>
                      <a:pt x="0" y="24"/>
                    </a:lnTo>
                    <a:lnTo>
                      <a:pt x="2" y="14"/>
                    </a:lnTo>
                    <a:lnTo>
                      <a:pt x="6"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62"/>
              <p:cNvSpPr>
                <a:spLocks/>
              </p:cNvSpPr>
              <p:nvPr/>
            </p:nvSpPr>
            <p:spPr bwMode="auto">
              <a:xfrm>
                <a:off x="1085850" y="3651250"/>
                <a:ext cx="234950" cy="393700"/>
              </a:xfrm>
              <a:custGeom>
                <a:avLst/>
                <a:gdLst>
                  <a:gd name="T0" fmla="*/ 28 w 148"/>
                  <a:gd name="T1" fmla="*/ 0 h 248"/>
                  <a:gd name="T2" fmla="*/ 62 w 148"/>
                  <a:gd name="T3" fmla="*/ 16 h 248"/>
                  <a:gd name="T4" fmla="*/ 98 w 148"/>
                  <a:gd name="T5" fmla="*/ 40 h 248"/>
                  <a:gd name="T6" fmla="*/ 128 w 148"/>
                  <a:gd name="T7" fmla="*/ 70 h 248"/>
                  <a:gd name="T8" fmla="*/ 142 w 148"/>
                  <a:gd name="T9" fmla="*/ 104 h 248"/>
                  <a:gd name="T10" fmla="*/ 144 w 148"/>
                  <a:gd name="T11" fmla="*/ 122 h 248"/>
                  <a:gd name="T12" fmla="*/ 134 w 148"/>
                  <a:gd name="T13" fmla="*/ 150 h 248"/>
                  <a:gd name="T14" fmla="*/ 114 w 148"/>
                  <a:gd name="T15" fmla="*/ 172 h 248"/>
                  <a:gd name="T16" fmla="*/ 78 w 148"/>
                  <a:gd name="T17" fmla="*/ 202 h 248"/>
                  <a:gd name="T18" fmla="*/ 98 w 148"/>
                  <a:gd name="T19" fmla="*/ 208 h 248"/>
                  <a:gd name="T20" fmla="*/ 136 w 148"/>
                  <a:gd name="T21" fmla="*/ 222 h 248"/>
                  <a:gd name="T22" fmla="*/ 146 w 148"/>
                  <a:gd name="T23" fmla="*/ 232 h 248"/>
                  <a:gd name="T24" fmla="*/ 148 w 148"/>
                  <a:gd name="T25" fmla="*/ 242 h 248"/>
                  <a:gd name="T26" fmla="*/ 146 w 148"/>
                  <a:gd name="T27" fmla="*/ 246 h 248"/>
                  <a:gd name="T28" fmla="*/ 118 w 148"/>
                  <a:gd name="T29" fmla="*/ 248 h 248"/>
                  <a:gd name="T30" fmla="*/ 86 w 148"/>
                  <a:gd name="T31" fmla="*/ 240 h 248"/>
                  <a:gd name="T32" fmla="*/ 28 w 148"/>
                  <a:gd name="T33" fmla="*/ 214 h 248"/>
                  <a:gd name="T34" fmla="*/ 10 w 148"/>
                  <a:gd name="T35" fmla="*/ 204 h 248"/>
                  <a:gd name="T36" fmla="*/ 0 w 148"/>
                  <a:gd name="T37" fmla="*/ 194 h 248"/>
                  <a:gd name="T38" fmla="*/ 0 w 148"/>
                  <a:gd name="T39" fmla="*/ 188 h 248"/>
                  <a:gd name="T40" fmla="*/ 6 w 148"/>
                  <a:gd name="T41" fmla="*/ 184 h 248"/>
                  <a:gd name="T42" fmla="*/ 36 w 148"/>
                  <a:gd name="T43" fmla="*/ 170 h 248"/>
                  <a:gd name="T44" fmla="*/ 58 w 148"/>
                  <a:gd name="T45" fmla="*/ 162 h 248"/>
                  <a:gd name="T46" fmla="*/ 86 w 148"/>
                  <a:gd name="T47" fmla="*/ 144 h 248"/>
                  <a:gd name="T48" fmla="*/ 96 w 148"/>
                  <a:gd name="T49" fmla="*/ 128 h 248"/>
                  <a:gd name="T50" fmla="*/ 92 w 148"/>
                  <a:gd name="T51" fmla="*/ 112 h 248"/>
                  <a:gd name="T52" fmla="*/ 72 w 148"/>
                  <a:gd name="T53" fmla="*/ 90 h 248"/>
                  <a:gd name="T54" fmla="*/ 40 w 148"/>
                  <a:gd name="T55" fmla="*/ 66 h 248"/>
                  <a:gd name="T56" fmla="*/ 32 w 148"/>
                  <a:gd name="T57" fmla="*/ 56 h 248"/>
                  <a:gd name="T58" fmla="*/ 32 w 148"/>
                  <a:gd name="T59" fmla="*/ 50 h 248"/>
                  <a:gd name="T60" fmla="*/ 32 w 148"/>
                  <a:gd name="T61" fmla="*/ 48 h 248"/>
                  <a:gd name="T62" fmla="*/ 36 w 148"/>
                  <a:gd name="T63" fmla="*/ 48 h 248"/>
                  <a:gd name="T64" fmla="*/ 32 w 148"/>
                  <a:gd name="T65" fmla="*/ 42 h 248"/>
                  <a:gd name="T66" fmla="*/ 22 w 148"/>
                  <a:gd name="T67" fmla="*/ 28 h 248"/>
                  <a:gd name="T68" fmla="*/ 24 w 148"/>
                  <a:gd name="T69" fmla="*/ 16 h 248"/>
                  <a:gd name="T70" fmla="*/ 28 w 148"/>
                  <a:gd name="T7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248">
                    <a:moveTo>
                      <a:pt x="28" y="0"/>
                    </a:moveTo>
                    <a:lnTo>
                      <a:pt x="28" y="0"/>
                    </a:lnTo>
                    <a:lnTo>
                      <a:pt x="44" y="6"/>
                    </a:lnTo>
                    <a:lnTo>
                      <a:pt x="62" y="16"/>
                    </a:lnTo>
                    <a:lnTo>
                      <a:pt x="80" y="26"/>
                    </a:lnTo>
                    <a:lnTo>
                      <a:pt x="98" y="40"/>
                    </a:lnTo>
                    <a:lnTo>
                      <a:pt x="114" y="54"/>
                    </a:lnTo>
                    <a:lnTo>
                      <a:pt x="128" y="70"/>
                    </a:lnTo>
                    <a:lnTo>
                      <a:pt x="136" y="86"/>
                    </a:lnTo>
                    <a:lnTo>
                      <a:pt x="142" y="104"/>
                    </a:lnTo>
                    <a:lnTo>
                      <a:pt x="142" y="104"/>
                    </a:lnTo>
                    <a:lnTo>
                      <a:pt x="144" y="122"/>
                    </a:lnTo>
                    <a:lnTo>
                      <a:pt x="140" y="136"/>
                    </a:lnTo>
                    <a:lnTo>
                      <a:pt x="134" y="150"/>
                    </a:lnTo>
                    <a:lnTo>
                      <a:pt x="126" y="162"/>
                    </a:lnTo>
                    <a:lnTo>
                      <a:pt x="114" y="172"/>
                    </a:lnTo>
                    <a:lnTo>
                      <a:pt x="104" y="182"/>
                    </a:lnTo>
                    <a:lnTo>
                      <a:pt x="78" y="202"/>
                    </a:lnTo>
                    <a:lnTo>
                      <a:pt x="78" y="202"/>
                    </a:lnTo>
                    <a:lnTo>
                      <a:pt x="98" y="208"/>
                    </a:lnTo>
                    <a:lnTo>
                      <a:pt x="124" y="216"/>
                    </a:lnTo>
                    <a:lnTo>
                      <a:pt x="136" y="222"/>
                    </a:lnTo>
                    <a:lnTo>
                      <a:pt x="144" y="228"/>
                    </a:lnTo>
                    <a:lnTo>
                      <a:pt x="146" y="232"/>
                    </a:lnTo>
                    <a:lnTo>
                      <a:pt x="148" y="236"/>
                    </a:lnTo>
                    <a:lnTo>
                      <a:pt x="148" y="242"/>
                    </a:lnTo>
                    <a:lnTo>
                      <a:pt x="146" y="246"/>
                    </a:lnTo>
                    <a:lnTo>
                      <a:pt x="146" y="246"/>
                    </a:lnTo>
                    <a:lnTo>
                      <a:pt x="132" y="248"/>
                    </a:lnTo>
                    <a:lnTo>
                      <a:pt x="118" y="248"/>
                    </a:lnTo>
                    <a:lnTo>
                      <a:pt x="102" y="246"/>
                    </a:lnTo>
                    <a:lnTo>
                      <a:pt x="86" y="240"/>
                    </a:lnTo>
                    <a:lnTo>
                      <a:pt x="54" y="228"/>
                    </a:lnTo>
                    <a:lnTo>
                      <a:pt x="28" y="214"/>
                    </a:lnTo>
                    <a:lnTo>
                      <a:pt x="28" y="214"/>
                    </a:lnTo>
                    <a:lnTo>
                      <a:pt x="10" y="204"/>
                    </a:lnTo>
                    <a:lnTo>
                      <a:pt x="2" y="198"/>
                    </a:lnTo>
                    <a:lnTo>
                      <a:pt x="0" y="194"/>
                    </a:lnTo>
                    <a:lnTo>
                      <a:pt x="0" y="188"/>
                    </a:lnTo>
                    <a:lnTo>
                      <a:pt x="0" y="188"/>
                    </a:lnTo>
                    <a:lnTo>
                      <a:pt x="2" y="186"/>
                    </a:lnTo>
                    <a:lnTo>
                      <a:pt x="6" y="184"/>
                    </a:lnTo>
                    <a:lnTo>
                      <a:pt x="16" y="178"/>
                    </a:lnTo>
                    <a:lnTo>
                      <a:pt x="36" y="170"/>
                    </a:lnTo>
                    <a:lnTo>
                      <a:pt x="36" y="170"/>
                    </a:lnTo>
                    <a:lnTo>
                      <a:pt x="58" y="162"/>
                    </a:lnTo>
                    <a:lnTo>
                      <a:pt x="74" y="152"/>
                    </a:lnTo>
                    <a:lnTo>
                      <a:pt x="86" y="144"/>
                    </a:lnTo>
                    <a:lnTo>
                      <a:pt x="92" y="136"/>
                    </a:lnTo>
                    <a:lnTo>
                      <a:pt x="96" y="128"/>
                    </a:lnTo>
                    <a:lnTo>
                      <a:pt x="94" y="120"/>
                    </a:lnTo>
                    <a:lnTo>
                      <a:pt x="92" y="112"/>
                    </a:lnTo>
                    <a:lnTo>
                      <a:pt x="86" y="104"/>
                    </a:lnTo>
                    <a:lnTo>
                      <a:pt x="72" y="90"/>
                    </a:lnTo>
                    <a:lnTo>
                      <a:pt x="56" y="78"/>
                    </a:lnTo>
                    <a:lnTo>
                      <a:pt x="40" y="66"/>
                    </a:lnTo>
                    <a:lnTo>
                      <a:pt x="36" y="60"/>
                    </a:lnTo>
                    <a:lnTo>
                      <a:pt x="32" y="56"/>
                    </a:lnTo>
                    <a:lnTo>
                      <a:pt x="32" y="56"/>
                    </a:lnTo>
                    <a:lnTo>
                      <a:pt x="32" y="50"/>
                    </a:lnTo>
                    <a:lnTo>
                      <a:pt x="32" y="48"/>
                    </a:lnTo>
                    <a:lnTo>
                      <a:pt x="32" y="48"/>
                    </a:lnTo>
                    <a:lnTo>
                      <a:pt x="34" y="48"/>
                    </a:lnTo>
                    <a:lnTo>
                      <a:pt x="36" y="48"/>
                    </a:lnTo>
                    <a:lnTo>
                      <a:pt x="32" y="42"/>
                    </a:lnTo>
                    <a:lnTo>
                      <a:pt x="32" y="42"/>
                    </a:lnTo>
                    <a:lnTo>
                      <a:pt x="22" y="32"/>
                    </a:lnTo>
                    <a:lnTo>
                      <a:pt x="22" y="28"/>
                    </a:lnTo>
                    <a:lnTo>
                      <a:pt x="20" y="24"/>
                    </a:lnTo>
                    <a:lnTo>
                      <a:pt x="24" y="16"/>
                    </a:lnTo>
                    <a:lnTo>
                      <a:pt x="32" y="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63"/>
              <p:cNvSpPr>
                <a:spLocks/>
              </p:cNvSpPr>
              <p:nvPr/>
            </p:nvSpPr>
            <p:spPr bwMode="auto">
              <a:xfrm>
                <a:off x="1879600" y="3248025"/>
                <a:ext cx="311150" cy="314325"/>
              </a:xfrm>
              <a:custGeom>
                <a:avLst/>
                <a:gdLst>
                  <a:gd name="T0" fmla="*/ 0 w 196"/>
                  <a:gd name="T1" fmla="*/ 106 h 198"/>
                  <a:gd name="T2" fmla="*/ 0 w 196"/>
                  <a:gd name="T3" fmla="*/ 106 h 198"/>
                  <a:gd name="T4" fmla="*/ 52 w 196"/>
                  <a:gd name="T5" fmla="*/ 136 h 198"/>
                  <a:gd name="T6" fmla="*/ 104 w 196"/>
                  <a:gd name="T7" fmla="*/ 168 h 198"/>
                  <a:gd name="T8" fmla="*/ 104 w 196"/>
                  <a:gd name="T9" fmla="*/ 168 h 198"/>
                  <a:gd name="T10" fmla="*/ 118 w 196"/>
                  <a:gd name="T11" fmla="*/ 178 h 198"/>
                  <a:gd name="T12" fmla="*/ 138 w 196"/>
                  <a:gd name="T13" fmla="*/ 188 h 198"/>
                  <a:gd name="T14" fmla="*/ 148 w 196"/>
                  <a:gd name="T15" fmla="*/ 194 h 198"/>
                  <a:gd name="T16" fmla="*/ 158 w 196"/>
                  <a:gd name="T17" fmla="*/ 196 h 198"/>
                  <a:gd name="T18" fmla="*/ 166 w 196"/>
                  <a:gd name="T19" fmla="*/ 198 h 198"/>
                  <a:gd name="T20" fmla="*/ 174 w 196"/>
                  <a:gd name="T21" fmla="*/ 196 h 198"/>
                  <a:gd name="T22" fmla="*/ 174 w 196"/>
                  <a:gd name="T23" fmla="*/ 196 h 198"/>
                  <a:gd name="T24" fmla="*/ 178 w 196"/>
                  <a:gd name="T25" fmla="*/ 192 h 198"/>
                  <a:gd name="T26" fmla="*/ 182 w 196"/>
                  <a:gd name="T27" fmla="*/ 188 h 198"/>
                  <a:gd name="T28" fmla="*/ 188 w 196"/>
                  <a:gd name="T29" fmla="*/ 172 h 198"/>
                  <a:gd name="T30" fmla="*/ 192 w 196"/>
                  <a:gd name="T31" fmla="*/ 152 h 198"/>
                  <a:gd name="T32" fmla="*/ 194 w 196"/>
                  <a:gd name="T33" fmla="*/ 128 h 198"/>
                  <a:gd name="T34" fmla="*/ 196 w 196"/>
                  <a:gd name="T35" fmla="*/ 84 h 198"/>
                  <a:gd name="T36" fmla="*/ 196 w 196"/>
                  <a:gd name="T37" fmla="*/ 52 h 198"/>
                  <a:gd name="T38" fmla="*/ 196 w 196"/>
                  <a:gd name="T39" fmla="*/ 52 h 198"/>
                  <a:gd name="T40" fmla="*/ 194 w 196"/>
                  <a:gd name="T41" fmla="*/ 36 h 198"/>
                  <a:gd name="T42" fmla="*/ 186 w 196"/>
                  <a:gd name="T43" fmla="*/ 22 h 198"/>
                  <a:gd name="T44" fmla="*/ 176 w 196"/>
                  <a:gd name="T45" fmla="*/ 10 h 198"/>
                  <a:gd name="T46" fmla="*/ 170 w 196"/>
                  <a:gd name="T47" fmla="*/ 4 h 198"/>
                  <a:gd name="T48" fmla="*/ 162 w 196"/>
                  <a:gd name="T49" fmla="*/ 2 h 198"/>
                  <a:gd name="T50" fmla="*/ 162 w 196"/>
                  <a:gd name="T51" fmla="*/ 2 h 198"/>
                  <a:gd name="T52" fmla="*/ 156 w 196"/>
                  <a:gd name="T53" fmla="*/ 0 h 198"/>
                  <a:gd name="T54" fmla="*/ 148 w 196"/>
                  <a:gd name="T55" fmla="*/ 0 h 198"/>
                  <a:gd name="T56" fmla="*/ 140 w 196"/>
                  <a:gd name="T57" fmla="*/ 0 h 198"/>
                  <a:gd name="T58" fmla="*/ 132 w 196"/>
                  <a:gd name="T59" fmla="*/ 2 h 198"/>
                  <a:gd name="T60" fmla="*/ 126 w 196"/>
                  <a:gd name="T61" fmla="*/ 6 h 198"/>
                  <a:gd name="T62" fmla="*/ 118 w 196"/>
                  <a:gd name="T63" fmla="*/ 10 h 198"/>
                  <a:gd name="T64" fmla="*/ 114 w 196"/>
                  <a:gd name="T65" fmla="*/ 16 h 198"/>
                  <a:gd name="T66" fmla="*/ 110 w 196"/>
                  <a:gd name="T67" fmla="*/ 22 h 198"/>
                  <a:gd name="T68" fmla="*/ 110 w 196"/>
                  <a:gd name="T69" fmla="*/ 22 h 198"/>
                  <a:gd name="T70" fmla="*/ 110 w 196"/>
                  <a:gd name="T71" fmla="*/ 30 h 198"/>
                  <a:gd name="T72" fmla="*/ 112 w 196"/>
                  <a:gd name="T73" fmla="*/ 36 h 198"/>
                  <a:gd name="T74" fmla="*/ 116 w 196"/>
                  <a:gd name="T75" fmla="*/ 42 h 198"/>
                  <a:gd name="T76" fmla="*/ 122 w 196"/>
                  <a:gd name="T77" fmla="*/ 46 h 198"/>
                  <a:gd name="T78" fmla="*/ 136 w 196"/>
                  <a:gd name="T79" fmla="*/ 52 h 198"/>
                  <a:gd name="T80" fmla="*/ 142 w 196"/>
                  <a:gd name="T81" fmla="*/ 56 h 198"/>
                  <a:gd name="T82" fmla="*/ 146 w 196"/>
                  <a:gd name="T83" fmla="*/ 60 h 198"/>
                  <a:gd name="T84" fmla="*/ 146 w 196"/>
                  <a:gd name="T85" fmla="*/ 60 h 198"/>
                  <a:gd name="T86" fmla="*/ 150 w 196"/>
                  <a:gd name="T87" fmla="*/ 66 h 198"/>
                  <a:gd name="T88" fmla="*/ 154 w 196"/>
                  <a:gd name="T89" fmla="*/ 72 h 198"/>
                  <a:gd name="T90" fmla="*/ 156 w 196"/>
                  <a:gd name="T91" fmla="*/ 84 h 198"/>
                  <a:gd name="T92" fmla="*/ 156 w 196"/>
                  <a:gd name="T93" fmla="*/ 112 h 198"/>
                  <a:gd name="T94" fmla="*/ 156 w 196"/>
                  <a:gd name="T95" fmla="*/ 112 h 198"/>
                  <a:gd name="T96" fmla="*/ 156 w 196"/>
                  <a:gd name="T97" fmla="*/ 142 h 198"/>
                  <a:gd name="T98" fmla="*/ 156 w 196"/>
                  <a:gd name="T99" fmla="*/ 142 h 198"/>
                  <a:gd name="T100" fmla="*/ 102 w 196"/>
                  <a:gd name="T101" fmla="*/ 110 h 198"/>
                  <a:gd name="T102" fmla="*/ 70 w 196"/>
                  <a:gd name="T103" fmla="*/ 90 h 198"/>
                  <a:gd name="T104" fmla="*/ 42 w 196"/>
                  <a:gd name="T105" fmla="*/ 72 h 198"/>
                  <a:gd name="T106" fmla="*/ 42 w 196"/>
                  <a:gd name="T107" fmla="*/ 72 h 198"/>
                  <a:gd name="T108" fmla="*/ 30 w 196"/>
                  <a:gd name="T109" fmla="*/ 64 h 198"/>
                  <a:gd name="T110" fmla="*/ 28 w 196"/>
                  <a:gd name="T111" fmla="*/ 64 h 198"/>
                  <a:gd name="T112" fmla="*/ 28 w 196"/>
                  <a:gd name="T113" fmla="*/ 66 h 198"/>
                  <a:gd name="T114" fmla="*/ 26 w 196"/>
                  <a:gd name="T115" fmla="*/ 74 h 198"/>
                  <a:gd name="T116" fmla="*/ 22 w 196"/>
                  <a:gd name="T117" fmla="*/ 78 h 198"/>
                  <a:gd name="T118" fmla="*/ 14 w 196"/>
                  <a:gd name="T119" fmla="*/ 86 h 198"/>
                  <a:gd name="T120" fmla="*/ 0 w 196"/>
                  <a:gd name="T121" fmla="*/ 10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8">
                    <a:moveTo>
                      <a:pt x="0" y="106"/>
                    </a:moveTo>
                    <a:lnTo>
                      <a:pt x="0" y="106"/>
                    </a:lnTo>
                    <a:lnTo>
                      <a:pt x="52" y="136"/>
                    </a:lnTo>
                    <a:lnTo>
                      <a:pt x="104" y="168"/>
                    </a:lnTo>
                    <a:lnTo>
                      <a:pt x="104" y="168"/>
                    </a:lnTo>
                    <a:lnTo>
                      <a:pt x="118" y="178"/>
                    </a:lnTo>
                    <a:lnTo>
                      <a:pt x="138" y="188"/>
                    </a:lnTo>
                    <a:lnTo>
                      <a:pt x="148" y="194"/>
                    </a:lnTo>
                    <a:lnTo>
                      <a:pt x="158" y="196"/>
                    </a:lnTo>
                    <a:lnTo>
                      <a:pt x="166" y="198"/>
                    </a:lnTo>
                    <a:lnTo>
                      <a:pt x="174" y="196"/>
                    </a:lnTo>
                    <a:lnTo>
                      <a:pt x="174" y="196"/>
                    </a:lnTo>
                    <a:lnTo>
                      <a:pt x="178" y="192"/>
                    </a:lnTo>
                    <a:lnTo>
                      <a:pt x="182" y="188"/>
                    </a:lnTo>
                    <a:lnTo>
                      <a:pt x="188" y="172"/>
                    </a:lnTo>
                    <a:lnTo>
                      <a:pt x="192" y="152"/>
                    </a:lnTo>
                    <a:lnTo>
                      <a:pt x="194" y="128"/>
                    </a:lnTo>
                    <a:lnTo>
                      <a:pt x="196" y="84"/>
                    </a:lnTo>
                    <a:lnTo>
                      <a:pt x="196" y="52"/>
                    </a:lnTo>
                    <a:lnTo>
                      <a:pt x="196" y="52"/>
                    </a:lnTo>
                    <a:lnTo>
                      <a:pt x="194" y="36"/>
                    </a:lnTo>
                    <a:lnTo>
                      <a:pt x="186" y="22"/>
                    </a:lnTo>
                    <a:lnTo>
                      <a:pt x="176" y="10"/>
                    </a:lnTo>
                    <a:lnTo>
                      <a:pt x="170" y="4"/>
                    </a:lnTo>
                    <a:lnTo>
                      <a:pt x="162" y="2"/>
                    </a:lnTo>
                    <a:lnTo>
                      <a:pt x="162" y="2"/>
                    </a:lnTo>
                    <a:lnTo>
                      <a:pt x="156" y="0"/>
                    </a:lnTo>
                    <a:lnTo>
                      <a:pt x="148" y="0"/>
                    </a:lnTo>
                    <a:lnTo>
                      <a:pt x="140" y="0"/>
                    </a:lnTo>
                    <a:lnTo>
                      <a:pt x="132" y="2"/>
                    </a:lnTo>
                    <a:lnTo>
                      <a:pt x="126" y="6"/>
                    </a:lnTo>
                    <a:lnTo>
                      <a:pt x="118" y="10"/>
                    </a:lnTo>
                    <a:lnTo>
                      <a:pt x="114" y="16"/>
                    </a:lnTo>
                    <a:lnTo>
                      <a:pt x="110" y="22"/>
                    </a:lnTo>
                    <a:lnTo>
                      <a:pt x="110" y="22"/>
                    </a:lnTo>
                    <a:lnTo>
                      <a:pt x="110" y="30"/>
                    </a:lnTo>
                    <a:lnTo>
                      <a:pt x="112" y="36"/>
                    </a:lnTo>
                    <a:lnTo>
                      <a:pt x="116" y="42"/>
                    </a:lnTo>
                    <a:lnTo>
                      <a:pt x="122" y="46"/>
                    </a:lnTo>
                    <a:lnTo>
                      <a:pt x="136" y="52"/>
                    </a:lnTo>
                    <a:lnTo>
                      <a:pt x="142" y="56"/>
                    </a:lnTo>
                    <a:lnTo>
                      <a:pt x="146" y="60"/>
                    </a:lnTo>
                    <a:lnTo>
                      <a:pt x="146" y="60"/>
                    </a:lnTo>
                    <a:lnTo>
                      <a:pt x="150" y="66"/>
                    </a:lnTo>
                    <a:lnTo>
                      <a:pt x="154" y="72"/>
                    </a:lnTo>
                    <a:lnTo>
                      <a:pt x="156" y="84"/>
                    </a:lnTo>
                    <a:lnTo>
                      <a:pt x="156" y="112"/>
                    </a:lnTo>
                    <a:lnTo>
                      <a:pt x="156" y="112"/>
                    </a:lnTo>
                    <a:lnTo>
                      <a:pt x="156" y="142"/>
                    </a:lnTo>
                    <a:lnTo>
                      <a:pt x="156" y="142"/>
                    </a:lnTo>
                    <a:lnTo>
                      <a:pt x="102" y="110"/>
                    </a:lnTo>
                    <a:lnTo>
                      <a:pt x="70" y="90"/>
                    </a:lnTo>
                    <a:lnTo>
                      <a:pt x="42" y="72"/>
                    </a:lnTo>
                    <a:lnTo>
                      <a:pt x="42" y="72"/>
                    </a:lnTo>
                    <a:lnTo>
                      <a:pt x="30" y="64"/>
                    </a:lnTo>
                    <a:lnTo>
                      <a:pt x="28" y="64"/>
                    </a:lnTo>
                    <a:lnTo>
                      <a:pt x="28" y="66"/>
                    </a:lnTo>
                    <a:lnTo>
                      <a:pt x="26" y="74"/>
                    </a:lnTo>
                    <a:lnTo>
                      <a:pt x="22" y="78"/>
                    </a:lnTo>
                    <a:lnTo>
                      <a:pt x="14" y="86"/>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64"/>
              <p:cNvSpPr>
                <a:spLocks/>
              </p:cNvSpPr>
              <p:nvPr/>
            </p:nvSpPr>
            <p:spPr bwMode="auto">
              <a:xfrm>
                <a:off x="755650" y="3270250"/>
                <a:ext cx="361950" cy="390525"/>
              </a:xfrm>
              <a:custGeom>
                <a:avLst/>
                <a:gdLst>
                  <a:gd name="T0" fmla="*/ 228 w 228"/>
                  <a:gd name="T1" fmla="*/ 0 h 246"/>
                  <a:gd name="T2" fmla="*/ 228 w 228"/>
                  <a:gd name="T3" fmla="*/ 0 h 246"/>
                  <a:gd name="T4" fmla="*/ 194 w 228"/>
                  <a:gd name="T5" fmla="*/ 14 h 246"/>
                  <a:gd name="T6" fmla="*/ 156 w 228"/>
                  <a:gd name="T7" fmla="*/ 34 h 246"/>
                  <a:gd name="T8" fmla="*/ 118 w 228"/>
                  <a:gd name="T9" fmla="*/ 54 h 246"/>
                  <a:gd name="T10" fmla="*/ 100 w 228"/>
                  <a:gd name="T11" fmla="*/ 62 h 246"/>
                  <a:gd name="T12" fmla="*/ 84 w 228"/>
                  <a:gd name="T13" fmla="*/ 66 h 246"/>
                  <a:gd name="T14" fmla="*/ 84 w 228"/>
                  <a:gd name="T15" fmla="*/ 66 h 246"/>
                  <a:gd name="T16" fmla="*/ 66 w 228"/>
                  <a:gd name="T17" fmla="*/ 72 h 246"/>
                  <a:gd name="T18" fmla="*/ 60 w 228"/>
                  <a:gd name="T19" fmla="*/ 76 h 246"/>
                  <a:gd name="T20" fmla="*/ 54 w 228"/>
                  <a:gd name="T21" fmla="*/ 80 h 246"/>
                  <a:gd name="T22" fmla="*/ 44 w 228"/>
                  <a:gd name="T23" fmla="*/ 94 h 246"/>
                  <a:gd name="T24" fmla="*/ 34 w 228"/>
                  <a:gd name="T25" fmla="*/ 114 h 246"/>
                  <a:gd name="T26" fmla="*/ 34 w 228"/>
                  <a:gd name="T27" fmla="*/ 114 h 246"/>
                  <a:gd name="T28" fmla="*/ 20 w 228"/>
                  <a:gd name="T29" fmla="*/ 146 h 246"/>
                  <a:gd name="T30" fmla="*/ 8 w 228"/>
                  <a:gd name="T31" fmla="*/ 180 h 246"/>
                  <a:gd name="T32" fmla="*/ 8 w 228"/>
                  <a:gd name="T33" fmla="*/ 180 h 246"/>
                  <a:gd name="T34" fmla="*/ 4 w 228"/>
                  <a:gd name="T35" fmla="*/ 194 h 246"/>
                  <a:gd name="T36" fmla="*/ 0 w 228"/>
                  <a:gd name="T37" fmla="*/ 208 h 246"/>
                  <a:gd name="T38" fmla="*/ 0 w 228"/>
                  <a:gd name="T39" fmla="*/ 214 h 246"/>
                  <a:gd name="T40" fmla="*/ 0 w 228"/>
                  <a:gd name="T41" fmla="*/ 220 h 246"/>
                  <a:gd name="T42" fmla="*/ 2 w 228"/>
                  <a:gd name="T43" fmla="*/ 226 h 246"/>
                  <a:gd name="T44" fmla="*/ 6 w 228"/>
                  <a:gd name="T45" fmla="*/ 230 h 246"/>
                  <a:gd name="T46" fmla="*/ 6 w 228"/>
                  <a:gd name="T47" fmla="*/ 230 h 246"/>
                  <a:gd name="T48" fmla="*/ 14 w 228"/>
                  <a:gd name="T49" fmla="*/ 236 h 246"/>
                  <a:gd name="T50" fmla="*/ 26 w 228"/>
                  <a:gd name="T51" fmla="*/ 242 h 246"/>
                  <a:gd name="T52" fmla="*/ 38 w 228"/>
                  <a:gd name="T53" fmla="*/ 246 h 246"/>
                  <a:gd name="T54" fmla="*/ 46 w 228"/>
                  <a:gd name="T55" fmla="*/ 246 h 246"/>
                  <a:gd name="T56" fmla="*/ 46 w 228"/>
                  <a:gd name="T57" fmla="*/ 246 h 246"/>
                  <a:gd name="T58" fmla="*/ 52 w 228"/>
                  <a:gd name="T59" fmla="*/ 244 h 246"/>
                  <a:gd name="T60" fmla="*/ 56 w 228"/>
                  <a:gd name="T61" fmla="*/ 242 h 246"/>
                  <a:gd name="T62" fmla="*/ 60 w 228"/>
                  <a:gd name="T63" fmla="*/ 238 h 246"/>
                  <a:gd name="T64" fmla="*/ 62 w 228"/>
                  <a:gd name="T65" fmla="*/ 234 h 246"/>
                  <a:gd name="T66" fmla="*/ 62 w 228"/>
                  <a:gd name="T67" fmla="*/ 230 h 246"/>
                  <a:gd name="T68" fmla="*/ 62 w 228"/>
                  <a:gd name="T69" fmla="*/ 224 h 246"/>
                  <a:gd name="T70" fmla="*/ 60 w 228"/>
                  <a:gd name="T71" fmla="*/ 220 h 246"/>
                  <a:gd name="T72" fmla="*/ 56 w 228"/>
                  <a:gd name="T73" fmla="*/ 216 h 246"/>
                  <a:gd name="T74" fmla="*/ 56 w 228"/>
                  <a:gd name="T75" fmla="*/ 216 h 246"/>
                  <a:gd name="T76" fmla="*/ 52 w 228"/>
                  <a:gd name="T77" fmla="*/ 212 h 246"/>
                  <a:gd name="T78" fmla="*/ 50 w 228"/>
                  <a:gd name="T79" fmla="*/ 206 h 246"/>
                  <a:gd name="T80" fmla="*/ 48 w 228"/>
                  <a:gd name="T81" fmla="*/ 194 h 246"/>
                  <a:gd name="T82" fmla="*/ 50 w 228"/>
                  <a:gd name="T83" fmla="*/ 180 h 246"/>
                  <a:gd name="T84" fmla="*/ 54 w 228"/>
                  <a:gd name="T85" fmla="*/ 166 h 246"/>
                  <a:gd name="T86" fmla="*/ 66 w 228"/>
                  <a:gd name="T87" fmla="*/ 136 h 246"/>
                  <a:gd name="T88" fmla="*/ 72 w 228"/>
                  <a:gd name="T89" fmla="*/ 122 h 246"/>
                  <a:gd name="T90" fmla="*/ 76 w 228"/>
                  <a:gd name="T91" fmla="*/ 110 h 246"/>
                  <a:gd name="T92" fmla="*/ 76 w 228"/>
                  <a:gd name="T93" fmla="*/ 110 h 246"/>
                  <a:gd name="T94" fmla="*/ 92 w 228"/>
                  <a:gd name="T95" fmla="*/ 108 h 246"/>
                  <a:gd name="T96" fmla="*/ 112 w 228"/>
                  <a:gd name="T97" fmla="*/ 104 h 246"/>
                  <a:gd name="T98" fmla="*/ 154 w 228"/>
                  <a:gd name="T99" fmla="*/ 92 h 246"/>
                  <a:gd name="T100" fmla="*/ 194 w 228"/>
                  <a:gd name="T101" fmla="*/ 80 h 246"/>
                  <a:gd name="T102" fmla="*/ 228 w 228"/>
                  <a:gd name="T103" fmla="*/ 68 h 246"/>
                  <a:gd name="T104" fmla="*/ 228 w 228"/>
                  <a:gd name="T105" fmla="*/ 68 h 246"/>
                  <a:gd name="T106" fmla="*/ 228 w 228"/>
                  <a:gd name="T107" fmla="*/ 26 h 246"/>
                  <a:gd name="T108" fmla="*/ 228 w 228"/>
                  <a:gd name="T10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46">
                    <a:moveTo>
                      <a:pt x="228" y="0"/>
                    </a:moveTo>
                    <a:lnTo>
                      <a:pt x="228" y="0"/>
                    </a:lnTo>
                    <a:lnTo>
                      <a:pt x="194" y="14"/>
                    </a:lnTo>
                    <a:lnTo>
                      <a:pt x="156" y="34"/>
                    </a:lnTo>
                    <a:lnTo>
                      <a:pt x="118" y="54"/>
                    </a:lnTo>
                    <a:lnTo>
                      <a:pt x="100" y="62"/>
                    </a:lnTo>
                    <a:lnTo>
                      <a:pt x="84" y="66"/>
                    </a:lnTo>
                    <a:lnTo>
                      <a:pt x="84" y="66"/>
                    </a:lnTo>
                    <a:lnTo>
                      <a:pt x="66" y="72"/>
                    </a:lnTo>
                    <a:lnTo>
                      <a:pt x="60" y="76"/>
                    </a:lnTo>
                    <a:lnTo>
                      <a:pt x="54" y="80"/>
                    </a:lnTo>
                    <a:lnTo>
                      <a:pt x="44" y="94"/>
                    </a:lnTo>
                    <a:lnTo>
                      <a:pt x="34" y="114"/>
                    </a:lnTo>
                    <a:lnTo>
                      <a:pt x="34" y="114"/>
                    </a:lnTo>
                    <a:lnTo>
                      <a:pt x="20" y="146"/>
                    </a:lnTo>
                    <a:lnTo>
                      <a:pt x="8" y="180"/>
                    </a:lnTo>
                    <a:lnTo>
                      <a:pt x="8" y="180"/>
                    </a:lnTo>
                    <a:lnTo>
                      <a:pt x="4" y="194"/>
                    </a:lnTo>
                    <a:lnTo>
                      <a:pt x="0" y="208"/>
                    </a:lnTo>
                    <a:lnTo>
                      <a:pt x="0" y="214"/>
                    </a:lnTo>
                    <a:lnTo>
                      <a:pt x="0" y="220"/>
                    </a:lnTo>
                    <a:lnTo>
                      <a:pt x="2" y="226"/>
                    </a:lnTo>
                    <a:lnTo>
                      <a:pt x="6" y="230"/>
                    </a:lnTo>
                    <a:lnTo>
                      <a:pt x="6" y="230"/>
                    </a:lnTo>
                    <a:lnTo>
                      <a:pt x="14" y="236"/>
                    </a:lnTo>
                    <a:lnTo>
                      <a:pt x="26" y="242"/>
                    </a:lnTo>
                    <a:lnTo>
                      <a:pt x="38" y="246"/>
                    </a:lnTo>
                    <a:lnTo>
                      <a:pt x="46" y="246"/>
                    </a:lnTo>
                    <a:lnTo>
                      <a:pt x="46" y="246"/>
                    </a:lnTo>
                    <a:lnTo>
                      <a:pt x="52" y="244"/>
                    </a:lnTo>
                    <a:lnTo>
                      <a:pt x="56" y="242"/>
                    </a:lnTo>
                    <a:lnTo>
                      <a:pt x="60" y="238"/>
                    </a:lnTo>
                    <a:lnTo>
                      <a:pt x="62" y="234"/>
                    </a:lnTo>
                    <a:lnTo>
                      <a:pt x="62" y="230"/>
                    </a:lnTo>
                    <a:lnTo>
                      <a:pt x="62" y="224"/>
                    </a:lnTo>
                    <a:lnTo>
                      <a:pt x="60" y="220"/>
                    </a:lnTo>
                    <a:lnTo>
                      <a:pt x="56" y="216"/>
                    </a:lnTo>
                    <a:lnTo>
                      <a:pt x="56" y="216"/>
                    </a:lnTo>
                    <a:lnTo>
                      <a:pt x="52" y="212"/>
                    </a:lnTo>
                    <a:lnTo>
                      <a:pt x="50" y="206"/>
                    </a:lnTo>
                    <a:lnTo>
                      <a:pt x="48" y="194"/>
                    </a:lnTo>
                    <a:lnTo>
                      <a:pt x="50" y="180"/>
                    </a:lnTo>
                    <a:lnTo>
                      <a:pt x="54" y="166"/>
                    </a:lnTo>
                    <a:lnTo>
                      <a:pt x="66" y="136"/>
                    </a:lnTo>
                    <a:lnTo>
                      <a:pt x="72" y="122"/>
                    </a:lnTo>
                    <a:lnTo>
                      <a:pt x="76" y="110"/>
                    </a:lnTo>
                    <a:lnTo>
                      <a:pt x="76" y="110"/>
                    </a:lnTo>
                    <a:lnTo>
                      <a:pt x="92" y="108"/>
                    </a:lnTo>
                    <a:lnTo>
                      <a:pt x="112" y="104"/>
                    </a:lnTo>
                    <a:lnTo>
                      <a:pt x="154" y="92"/>
                    </a:lnTo>
                    <a:lnTo>
                      <a:pt x="194" y="80"/>
                    </a:lnTo>
                    <a:lnTo>
                      <a:pt x="228" y="68"/>
                    </a:lnTo>
                    <a:lnTo>
                      <a:pt x="228" y="68"/>
                    </a:lnTo>
                    <a:lnTo>
                      <a:pt x="228" y="26"/>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グループ化 5"/>
            <p:cNvGrpSpPr/>
            <p:nvPr/>
          </p:nvGrpSpPr>
          <p:grpSpPr>
            <a:xfrm>
              <a:off x="4661118" y="2344991"/>
              <a:ext cx="853053" cy="1330325"/>
              <a:chOff x="2578100" y="947738"/>
              <a:chExt cx="1568450" cy="1492250"/>
            </a:xfrm>
          </p:grpSpPr>
          <p:sp>
            <p:nvSpPr>
              <p:cNvPr id="42" name="Freeform 13"/>
              <p:cNvSpPr>
                <a:spLocks/>
              </p:cNvSpPr>
              <p:nvPr/>
            </p:nvSpPr>
            <p:spPr bwMode="auto">
              <a:xfrm>
                <a:off x="2578100" y="157956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4"/>
              <p:cNvSpPr>
                <a:spLocks/>
              </p:cNvSpPr>
              <p:nvPr/>
            </p:nvSpPr>
            <p:spPr bwMode="auto">
              <a:xfrm>
                <a:off x="3822700" y="169386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5"/>
              <p:cNvSpPr>
                <a:spLocks/>
              </p:cNvSpPr>
              <p:nvPr/>
            </p:nvSpPr>
            <p:spPr bwMode="auto">
              <a:xfrm>
                <a:off x="2841625" y="230981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6"/>
              <p:cNvSpPr>
                <a:spLocks/>
              </p:cNvSpPr>
              <p:nvPr/>
            </p:nvSpPr>
            <p:spPr bwMode="auto">
              <a:xfrm>
                <a:off x="2987675" y="157956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7"/>
              <p:cNvSpPr>
                <a:spLocks/>
              </p:cNvSpPr>
              <p:nvPr/>
            </p:nvSpPr>
            <p:spPr bwMode="auto">
              <a:xfrm>
                <a:off x="3073400" y="185578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8"/>
              <p:cNvSpPr>
                <a:spLocks/>
              </p:cNvSpPr>
              <p:nvPr/>
            </p:nvSpPr>
            <p:spPr bwMode="auto">
              <a:xfrm>
                <a:off x="3457575" y="186848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9"/>
              <p:cNvSpPr>
                <a:spLocks/>
              </p:cNvSpPr>
              <p:nvPr/>
            </p:nvSpPr>
            <p:spPr bwMode="auto">
              <a:xfrm>
                <a:off x="2816225" y="103981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0"/>
              <p:cNvSpPr>
                <a:spLocks/>
              </p:cNvSpPr>
              <p:nvPr/>
            </p:nvSpPr>
            <p:spPr bwMode="auto">
              <a:xfrm>
                <a:off x="2981325" y="133508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1"/>
              <p:cNvSpPr>
                <a:spLocks/>
              </p:cNvSpPr>
              <p:nvPr/>
            </p:nvSpPr>
            <p:spPr bwMode="auto">
              <a:xfrm>
                <a:off x="3397250" y="128111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2"/>
              <p:cNvSpPr>
                <a:spLocks/>
              </p:cNvSpPr>
              <p:nvPr/>
            </p:nvSpPr>
            <p:spPr bwMode="auto">
              <a:xfrm>
                <a:off x="2962275" y="139541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3"/>
              <p:cNvSpPr>
                <a:spLocks/>
              </p:cNvSpPr>
              <p:nvPr/>
            </p:nvSpPr>
            <p:spPr bwMode="auto">
              <a:xfrm>
                <a:off x="3394075" y="135096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4"/>
              <p:cNvSpPr>
                <a:spLocks/>
              </p:cNvSpPr>
              <p:nvPr/>
            </p:nvSpPr>
            <p:spPr bwMode="auto">
              <a:xfrm>
                <a:off x="3051175" y="172561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35"/>
              <p:cNvSpPr>
                <a:spLocks/>
              </p:cNvSpPr>
              <p:nvPr/>
            </p:nvSpPr>
            <p:spPr bwMode="auto">
              <a:xfrm>
                <a:off x="3067050" y="155416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0"/>
              <p:cNvSpPr>
                <a:spLocks/>
              </p:cNvSpPr>
              <p:nvPr/>
            </p:nvSpPr>
            <p:spPr bwMode="auto">
              <a:xfrm>
                <a:off x="3714750" y="94773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1"/>
              <p:cNvSpPr>
                <a:spLocks/>
              </p:cNvSpPr>
              <p:nvPr/>
            </p:nvSpPr>
            <p:spPr bwMode="auto">
              <a:xfrm>
                <a:off x="3876675" y="104933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2"/>
              <p:cNvSpPr>
                <a:spLocks/>
              </p:cNvSpPr>
              <p:nvPr/>
            </p:nvSpPr>
            <p:spPr bwMode="auto">
              <a:xfrm>
                <a:off x="3813175" y="95408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 name="グループ化 6"/>
            <p:cNvGrpSpPr/>
            <p:nvPr/>
          </p:nvGrpSpPr>
          <p:grpSpPr>
            <a:xfrm>
              <a:off x="2592388" y="3024188"/>
              <a:ext cx="3606800" cy="1504950"/>
              <a:chOff x="2592388" y="3024188"/>
              <a:chExt cx="3606800" cy="1504950"/>
            </a:xfrm>
          </p:grpSpPr>
          <p:sp>
            <p:nvSpPr>
              <p:cNvPr id="8" name="AutoShape 69"/>
              <p:cNvSpPr>
                <a:spLocks noChangeAspect="1" noChangeArrowheads="1" noTextEdit="1"/>
              </p:cNvSpPr>
              <p:nvPr/>
            </p:nvSpPr>
            <p:spPr bwMode="auto">
              <a:xfrm>
                <a:off x="2592388" y="3024188"/>
                <a:ext cx="3606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71"/>
              <p:cNvSpPr>
                <a:spLocks/>
              </p:cNvSpPr>
              <p:nvPr/>
            </p:nvSpPr>
            <p:spPr bwMode="auto">
              <a:xfrm>
                <a:off x="2779713" y="4373563"/>
                <a:ext cx="1304925" cy="127000"/>
              </a:xfrm>
              <a:custGeom>
                <a:avLst/>
                <a:gdLst>
                  <a:gd name="T0" fmla="*/ 822 w 822"/>
                  <a:gd name="T1" fmla="*/ 40 h 80"/>
                  <a:gd name="T2" fmla="*/ 822 w 822"/>
                  <a:gd name="T3" fmla="*/ 40 h 80"/>
                  <a:gd name="T4" fmla="*/ 820 w 822"/>
                  <a:gd name="T5" fmla="*/ 36 h 80"/>
                  <a:gd name="T6" fmla="*/ 814 w 822"/>
                  <a:gd name="T7" fmla="*/ 32 h 80"/>
                  <a:gd name="T8" fmla="*/ 804 w 822"/>
                  <a:gd name="T9" fmla="*/ 28 h 80"/>
                  <a:gd name="T10" fmla="*/ 790 w 822"/>
                  <a:gd name="T11" fmla="*/ 24 h 80"/>
                  <a:gd name="T12" fmla="*/ 752 w 822"/>
                  <a:gd name="T13" fmla="*/ 18 h 80"/>
                  <a:gd name="T14" fmla="*/ 702 w 822"/>
                  <a:gd name="T15" fmla="*/ 12 h 80"/>
                  <a:gd name="T16" fmla="*/ 642 w 822"/>
                  <a:gd name="T17" fmla="*/ 6 h 80"/>
                  <a:gd name="T18" fmla="*/ 572 w 822"/>
                  <a:gd name="T19" fmla="*/ 2 h 80"/>
                  <a:gd name="T20" fmla="*/ 494 w 822"/>
                  <a:gd name="T21" fmla="*/ 0 h 80"/>
                  <a:gd name="T22" fmla="*/ 412 w 822"/>
                  <a:gd name="T23" fmla="*/ 0 h 80"/>
                  <a:gd name="T24" fmla="*/ 412 w 822"/>
                  <a:gd name="T25" fmla="*/ 0 h 80"/>
                  <a:gd name="T26" fmla="*/ 328 w 822"/>
                  <a:gd name="T27" fmla="*/ 0 h 80"/>
                  <a:gd name="T28" fmla="*/ 252 w 822"/>
                  <a:gd name="T29" fmla="*/ 2 h 80"/>
                  <a:gd name="T30" fmla="*/ 182 w 822"/>
                  <a:gd name="T31" fmla="*/ 6 h 80"/>
                  <a:gd name="T32" fmla="*/ 120 w 822"/>
                  <a:gd name="T33" fmla="*/ 12 h 80"/>
                  <a:gd name="T34" fmla="*/ 70 w 822"/>
                  <a:gd name="T35" fmla="*/ 18 h 80"/>
                  <a:gd name="T36" fmla="*/ 32 w 822"/>
                  <a:gd name="T37" fmla="*/ 24 h 80"/>
                  <a:gd name="T38" fmla="*/ 18 w 822"/>
                  <a:gd name="T39" fmla="*/ 28 h 80"/>
                  <a:gd name="T40" fmla="*/ 8 w 822"/>
                  <a:gd name="T41" fmla="*/ 32 h 80"/>
                  <a:gd name="T42" fmla="*/ 2 w 822"/>
                  <a:gd name="T43" fmla="*/ 36 h 80"/>
                  <a:gd name="T44" fmla="*/ 0 w 822"/>
                  <a:gd name="T45" fmla="*/ 40 h 80"/>
                  <a:gd name="T46" fmla="*/ 0 w 822"/>
                  <a:gd name="T47" fmla="*/ 40 h 80"/>
                  <a:gd name="T48" fmla="*/ 2 w 822"/>
                  <a:gd name="T49" fmla="*/ 44 h 80"/>
                  <a:gd name="T50" fmla="*/ 8 w 822"/>
                  <a:gd name="T51" fmla="*/ 48 h 80"/>
                  <a:gd name="T52" fmla="*/ 18 w 822"/>
                  <a:gd name="T53" fmla="*/ 52 h 80"/>
                  <a:gd name="T54" fmla="*/ 32 w 822"/>
                  <a:gd name="T55" fmla="*/ 56 h 80"/>
                  <a:gd name="T56" fmla="*/ 70 w 822"/>
                  <a:gd name="T57" fmla="*/ 62 h 80"/>
                  <a:gd name="T58" fmla="*/ 120 w 822"/>
                  <a:gd name="T59" fmla="*/ 68 h 80"/>
                  <a:gd name="T60" fmla="*/ 182 w 822"/>
                  <a:gd name="T61" fmla="*/ 74 h 80"/>
                  <a:gd name="T62" fmla="*/ 252 w 822"/>
                  <a:gd name="T63" fmla="*/ 78 h 80"/>
                  <a:gd name="T64" fmla="*/ 328 w 822"/>
                  <a:gd name="T65" fmla="*/ 80 h 80"/>
                  <a:gd name="T66" fmla="*/ 412 w 822"/>
                  <a:gd name="T67" fmla="*/ 80 h 80"/>
                  <a:gd name="T68" fmla="*/ 412 w 822"/>
                  <a:gd name="T69" fmla="*/ 80 h 80"/>
                  <a:gd name="T70" fmla="*/ 494 w 822"/>
                  <a:gd name="T71" fmla="*/ 80 h 80"/>
                  <a:gd name="T72" fmla="*/ 572 w 822"/>
                  <a:gd name="T73" fmla="*/ 78 h 80"/>
                  <a:gd name="T74" fmla="*/ 642 w 822"/>
                  <a:gd name="T75" fmla="*/ 74 h 80"/>
                  <a:gd name="T76" fmla="*/ 702 w 822"/>
                  <a:gd name="T77" fmla="*/ 68 h 80"/>
                  <a:gd name="T78" fmla="*/ 752 w 822"/>
                  <a:gd name="T79" fmla="*/ 62 h 80"/>
                  <a:gd name="T80" fmla="*/ 790 w 822"/>
                  <a:gd name="T81" fmla="*/ 56 h 80"/>
                  <a:gd name="T82" fmla="*/ 804 w 822"/>
                  <a:gd name="T83" fmla="*/ 52 h 80"/>
                  <a:gd name="T84" fmla="*/ 814 w 822"/>
                  <a:gd name="T85" fmla="*/ 48 h 80"/>
                  <a:gd name="T86" fmla="*/ 820 w 822"/>
                  <a:gd name="T87" fmla="*/ 44 h 80"/>
                  <a:gd name="T88" fmla="*/ 822 w 822"/>
                  <a:gd name="T89" fmla="*/ 40 h 80"/>
                  <a:gd name="T90" fmla="*/ 822 w 822"/>
                  <a:gd name="T9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0">
                    <a:moveTo>
                      <a:pt x="822" y="40"/>
                    </a:moveTo>
                    <a:lnTo>
                      <a:pt x="822" y="40"/>
                    </a:lnTo>
                    <a:lnTo>
                      <a:pt x="820" y="36"/>
                    </a:lnTo>
                    <a:lnTo>
                      <a:pt x="814" y="32"/>
                    </a:lnTo>
                    <a:lnTo>
                      <a:pt x="804" y="28"/>
                    </a:lnTo>
                    <a:lnTo>
                      <a:pt x="790" y="24"/>
                    </a:lnTo>
                    <a:lnTo>
                      <a:pt x="752" y="18"/>
                    </a:lnTo>
                    <a:lnTo>
                      <a:pt x="702" y="12"/>
                    </a:lnTo>
                    <a:lnTo>
                      <a:pt x="642" y="6"/>
                    </a:lnTo>
                    <a:lnTo>
                      <a:pt x="572" y="2"/>
                    </a:lnTo>
                    <a:lnTo>
                      <a:pt x="494" y="0"/>
                    </a:lnTo>
                    <a:lnTo>
                      <a:pt x="412" y="0"/>
                    </a:lnTo>
                    <a:lnTo>
                      <a:pt x="412" y="0"/>
                    </a:lnTo>
                    <a:lnTo>
                      <a:pt x="328" y="0"/>
                    </a:lnTo>
                    <a:lnTo>
                      <a:pt x="252" y="2"/>
                    </a:lnTo>
                    <a:lnTo>
                      <a:pt x="182"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2"/>
                    </a:lnTo>
                    <a:lnTo>
                      <a:pt x="120" y="68"/>
                    </a:lnTo>
                    <a:lnTo>
                      <a:pt x="182" y="74"/>
                    </a:lnTo>
                    <a:lnTo>
                      <a:pt x="252" y="78"/>
                    </a:lnTo>
                    <a:lnTo>
                      <a:pt x="328" y="80"/>
                    </a:lnTo>
                    <a:lnTo>
                      <a:pt x="412" y="80"/>
                    </a:lnTo>
                    <a:lnTo>
                      <a:pt x="412" y="80"/>
                    </a:lnTo>
                    <a:lnTo>
                      <a:pt x="494" y="80"/>
                    </a:lnTo>
                    <a:lnTo>
                      <a:pt x="572" y="78"/>
                    </a:lnTo>
                    <a:lnTo>
                      <a:pt x="642" y="74"/>
                    </a:lnTo>
                    <a:lnTo>
                      <a:pt x="702" y="68"/>
                    </a:lnTo>
                    <a:lnTo>
                      <a:pt x="752" y="62"/>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72"/>
              <p:cNvSpPr>
                <a:spLocks/>
              </p:cNvSpPr>
              <p:nvPr/>
            </p:nvSpPr>
            <p:spPr bwMode="auto">
              <a:xfrm>
                <a:off x="2833688" y="3592513"/>
                <a:ext cx="885825" cy="527050"/>
              </a:xfrm>
              <a:custGeom>
                <a:avLst/>
                <a:gdLst>
                  <a:gd name="T0" fmla="*/ 558 w 558"/>
                  <a:gd name="T1" fmla="*/ 0 h 332"/>
                  <a:gd name="T2" fmla="*/ 558 w 558"/>
                  <a:gd name="T3" fmla="*/ 0 h 332"/>
                  <a:gd name="T4" fmla="*/ 532 w 558"/>
                  <a:gd name="T5" fmla="*/ 22 h 332"/>
                  <a:gd name="T6" fmla="*/ 504 w 558"/>
                  <a:gd name="T7" fmla="*/ 44 h 332"/>
                  <a:gd name="T8" fmla="*/ 472 w 558"/>
                  <a:gd name="T9" fmla="*/ 62 h 332"/>
                  <a:gd name="T10" fmla="*/ 438 w 558"/>
                  <a:gd name="T11" fmla="*/ 80 h 332"/>
                  <a:gd name="T12" fmla="*/ 402 w 558"/>
                  <a:gd name="T13" fmla="*/ 94 h 332"/>
                  <a:gd name="T14" fmla="*/ 364 w 558"/>
                  <a:gd name="T15" fmla="*/ 106 h 332"/>
                  <a:gd name="T16" fmla="*/ 324 w 558"/>
                  <a:gd name="T17" fmla="*/ 118 h 332"/>
                  <a:gd name="T18" fmla="*/ 284 w 558"/>
                  <a:gd name="T19" fmla="*/ 124 h 332"/>
                  <a:gd name="T20" fmla="*/ 284 w 558"/>
                  <a:gd name="T21" fmla="*/ 124 h 332"/>
                  <a:gd name="T22" fmla="*/ 244 w 558"/>
                  <a:gd name="T23" fmla="*/ 128 h 332"/>
                  <a:gd name="T24" fmla="*/ 204 w 558"/>
                  <a:gd name="T25" fmla="*/ 130 h 332"/>
                  <a:gd name="T26" fmla="*/ 166 w 558"/>
                  <a:gd name="T27" fmla="*/ 128 h 332"/>
                  <a:gd name="T28" fmla="*/ 130 w 558"/>
                  <a:gd name="T29" fmla="*/ 122 h 332"/>
                  <a:gd name="T30" fmla="*/ 94 w 558"/>
                  <a:gd name="T31" fmla="*/ 114 h 332"/>
                  <a:gd name="T32" fmla="*/ 60 w 558"/>
                  <a:gd name="T33" fmla="*/ 104 h 332"/>
                  <a:gd name="T34" fmla="*/ 30 w 558"/>
                  <a:gd name="T35" fmla="*/ 90 h 332"/>
                  <a:gd name="T36" fmla="*/ 0 w 558"/>
                  <a:gd name="T37" fmla="*/ 76 h 332"/>
                  <a:gd name="T38" fmla="*/ 56 w 558"/>
                  <a:gd name="T39" fmla="*/ 280 h 332"/>
                  <a:gd name="T40" fmla="*/ 56 w 558"/>
                  <a:gd name="T41" fmla="*/ 280 h 332"/>
                  <a:gd name="T42" fmla="*/ 58 w 558"/>
                  <a:gd name="T43" fmla="*/ 288 h 332"/>
                  <a:gd name="T44" fmla="*/ 64 w 558"/>
                  <a:gd name="T45" fmla="*/ 296 h 332"/>
                  <a:gd name="T46" fmla="*/ 70 w 558"/>
                  <a:gd name="T47" fmla="*/ 302 h 332"/>
                  <a:gd name="T48" fmla="*/ 80 w 558"/>
                  <a:gd name="T49" fmla="*/ 308 h 332"/>
                  <a:gd name="T50" fmla="*/ 92 w 558"/>
                  <a:gd name="T51" fmla="*/ 314 h 332"/>
                  <a:gd name="T52" fmla="*/ 104 w 558"/>
                  <a:gd name="T53" fmla="*/ 320 h 332"/>
                  <a:gd name="T54" fmla="*/ 134 w 558"/>
                  <a:gd name="T55" fmla="*/ 326 h 332"/>
                  <a:gd name="T56" fmla="*/ 170 w 558"/>
                  <a:gd name="T57" fmla="*/ 332 h 332"/>
                  <a:gd name="T58" fmla="*/ 210 w 558"/>
                  <a:gd name="T59" fmla="*/ 332 h 332"/>
                  <a:gd name="T60" fmla="*/ 254 w 558"/>
                  <a:gd name="T61" fmla="*/ 330 h 332"/>
                  <a:gd name="T62" fmla="*/ 300 w 558"/>
                  <a:gd name="T63" fmla="*/ 324 h 332"/>
                  <a:gd name="T64" fmla="*/ 300 w 558"/>
                  <a:gd name="T65" fmla="*/ 324 h 332"/>
                  <a:gd name="T66" fmla="*/ 348 w 558"/>
                  <a:gd name="T67" fmla="*/ 314 h 332"/>
                  <a:gd name="T68" fmla="*/ 394 w 558"/>
                  <a:gd name="T69" fmla="*/ 302 h 332"/>
                  <a:gd name="T70" fmla="*/ 436 w 558"/>
                  <a:gd name="T71" fmla="*/ 288 h 332"/>
                  <a:gd name="T72" fmla="*/ 472 w 558"/>
                  <a:gd name="T73" fmla="*/ 272 h 332"/>
                  <a:gd name="T74" fmla="*/ 502 w 558"/>
                  <a:gd name="T75" fmla="*/ 256 h 332"/>
                  <a:gd name="T76" fmla="*/ 514 w 558"/>
                  <a:gd name="T77" fmla="*/ 246 h 332"/>
                  <a:gd name="T78" fmla="*/ 526 w 558"/>
                  <a:gd name="T79" fmla="*/ 238 h 332"/>
                  <a:gd name="T80" fmla="*/ 534 w 558"/>
                  <a:gd name="T81" fmla="*/ 230 h 332"/>
                  <a:gd name="T82" fmla="*/ 540 w 558"/>
                  <a:gd name="T83" fmla="*/ 220 h 332"/>
                  <a:gd name="T84" fmla="*/ 546 w 558"/>
                  <a:gd name="T85" fmla="*/ 212 h 332"/>
                  <a:gd name="T86" fmla="*/ 548 w 558"/>
                  <a:gd name="T87" fmla="*/ 204 h 332"/>
                  <a:gd name="T88" fmla="*/ 558 w 558"/>
                  <a:gd name="T8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32">
                    <a:moveTo>
                      <a:pt x="558" y="0"/>
                    </a:moveTo>
                    <a:lnTo>
                      <a:pt x="558" y="0"/>
                    </a:lnTo>
                    <a:lnTo>
                      <a:pt x="532" y="22"/>
                    </a:lnTo>
                    <a:lnTo>
                      <a:pt x="504" y="44"/>
                    </a:lnTo>
                    <a:lnTo>
                      <a:pt x="472" y="62"/>
                    </a:lnTo>
                    <a:lnTo>
                      <a:pt x="438" y="80"/>
                    </a:lnTo>
                    <a:lnTo>
                      <a:pt x="402" y="94"/>
                    </a:lnTo>
                    <a:lnTo>
                      <a:pt x="364" y="106"/>
                    </a:lnTo>
                    <a:lnTo>
                      <a:pt x="324" y="118"/>
                    </a:lnTo>
                    <a:lnTo>
                      <a:pt x="284" y="124"/>
                    </a:lnTo>
                    <a:lnTo>
                      <a:pt x="284" y="124"/>
                    </a:lnTo>
                    <a:lnTo>
                      <a:pt x="244" y="128"/>
                    </a:lnTo>
                    <a:lnTo>
                      <a:pt x="204" y="130"/>
                    </a:lnTo>
                    <a:lnTo>
                      <a:pt x="166" y="128"/>
                    </a:lnTo>
                    <a:lnTo>
                      <a:pt x="130" y="122"/>
                    </a:lnTo>
                    <a:lnTo>
                      <a:pt x="94" y="114"/>
                    </a:lnTo>
                    <a:lnTo>
                      <a:pt x="60" y="104"/>
                    </a:lnTo>
                    <a:lnTo>
                      <a:pt x="30" y="90"/>
                    </a:lnTo>
                    <a:lnTo>
                      <a:pt x="0" y="76"/>
                    </a:lnTo>
                    <a:lnTo>
                      <a:pt x="56" y="280"/>
                    </a:lnTo>
                    <a:lnTo>
                      <a:pt x="56" y="280"/>
                    </a:lnTo>
                    <a:lnTo>
                      <a:pt x="58" y="288"/>
                    </a:lnTo>
                    <a:lnTo>
                      <a:pt x="64" y="296"/>
                    </a:lnTo>
                    <a:lnTo>
                      <a:pt x="70" y="302"/>
                    </a:lnTo>
                    <a:lnTo>
                      <a:pt x="80" y="308"/>
                    </a:lnTo>
                    <a:lnTo>
                      <a:pt x="92" y="314"/>
                    </a:lnTo>
                    <a:lnTo>
                      <a:pt x="104" y="320"/>
                    </a:lnTo>
                    <a:lnTo>
                      <a:pt x="134" y="326"/>
                    </a:lnTo>
                    <a:lnTo>
                      <a:pt x="170" y="332"/>
                    </a:lnTo>
                    <a:lnTo>
                      <a:pt x="210" y="332"/>
                    </a:lnTo>
                    <a:lnTo>
                      <a:pt x="254" y="330"/>
                    </a:lnTo>
                    <a:lnTo>
                      <a:pt x="300" y="324"/>
                    </a:lnTo>
                    <a:lnTo>
                      <a:pt x="300" y="324"/>
                    </a:lnTo>
                    <a:lnTo>
                      <a:pt x="348" y="314"/>
                    </a:lnTo>
                    <a:lnTo>
                      <a:pt x="394" y="302"/>
                    </a:lnTo>
                    <a:lnTo>
                      <a:pt x="436" y="288"/>
                    </a:lnTo>
                    <a:lnTo>
                      <a:pt x="472" y="272"/>
                    </a:lnTo>
                    <a:lnTo>
                      <a:pt x="502" y="256"/>
                    </a:lnTo>
                    <a:lnTo>
                      <a:pt x="514" y="246"/>
                    </a:lnTo>
                    <a:lnTo>
                      <a:pt x="526" y="238"/>
                    </a:lnTo>
                    <a:lnTo>
                      <a:pt x="534" y="230"/>
                    </a:lnTo>
                    <a:lnTo>
                      <a:pt x="540" y="220"/>
                    </a:lnTo>
                    <a:lnTo>
                      <a:pt x="546" y="212"/>
                    </a:lnTo>
                    <a:lnTo>
                      <a:pt x="548" y="204"/>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3"/>
              <p:cNvSpPr>
                <a:spLocks/>
              </p:cNvSpPr>
              <p:nvPr/>
            </p:nvSpPr>
            <p:spPr bwMode="auto">
              <a:xfrm>
                <a:off x="2592388" y="3770313"/>
                <a:ext cx="320675" cy="403225"/>
              </a:xfrm>
              <a:custGeom>
                <a:avLst/>
                <a:gdLst>
                  <a:gd name="T0" fmla="*/ 170 w 202"/>
                  <a:gd name="T1" fmla="*/ 4 h 254"/>
                  <a:gd name="T2" fmla="*/ 170 w 202"/>
                  <a:gd name="T3" fmla="*/ 4 h 254"/>
                  <a:gd name="T4" fmla="*/ 156 w 202"/>
                  <a:gd name="T5" fmla="*/ 12 h 254"/>
                  <a:gd name="T6" fmla="*/ 138 w 202"/>
                  <a:gd name="T7" fmla="*/ 24 h 254"/>
                  <a:gd name="T8" fmla="*/ 118 w 202"/>
                  <a:gd name="T9" fmla="*/ 42 h 254"/>
                  <a:gd name="T10" fmla="*/ 96 w 202"/>
                  <a:gd name="T11" fmla="*/ 68 h 254"/>
                  <a:gd name="T12" fmla="*/ 84 w 202"/>
                  <a:gd name="T13" fmla="*/ 84 h 254"/>
                  <a:gd name="T14" fmla="*/ 72 w 202"/>
                  <a:gd name="T15" fmla="*/ 100 h 254"/>
                  <a:gd name="T16" fmla="*/ 60 w 202"/>
                  <a:gd name="T17" fmla="*/ 120 h 254"/>
                  <a:gd name="T18" fmla="*/ 48 w 202"/>
                  <a:gd name="T19" fmla="*/ 142 h 254"/>
                  <a:gd name="T20" fmla="*/ 38 w 202"/>
                  <a:gd name="T21" fmla="*/ 166 h 254"/>
                  <a:gd name="T22" fmla="*/ 28 w 202"/>
                  <a:gd name="T23" fmla="*/ 192 h 254"/>
                  <a:gd name="T24" fmla="*/ 28 w 202"/>
                  <a:gd name="T25" fmla="*/ 192 h 254"/>
                  <a:gd name="T26" fmla="*/ 20 w 202"/>
                  <a:gd name="T27" fmla="*/ 200 h 254"/>
                  <a:gd name="T28" fmla="*/ 14 w 202"/>
                  <a:gd name="T29" fmla="*/ 206 h 254"/>
                  <a:gd name="T30" fmla="*/ 6 w 202"/>
                  <a:gd name="T31" fmla="*/ 214 h 254"/>
                  <a:gd name="T32" fmla="*/ 2 w 202"/>
                  <a:gd name="T33" fmla="*/ 224 h 254"/>
                  <a:gd name="T34" fmla="*/ 0 w 202"/>
                  <a:gd name="T35" fmla="*/ 234 h 254"/>
                  <a:gd name="T36" fmla="*/ 0 w 202"/>
                  <a:gd name="T37" fmla="*/ 238 h 254"/>
                  <a:gd name="T38" fmla="*/ 2 w 202"/>
                  <a:gd name="T39" fmla="*/ 244 h 254"/>
                  <a:gd name="T40" fmla="*/ 6 w 202"/>
                  <a:gd name="T41" fmla="*/ 248 h 254"/>
                  <a:gd name="T42" fmla="*/ 12 w 202"/>
                  <a:gd name="T43" fmla="*/ 252 h 254"/>
                  <a:gd name="T44" fmla="*/ 12 w 202"/>
                  <a:gd name="T45" fmla="*/ 252 h 254"/>
                  <a:gd name="T46" fmla="*/ 16 w 202"/>
                  <a:gd name="T47" fmla="*/ 254 h 254"/>
                  <a:gd name="T48" fmla="*/ 28 w 202"/>
                  <a:gd name="T49" fmla="*/ 254 h 254"/>
                  <a:gd name="T50" fmla="*/ 34 w 202"/>
                  <a:gd name="T51" fmla="*/ 252 h 254"/>
                  <a:gd name="T52" fmla="*/ 40 w 202"/>
                  <a:gd name="T53" fmla="*/ 248 h 254"/>
                  <a:gd name="T54" fmla="*/ 46 w 202"/>
                  <a:gd name="T55" fmla="*/ 242 h 254"/>
                  <a:gd name="T56" fmla="*/ 50 w 202"/>
                  <a:gd name="T57" fmla="*/ 234 h 254"/>
                  <a:gd name="T58" fmla="*/ 54 w 202"/>
                  <a:gd name="T59" fmla="*/ 220 h 254"/>
                  <a:gd name="T60" fmla="*/ 54 w 202"/>
                  <a:gd name="T61" fmla="*/ 220 h 254"/>
                  <a:gd name="T62" fmla="*/ 56 w 202"/>
                  <a:gd name="T63" fmla="*/ 220 h 254"/>
                  <a:gd name="T64" fmla="*/ 60 w 202"/>
                  <a:gd name="T65" fmla="*/ 222 h 254"/>
                  <a:gd name="T66" fmla="*/ 62 w 202"/>
                  <a:gd name="T67" fmla="*/ 220 h 254"/>
                  <a:gd name="T68" fmla="*/ 64 w 202"/>
                  <a:gd name="T69" fmla="*/ 220 h 254"/>
                  <a:gd name="T70" fmla="*/ 66 w 202"/>
                  <a:gd name="T71" fmla="*/ 216 h 254"/>
                  <a:gd name="T72" fmla="*/ 64 w 202"/>
                  <a:gd name="T73" fmla="*/ 212 h 254"/>
                  <a:gd name="T74" fmla="*/ 58 w 202"/>
                  <a:gd name="T75" fmla="*/ 196 h 254"/>
                  <a:gd name="T76" fmla="*/ 58 w 202"/>
                  <a:gd name="T77" fmla="*/ 196 h 254"/>
                  <a:gd name="T78" fmla="*/ 62 w 202"/>
                  <a:gd name="T79" fmla="*/ 176 h 254"/>
                  <a:gd name="T80" fmla="*/ 70 w 202"/>
                  <a:gd name="T81" fmla="*/ 156 h 254"/>
                  <a:gd name="T82" fmla="*/ 84 w 202"/>
                  <a:gd name="T83" fmla="*/ 130 h 254"/>
                  <a:gd name="T84" fmla="*/ 102 w 202"/>
                  <a:gd name="T85" fmla="*/ 104 h 254"/>
                  <a:gd name="T86" fmla="*/ 112 w 202"/>
                  <a:gd name="T87" fmla="*/ 90 h 254"/>
                  <a:gd name="T88" fmla="*/ 126 w 202"/>
                  <a:gd name="T89" fmla="*/ 78 h 254"/>
                  <a:gd name="T90" fmla="*/ 140 w 202"/>
                  <a:gd name="T91" fmla="*/ 64 h 254"/>
                  <a:gd name="T92" fmla="*/ 156 w 202"/>
                  <a:gd name="T93" fmla="*/ 54 h 254"/>
                  <a:gd name="T94" fmla="*/ 176 w 202"/>
                  <a:gd name="T95" fmla="*/ 42 h 254"/>
                  <a:gd name="T96" fmla="*/ 196 w 202"/>
                  <a:gd name="T97" fmla="*/ 34 h 254"/>
                  <a:gd name="T98" fmla="*/ 196 w 202"/>
                  <a:gd name="T99" fmla="*/ 34 h 254"/>
                  <a:gd name="T100" fmla="*/ 200 w 202"/>
                  <a:gd name="T101" fmla="*/ 28 h 254"/>
                  <a:gd name="T102" fmla="*/ 202 w 202"/>
                  <a:gd name="T103" fmla="*/ 20 h 254"/>
                  <a:gd name="T104" fmla="*/ 202 w 202"/>
                  <a:gd name="T105" fmla="*/ 14 h 254"/>
                  <a:gd name="T106" fmla="*/ 200 w 202"/>
                  <a:gd name="T107" fmla="*/ 8 h 254"/>
                  <a:gd name="T108" fmla="*/ 198 w 202"/>
                  <a:gd name="T109" fmla="*/ 4 h 254"/>
                  <a:gd name="T110" fmla="*/ 196 w 202"/>
                  <a:gd name="T111" fmla="*/ 2 h 254"/>
                  <a:gd name="T112" fmla="*/ 186 w 202"/>
                  <a:gd name="T113" fmla="*/ 0 h 254"/>
                  <a:gd name="T114" fmla="*/ 170 w 202"/>
                  <a:gd name="T115" fmla="*/ 4 h 254"/>
                  <a:gd name="T116" fmla="*/ 170 w 202"/>
                  <a:gd name="T117"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254">
                    <a:moveTo>
                      <a:pt x="170" y="4"/>
                    </a:moveTo>
                    <a:lnTo>
                      <a:pt x="170" y="4"/>
                    </a:lnTo>
                    <a:lnTo>
                      <a:pt x="156" y="12"/>
                    </a:lnTo>
                    <a:lnTo>
                      <a:pt x="138" y="24"/>
                    </a:lnTo>
                    <a:lnTo>
                      <a:pt x="118" y="42"/>
                    </a:lnTo>
                    <a:lnTo>
                      <a:pt x="96" y="68"/>
                    </a:lnTo>
                    <a:lnTo>
                      <a:pt x="84" y="84"/>
                    </a:lnTo>
                    <a:lnTo>
                      <a:pt x="72" y="100"/>
                    </a:lnTo>
                    <a:lnTo>
                      <a:pt x="60" y="120"/>
                    </a:lnTo>
                    <a:lnTo>
                      <a:pt x="48" y="142"/>
                    </a:lnTo>
                    <a:lnTo>
                      <a:pt x="38" y="166"/>
                    </a:lnTo>
                    <a:lnTo>
                      <a:pt x="28" y="192"/>
                    </a:lnTo>
                    <a:lnTo>
                      <a:pt x="28" y="192"/>
                    </a:lnTo>
                    <a:lnTo>
                      <a:pt x="20" y="200"/>
                    </a:lnTo>
                    <a:lnTo>
                      <a:pt x="14" y="206"/>
                    </a:lnTo>
                    <a:lnTo>
                      <a:pt x="6" y="214"/>
                    </a:lnTo>
                    <a:lnTo>
                      <a:pt x="2" y="224"/>
                    </a:lnTo>
                    <a:lnTo>
                      <a:pt x="0" y="234"/>
                    </a:lnTo>
                    <a:lnTo>
                      <a:pt x="0" y="238"/>
                    </a:lnTo>
                    <a:lnTo>
                      <a:pt x="2" y="244"/>
                    </a:lnTo>
                    <a:lnTo>
                      <a:pt x="6" y="248"/>
                    </a:lnTo>
                    <a:lnTo>
                      <a:pt x="12" y="252"/>
                    </a:lnTo>
                    <a:lnTo>
                      <a:pt x="12" y="252"/>
                    </a:lnTo>
                    <a:lnTo>
                      <a:pt x="16" y="254"/>
                    </a:lnTo>
                    <a:lnTo>
                      <a:pt x="28" y="254"/>
                    </a:lnTo>
                    <a:lnTo>
                      <a:pt x="34" y="252"/>
                    </a:lnTo>
                    <a:lnTo>
                      <a:pt x="40" y="248"/>
                    </a:lnTo>
                    <a:lnTo>
                      <a:pt x="46" y="242"/>
                    </a:lnTo>
                    <a:lnTo>
                      <a:pt x="50" y="234"/>
                    </a:lnTo>
                    <a:lnTo>
                      <a:pt x="54" y="220"/>
                    </a:lnTo>
                    <a:lnTo>
                      <a:pt x="54" y="220"/>
                    </a:lnTo>
                    <a:lnTo>
                      <a:pt x="56" y="220"/>
                    </a:lnTo>
                    <a:lnTo>
                      <a:pt x="60" y="222"/>
                    </a:lnTo>
                    <a:lnTo>
                      <a:pt x="62" y="220"/>
                    </a:lnTo>
                    <a:lnTo>
                      <a:pt x="64" y="220"/>
                    </a:lnTo>
                    <a:lnTo>
                      <a:pt x="66" y="216"/>
                    </a:lnTo>
                    <a:lnTo>
                      <a:pt x="64" y="212"/>
                    </a:lnTo>
                    <a:lnTo>
                      <a:pt x="58" y="196"/>
                    </a:lnTo>
                    <a:lnTo>
                      <a:pt x="58" y="196"/>
                    </a:lnTo>
                    <a:lnTo>
                      <a:pt x="62" y="176"/>
                    </a:lnTo>
                    <a:lnTo>
                      <a:pt x="70" y="156"/>
                    </a:lnTo>
                    <a:lnTo>
                      <a:pt x="84" y="130"/>
                    </a:lnTo>
                    <a:lnTo>
                      <a:pt x="102" y="104"/>
                    </a:lnTo>
                    <a:lnTo>
                      <a:pt x="112" y="90"/>
                    </a:lnTo>
                    <a:lnTo>
                      <a:pt x="126" y="78"/>
                    </a:lnTo>
                    <a:lnTo>
                      <a:pt x="140" y="64"/>
                    </a:lnTo>
                    <a:lnTo>
                      <a:pt x="156" y="54"/>
                    </a:lnTo>
                    <a:lnTo>
                      <a:pt x="176" y="42"/>
                    </a:lnTo>
                    <a:lnTo>
                      <a:pt x="196" y="34"/>
                    </a:lnTo>
                    <a:lnTo>
                      <a:pt x="196" y="34"/>
                    </a:lnTo>
                    <a:lnTo>
                      <a:pt x="200" y="28"/>
                    </a:lnTo>
                    <a:lnTo>
                      <a:pt x="202" y="20"/>
                    </a:lnTo>
                    <a:lnTo>
                      <a:pt x="202" y="14"/>
                    </a:lnTo>
                    <a:lnTo>
                      <a:pt x="200" y="8"/>
                    </a:lnTo>
                    <a:lnTo>
                      <a:pt x="198" y="4"/>
                    </a:lnTo>
                    <a:lnTo>
                      <a:pt x="196" y="2"/>
                    </a:lnTo>
                    <a:lnTo>
                      <a:pt x="186" y="0"/>
                    </a:lnTo>
                    <a:lnTo>
                      <a:pt x="170" y="4"/>
                    </a:lnTo>
                    <a:lnTo>
                      <a:pt x="17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4"/>
              <p:cNvSpPr>
                <a:spLocks/>
              </p:cNvSpPr>
              <p:nvPr/>
            </p:nvSpPr>
            <p:spPr bwMode="auto">
              <a:xfrm>
                <a:off x="4630738" y="366871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75"/>
              <p:cNvSpPr>
                <a:spLocks/>
              </p:cNvSpPr>
              <p:nvPr/>
            </p:nvSpPr>
            <p:spPr bwMode="auto">
              <a:xfrm>
                <a:off x="5875338" y="378301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76"/>
              <p:cNvSpPr>
                <a:spLocks/>
              </p:cNvSpPr>
              <p:nvPr/>
            </p:nvSpPr>
            <p:spPr bwMode="auto">
              <a:xfrm>
                <a:off x="2865438" y="3951288"/>
                <a:ext cx="330200" cy="549275"/>
              </a:xfrm>
              <a:custGeom>
                <a:avLst/>
                <a:gdLst>
                  <a:gd name="T0" fmla="*/ 166 w 208"/>
                  <a:gd name="T1" fmla="*/ 10 h 346"/>
                  <a:gd name="T2" fmla="*/ 166 w 208"/>
                  <a:gd name="T3" fmla="*/ 10 h 346"/>
                  <a:gd name="T4" fmla="*/ 152 w 208"/>
                  <a:gd name="T5" fmla="*/ 24 h 346"/>
                  <a:gd name="T6" fmla="*/ 138 w 208"/>
                  <a:gd name="T7" fmla="*/ 44 h 346"/>
                  <a:gd name="T8" fmla="*/ 122 w 208"/>
                  <a:gd name="T9" fmla="*/ 70 h 346"/>
                  <a:gd name="T10" fmla="*/ 114 w 208"/>
                  <a:gd name="T11" fmla="*/ 88 h 346"/>
                  <a:gd name="T12" fmla="*/ 106 w 208"/>
                  <a:gd name="T13" fmla="*/ 106 h 346"/>
                  <a:gd name="T14" fmla="*/ 100 w 208"/>
                  <a:gd name="T15" fmla="*/ 128 h 346"/>
                  <a:gd name="T16" fmla="*/ 92 w 208"/>
                  <a:gd name="T17" fmla="*/ 152 h 346"/>
                  <a:gd name="T18" fmla="*/ 88 w 208"/>
                  <a:gd name="T19" fmla="*/ 178 h 346"/>
                  <a:gd name="T20" fmla="*/ 84 w 208"/>
                  <a:gd name="T21" fmla="*/ 206 h 346"/>
                  <a:gd name="T22" fmla="*/ 80 w 208"/>
                  <a:gd name="T23" fmla="*/ 236 h 346"/>
                  <a:gd name="T24" fmla="*/ 80 w 208"/>
                  <a:gd name="T25" fmla="*/ 270 h 346"/>
                  <a:gd name="T26" fmla="*/ 80 w 208"/>
                  <a:gd name="T27" fmla="*/ 270 h 346"/>
                  <a:gd name="T28" fmla="*/ 64 w 208"/>
                  <a:gd name="T29" fmla="*/ 274 h 346"/>
                  <a:gd name="T30" fmla="*/ 50 w 208"/>
                  <a:gd name="T31" fmla="*/ 278 h 346"/>
                  <a:gd name="T32" fmla="*/ 34 w 208"/>
                  <a:gd name="T33" fmla="*/ 286 h 346"/>
                  <a:gd name="T34" fmla="*/ 18 w 208"/>
                  <a:gd name="T35" fmla="*/ 296 h 346"/>
                  <a:gd name="T36" fmla="*/ 12 w 208"/>
                  <a:gd name="T37" fmla="*/ 302 h 346"/>
                  <a:gd name="T38" fmla="*/ 6 w 208"/>
                  <a:gd name="T39" fmla="*/ 308 h 346"/>
                  <a:gd name="T40" fmla="*/ 2 w 208"/>
                  <a:gd name="T41" fmla="*/ 314 h 346"/>
                  <a:gd name="T42" fmla="*/ 0 w 208"/>
                  <a:gd name="T43" fmla="*/ 322 h 346"/>
                  <a:gd name="T44" fmla="*/ 0 w 208"/>
                  <a:gd name="T45" fmla="*/ 330 h 346"/>
                  <a:gd name="T46" fmla="*/ 2 w 208"/>
                  <a:gd name="T47" fmla="*/ 340 h 346"/>
                  <a:gd name="T48" fmla="*/ 2 w 208"/>
                  <a:gd name="T49" fmla="*/ 340 h 346"/>
                  <a:gd name="T50" fmla="*/ 4 w 208"/>
                  <a:gd name="T51" fmla="*/ 340 h 346"/>
                  <a:gd name="T52" fmla="*/ 12 w 208"/>
                  <a:gd name="T53" fmla="*/ 344 h 346"/>
                  <a:gd name="T54" fmla="*/ 24 w 208"/>
                  <a:gd name="T55" fmla="*/ 346 h 346"/>
                  <a:gd name="T56" fmla="*/ 40 w 208"/>
                  <a:gd name="T57" fmla="*/ 346 h 346"/>
                  <a:gd name="T58" fmla="*/ 122 w 208"/>
                  <a:gd name="T59" fmla="*/ 308 h 346"/>
                  <a:gd name="T60" fmla="*/ 122 w 208"/>
                  <a:gd name="T61" fmla="*/ 308 h 346"/>
                  <a:gd name="T62" fmla="*/ 126 w 208"/>
                  <a:gd name="T63" fmla="*/ 304 h 346"/>
                  <a:gd name="T64" fmla="*/ 130 w 208"/>
                  <a:gd name="T65" fmla="*/ 298 h 346"/>
                  <a:gd name="T66" fmla="*/ 132 w 208"/>
                  <a:gd name="T67" fmla="*/ 294 h 346"/>
                  <a:gd name="T68" fmla="*/ 132 w 208"/>
                  <a:gd name="T69" fmla="*/ 290 h 346"/>
                  <a:gd name="T70" fmla="*/ 132 w 208"/>
                  <a:gd name="T71" fmla="*/ 284 h 346"/>
                  <a:gd name="T72" fmla="*/ 130 w 208"/>
                  <a:gd name="T73" fmla="*/ 280 h 346"/>
                  <a:gd name="T74" fmla="*/ 114 w 208"/>
                  <a:gd name="T75" fmla="*/ 262 h 346"/>
                  <a:gd name="T76" fmla="*/ 114 w 208"/>
                  <a:gd name="T77" fmla="*/ 262 h 346"/>
                  <a:gd name="T78" fmla="*/ 114 w 208"/>
                  <a:gd name="T79" fmla="*/ 240 h 346"/>
                  <a:gd name="T80" fmla="*/ 114 w 208"/>
                  <a:gd name="T81" fmla="*/ 214 h 346"/>
                  <a:gd name="T82" fmla="*/ 118 w 208"/>
                  <a:gd name="T83" fmla="*/ 182 h 346"/>
                  <a:gd name="T84" fmla="*/ 122 w 208"/>
                  <a:gd name="T85" fmla="*/ 164 h 346"/>
                  <a:gd name="T86" fmla="*/ 128 w 208"/>
                  <a:gd name="T87" fmla="*/ 146 h 346"/>
                  <a:gd name="T88" fmla="*/ 136 w 208"/>
                  <a:gd name="T89" fmla="*/ 126 h 346"/>
                  <a:gd name="T90" fmla="*/ 144 w 208"/>
                  <a:gd name="T91" fmla="*/ 108 h 346"/>
                  <a:gd name="T92" fmla="*/ 156 w 208"/>
                  <a:gd name="T93" fmla="*/ 88 h 346"/>
                  <a:gd name="T94" fmla="*/ 170 w 208"/>
                  <a:gd name="T95" fmla="*/ 70 h 346"/>
                  <a:gd name="T96" fmla="*/ 188 w 208"/>
                  <a:gd name="T97" fmla="*/ 52 h 346"/>
                  <a:gd name="T98" fmla="*/ 208 w 208"/>
                  <a:gd name="T99" fmla="*/ 36 h 346"/>
                  <a:gd name="T100" fmla="*/ 208 w 208"/>
                  <a:gd name="T101" fmla="*/ 36 h 346"/>
                  <a:gd name="T102" fmla="*/ 208 w 208"/>
                  <a:gd name="T103" fmla="*/ 28 h 346"/>
                  <a:gd name="T104" fmla="*/ 208 w 208"/>
                  <a:gd name="T105" fmla="*/ 20 h 346"/>
                  <a:gd name="T106" fmla="*/ 206 w 208"/>
                  <a:gd name="T107" fmla="*/ 12 h 346"/>
                  <a:gd name="T108" fmla="*/ 202 w 208"/>
                  <a:gd name="T109" fmla="*/ 4 h 346"/>
                  <a:gd name="T110" fmla="*/ 198 w 208"/>
                  <a:gd name="T111" fmla="*/ 2 h 346"/>
                  <a:gd name="T112" fmla="*/ 194 w 208"/>
                  <a:gd name="T113" fmla="*/ 0 h 346"/>
                  <a:gd name="T114" fmla="*/ 190 w 208"/>
                  <a:gd name="T115" fmla="*/ 0 h 346"/>
                  <a:gd name="T116" fmla="*/ 182 w 208"/>
                  <a:gd name="T117" fmla="*/ 2 h 346"/>
                  <a:gd name="T118" fmla="*/ 166 w 208"/>
                  <a:gd name="T119" fmla="*/ 10 h 346"/>
                  <a:gd name="T120" fmla="*/ 166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166" y="10"/>
                    </a:moveTo>
                    <a:lnTo>
                      <a:pt x="166" y="10"/>
                    </a:lnTo>
                    <a:lnTo>
                      <a:pt x="152" y="24"/>
                    </a:lnTo>
                    <a:lnTo>
                      <a:pt x="138" y="44"/>
                    </a:lnTo>
                    <a:lnTo>
                      <a:pt x="122" y="70"/>
                    </a:lnTo>
                    <a:lnTo>
                      <a:pt x="114" y="88"/>
                    </a:lnTo>
                    <a:lnTo>
                      <a:pt x="106" y="106"/>
                    </a:lnTo>
                    <a:lnTo>
                      <a:pt x="100" y="128"/>
                    </a:lnTo>
                    <a:lnTo>
                      <a:pt x="92" y="152"/>
                    </a:lnTo>
                    <a:lnTo>
                      <a:pt x="88" y="178"/>
                    </a:lnTo>
                    <a:lnTo>
                      <a:pt x="84" y="206"/>
                    </a:lnTo>
                    <a:lnTo>
                      <a:pt x="80" y="236"/>
                    </a:lnTo>
                    <a:lnTo>
                      <a:pt x="80" y="270"/>
                    </a:lnTo>
                    <a:lnTo>
                      <a:pt x="80" y="270"/>
                    </a:lnTo>
                    <a:lnTo>
                      <a:pt x="64" y="274"/>
                    </a:lnTo>
                    <a:lnTo>
                      <a:pt x="50" y="278"/>
                    </a:lnTo>
                    <a:lnTo>
                      <a:pt x="34" y="286"/>
                    </a:lnTo>
                    <a:lnTo>
                      <a:pt x="18" y="296"/>
                    </a:lnTo>
                    <a:lnTo>
                      <a:pt x="12" y="302"/>
                    </a:lnTo>
                    <a:lnTo>
                      <a:pt x="6" y="308"/>
                    </a:lnTo>
                    <a:lnTo>
                      <a:pt x="2" y="314"/>
                    </a:lnTo>
                    <a:lnTo>
                      <a:pt x="0" y="322"/>
                    </a:lnTo>
                    <a:lnTo>
                      <a:pt x="0" y="330"/>
                    </a:lnTo>
                    <a:lnTo>
                      <a:pt x="2" y="340"/>
                    </a:lnTo>
                    <a:lnTo>
                      <a:pt x="2" y="340"/>
                    </a:lnTo>
                    <a:lnTo>
                      <a:pt x="4" y="340"/>
                    </a:lnTo>
                    <a:lnTo>
                      <a:pt x="12" y="344"/>
                    </a:lnTo>
                    <a:lnTo>
                      <a:pt x="24" y="346"/>
                    </a:lnTo>
                    <a:lnTo>
                      <a:pt x="40" y="346"/>
                    </a:lnTo>
                    <a:lnTo>
                      <a:pt x="122" y="308"/>
                    </a:lnTo>
                    <a:lnTo>
                      <a:pt x="122" y="308"/>
                    </a:lnTo>
                    <a:lnTo>
                      <a:pt x="126" y="304"/>
                    </a:lnTo>
                    <a:lnTo>
                      <a:pt x="130" y="298"/>
                    </a:lnTo>
                    <a:lnTo>
                      <a:pt x="132" y="294"/>
                    </a:lnTo>
                    <a:lnTo>
                      <a:pt x="132" y="290"/>
                    </a:lnTo>
                    <a:lnTo>
                      <a:pt x="132" y="284"/>
                    </a:lnTo>
                    <a:lnTo>
                      <a:pt x="130" y="280"/>
                    </a:lnTo>
                    <a:lnTo>
                      <a:pt x="114" y="262"/>
                    </a:lnTo>
                    <a:lnTo>
                      <a:pt x="114" y="262"/>
                    </a:lnTo>
                    <a:lnTo>
                      <a:pt x="114" y="240"/>
                    </a:lnTo>
                    <a:lnTo>
                      <a:pt x="114" y="214"/>
                    </a:lnTo>
                    <a:lnTo>
                      <a:pt x="118" y="182"/>
                    </a:lnTo>
                    <a:lnTo>
                      <a:pt x="122" y="164"/>
                    </a:lnTo>
                    <a:lnTo>
                      <a:pt x="128" y="146"/>
                    </a:lnTo>
                    <a:lnTo>
                      <a:pt x="136" y="126"/>
                    </a:lnTo>
                    <a:lnTo>
                      <a:pt x="144" y="108"/>
                    </a:lnTo>
                    <a:lnTo>
                      <a:pt x="156" y="88"/>
                    </a:lnTo>
                    <a:lnTo>
                      <a:pt x="170" y="70"/>
                    </a:lnTo>
                    <a:lnTo>
                      <a:pt x="188" y="52"/>
                    </a:lnTo>
                    <a:lnTo>
                      <a:pt x="208" y="36"/>
                    </a:lnTo>
                    <a:lnTo>
                      <a:pt x="208" y="36"/>
                    </a:lnTo>
                    <a:lnTo>
                      <a:pt x="208" y="28"/>
                    </a:lnTo>
                    <a:lnTo>
                      <a:pt x="208" y="20"/>
                    </a:lnTo>
                    <a:lnTo>
                      <a:pt x="206" y="12"/>
                    </a:lnTo>
                    <a:lnTo>
                      <a:pt x="202" y="4"/>
                    </a:lnTo>
                    <a:lnTo>
                      <a:pt x="198" y="2"/>
                    </a:lnTo>
                    <a:lnTo>
                      <a:pt x="194" y="0"/>
                    </a:lnTo>
                    <a:lnTo>
                      <a:pt x="190" y="0"/>
                    </a:lnTo>
                    <a:lnTo>
                      <a:pt x="182" y="2"/>
                    </a:lnTo>
                    <a:lnTo>
                      <a:pt x="166" y="10"/>
                    </a:lnTo>
                    <a:lnTo>
                      <a:pt x="16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7"/>
              <p:cNvSpPr>
                <a:spLocks/>
              </p:cNvSpPr>
              <p:nvPr/>
            </p:nvSpPr>
            <p:spPr bwMode="auto">
              <a:xfrm>
                <a:off x="3541713" y="3903663"/>
                <a:ext cx="330200" cy="549275"/>
              </a:xfrm>
              <a:custGeom>
                <a:avLst/>
                <a:gdLst>
                  <a:gd name="T0" fmla="*/ 42 w 208"/>
                  <a:gd name="T1" fmla="*/ 10 h 346"/>
                  <a:gd name="T2" fmla="*/ 42 w 208"/>
                  <a:gd name="T3" fmla="*/ 10 h 346"/>
                  <a:gd name="T4" fmla="*/ 56 w 208"/>
                  <a:gd name="T5" fmla="*/ 24 h 346"/>
                  <a:gd name="T6" fmla="*/ 70 w 208"/>
                  <a:gd name="T7" fmla="*/ 42 h 346"/>
                  <a:gd name="T8" fmla="*/ 86 w 208"/>
                  <a:gd name="T9" fmla="*/ 70 h 346"/>
                  <a:gd name="T10" fmla="*/ 94 w 208"/>
                  <a:gd name="T11" fmla="*/ 88 h 346"/>
                  <a:gd name="T12" fmla="*/ 102 w 208"/>
                  <a:gd name="T13" fmla="*/ 106 h 346"/>
                  <a:gd name="T14" fmla="*/ 108 w 208"/>
                  <a:gd name="T15" fmla="*/ 128 h 346"/>
                  <a:gd name="T16" fmla="*/ 116 w 208"/>
                  <a:gd name="T17" fmla="*/ 150 h 346"/>
                  <a:gd name="T18" fmla="*/ 120 w 208"/>
                  <a:gd name="T19" fmla="*/ 176 h 346"/>
                  <a:gd name="T20" fmla="*/ 126 w 208"/>
                  <a:gd name="T21" fmla="*/ 204 h 346"/>
                  <a:gd name="T22" fmla="*/ 128 w 208"/>
                  <a:gd name="T23" fmla="*/ 236 h 346"/>
                  <a:gd name="T24" fmla="*/ 128 w 208"/>
                  <a:gd name="T25" fmla="*/ 268 h 346"/>
                  <a:gd name="T26" fmla="*/ 128 w 208"/>
                  <a:gd name="T27" fmla="*/ 268 h 346"/>
                  <a:gd name="T28" fmla="*/ 144 w 208"/>
                  <a:gd name="T29" fmla="*/ 272 h 346"/>
                  <a:gd name="T30" fmla="*/ 158 w 208"/>
                  <a:gd name="T31" fmla="*/ 278 h 346"/>
                  <a:gd name="T32" fmla="*/ 174 w 208"/>
                  <a:gd name="T33" fmla="*/ 286 h 346"/>
                  <a:gd name="T34" fmla="*/ 190 w 208"/>
                  <a:gd name="T35" fmla="*/ 294 h 346"/>
                  <a:gd name="T36" fmla="*/ 196 w 208"/>
                  <a:gd name="T37" fmla="*/ 300 h 346"/>
                  <a:gd name="T38" fmla="*/ 202 w 208"/>
                  <a:gd name="T39" fmla="*/ 306 h 346"/>
                  <a:gd name="T40" fmla="*/ 206 w 208"/>
                  <a:gd name="T41" fmla="*/ 314 h 346"/>
                  <a:gd name="T42" fmla="*/ 208 w 208"/>
                  <a:gd name="T43" fmla="*/ 322 h 346"/>
                  <a:gd name="T44" fmla="*/ 208 w 208"/>
                  <a:gd name="T45" fmla="*/ 330 h 346"/>
                  <a:gd name="T46" fmla="*/ 206 w 208"/>
                  <a:gd name="T47" fmla="*/ 338 h 346"/>
                  <a:gd name="T48" fmla="*/ 206 w 208"/>
                  <a:gd name="T49" fmla="*/ 338 h 346"/>
                  <a:gd name="T50" fmla="*/ 204 w 208"/>
                  <a:gd name="T51" fmla="*/ 340 h 346"/>
                  <a:gd name="T52" fmla="*/ 196 w 208"/>
                  <a:gd name="T53" fmla="*/ 344 h 346"/>
                  <a:gd name="T54" fmla="*/ 186 w 208"/>
                  <a:gd name="T55" fmla="*/ 346 h 346"/>
                  <a:gd name="T56" fmla="*/ 170 w 208"/>
                  <a:gd name="T57" fmla="*/ 346 h 346"/>
                  <a:gd name="T58" fmla="*/ 86 w 208"/>
                  <a:gd name="T59" fmla="*/ 306 h 346"/>
                  <a:gd name="T60" fmla="*/ 86 w 208"/>
                  <a:gd name="T61" fmla="*/ 306 h 346"/>
                  <a:gd name="T62" fmla="*/ 82 w 208"/>
                  <a:gd name="T63" fmla="*/ 304 h 346"/>
                  <a:gd name="T64" fmla="*/ 78 w 208"/>
                  <a:gd name="T65" fmla="*/ 298 h 346"/>
                  <a:gd name="T66" fmla="*/ 76 w 208"/>
                  <a:gd name="T67" fmla="*/ 294 h 346"/>
                  <a:gd name="T68" fmla="*/ 76 w 208"/>
                  <a:gd name="T69" fmla="*/ 290 h 346"/>
                  <a:gd name="T70" fmla="*/ 76 w 208"/>
                  <a:gd name="T71" fmla="*/ 284 h 346"/>
                  <a:gd name="T72" fmla="*/ 78 w 208"/>
                  <a:gd name="T73" fmla="*/ 278 h 346"/>
                  <a:gd name="T74" fmla="*/ 94 w 208"/>
                  <a:gd name="T75" fmla="*/ 262 h 346"/>
                  <a:gd name="T76" fmla="*/ 94 w 208"/>
                  <a:gd name="T77" fmla="*/ 262 h 346"/>
                  <a:gd name="T78" fmla="*/ 96 w 208"/>
                  <a:gd name="T79" fmla="*/ 238 h 346"/>
                  <a:gd name="T80" fmla="*/ 94 w 208"/>
                  <a:gd name="T81" fmla="*/ 212 h 346"/>
                  <a:gd name="T82" fmla="*/ 90 w 208"/>
                  <a:gd name="T83" fmla="*/ 180 h 346"/>
                  <a:gd name="T84" fmla="*/ 86 w 208"/>
                  <a:gd name="T85" fmla="*/ 162 h 346"/>
                  <a:gd name="T86" fmla="*/ 80 w 208"/>
                  <a:gd name="T87" fmla="*/ 144 h 346"/>
                  <a:gd name="T88" fmla="*/ 74 w 208"/>
                  <a:gd name="T89" fmla="*/ 126 h 346"/>
                  <a:gd name="T90" fmla="*/ 64 w 208"/>
                  <a:gd name="T91" fmla="*/ 106 h 346"/>
                  <a:gd name="T92" fmla="*/ 52 w 208"/>
                  <a:gd name="T93" fmla="*/ 88 h 346"/>
                  <a:gd name="T94" fmla="*/ 38 w 208"/>
                  <a:gd name="T95" fmla="*/ 70 h 346"/>
                  <a:gd name="T96" fmla="*/ 20 w 208"/>
                  <a:gd name="T97" fmla="*/ 52 h 346"/>
                  <a:gd name="T98" fmla="*/ 0 w 208"/>
                  <a:gd name="T99" fmla="*/ 36 h 346"/>
                  <a:gd name="T100" fmla="*/ 0 w 208"/>
                  <a:gd name="T101" fmla="*/ 36 h 346"/>
                  <a:gd name="T102" fmla="*/ 0 w 208"/>
                  <a:gd name="T103" fmla="*/ 26 h 346"/>
                  <a:gd name="T104" fmla="*/ 0 w 208"/>
                  <a:gd name="T105" fmla="*/ 18 h 346"/>
                  <a:gd name="T106" fmla="*/ 2 w 208"/>
                  <a:gd name="T107" fmla="*/ 10 h 346"/>
                  <a:gd name="T108" fmla="*/ 6 w 208"/>
                  <a:gd name="T109" fmla="*/ 4 h 346"/>
                  <a:gd name="T110" fmla="*/ 10 w 208"/>
                  <a:gd name="T111" fmla="*/ 2 h 346"/>
                  <a:gd name="T112" fmla="*/ 14 w 208"/>
                  <a:gd name="T113" fmla="*/ 0 h 346"/>
                  <a:gd name="T114" fmla="*/ 18 w 208"/>
                  <a:gd name="T115" fmla="*/ 0 h 346"/>
                  <a:gd name="T116" fmla="*/ 26 w 208"/>
                  <a:gd name="T117" fmla="*/ 2 h 346"/>
                  <a:gd name="T118" fmla="*/ 42 w 208"/>
                  <a:gd name="T119" fmla="*/ 10 h 346"/>
                  <a:gd name="T120" fmla="*/ 42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42" y="10"/>
                    </a:moveTo>
                    <a:lnTo>
                      <a:pt x="42" y="10"/>
                    </a:lnTo>
                    <a:lnTo>
                      <a:pt x="56" y="24"/>
                    </a:lnTo>
                    <a:lnTo>
                      <a:pt x="70" y="42"/>
                    </a:lnTo>
                    <a:lnTo>
                      <a:pt x="86" y="70"/>
                    </a:lnTo>
                    <a:lnTo>
                      <a:pt x="94" y="88"/>
                    </a:lnTo>
                    <a:lnTo>
                      <a:pt x="102" y="106"/>
                    </a:lnTo>
                    <a:lnTo>
                      <a:pt x="108" y="128"/>
                    </a:lnTo>
                    <a:lnTo>
                      <a:pt x="116" y="150"/>
                    </a:lnTo>
                    <a:lnTo>
                      <a:pt x="120" y="176"/>
                    </a:lnTo>
                    <a:lnTo>
                      <a:pt x="126" y="204"/>
                    </a:lnTo>
                    <a:lnTo>
                      <a:pt x="128" y="236"/>
                    </a:lnTo>
                    <a:lnTo>
                      <a:pt x="128" y="268"/>
                    </a:lnTo>
                    <a:lnTo>
                      <a:pt x="128" y="268"/>
                    </a:lnTo>
                    <a:lnTo>
                      <a:pt x="144" y="272"/>
                    </a:lnTo>
                    <a:lnTo>
                      <a:pt x="158" y="278"/>
                    </a:lnTo>
                    <a:lnTo>
                      <a:pt x="174" y="286"/>
                    </a:lnTo>
                    <a:lnTo>
                      <a:pt x="190" y="294"/>
                    </a:lnTo>
                    <a:lnTo>
                      <a:pt x="196" y="300"/>
                    </a:lnTo>
                    <a:lnTo>
                      <a:pt x="202" y="306"/>
                    </a:lnTo>
                    <a:lnTo>
                      <a:pt x="206" y="314"/>
                    </a:lnTo>
                    <a:lnTo>
                      <a:pt x="208" y="322"/>
                    </a:lnTo>
                    <a:lnTo>
                      <a:pt x="208" y="330"/>
                    </a:lnTo>
                    <a:lnTo>
                      <a:pt x="206" y="338"/>
                    </a:lnTo>
                    <a:lnTo>
                      <a:pt x="206" y="338"/>
                    </a:lnTo>
                    <a:lnTo>
                      <a:pt x="204" y="340"/>
                    </a:lnTo>
                    <a:lnTo>
                      <a:pt x="196" y="344"/>
                    </a:lnTo>
                    <a:lnTo>
                      <a:pt x="186" y="346"/>
                    </a:lnTo>
                    <a:lnTo>
                      <a:pt x="170" y="346"/>
                    </a:lnTo>
                    <a:lnTo>
                      <a:pt x="86" y="306"/>
                    </a:lnTo>
                    <a:lnTo>
                      <a:pt x="86" y="306"/>
                    </a:lnTo>
                    <a:lnTo>
                      <a:pt x="82" y="304"/>
                    </a:lnTo>
                    <a:lnTo>
                      <a:pt x="78" y="298"/>
                    </a:lnTo>
                    <a:lnTo>
                      <a:pt x="76" y="294"/>
                    </a:lnTo>
                    <a:lnTo>
                      <a:pt x="76" y="290"/>
                    </a:lnTo>
                    <a:lnTo>
                      <a:pt x="76" y="284"/>
                    </a:lnTo>
                    <a:lnTo>
                      <a:pt x="78" y="278"/>
                    </a:lnTo>
                    <a:lnTo>
                      <a:pt x="94" y="262"/>
                    </a:lnTo>
                    <a:lnTo>
                      <a:pt x="94" y="262"/>
                    </a:lnTo>
                    <a:lnTo>
                      <a:pt x="96" y="238"/>
                    </a:lnTo>
                    <a:lnTo>
                      <a:pt x="94" y="212"/>
                    </a:lnTo>
                    <a:lnTo>
                      <a:pt x="90" y="180"/>
                    </a:lnTo>
                    <a:lnTo>
                      <a:pt x="86" y="162"/>
                    </a:lnTo>
                    <a:lnTo>
                      <a:pt x="80" y="144"/>
                    </a:lnTo>
                    <a:lnTo>
                      <a:pt x="74" y="126"/>
                    </a:lnTo>
                    <a:lnTo>
                      <a:pt x="64" y="106"/>
                    </a:lnTo>
                    <a:lnTo>
                      <a:pt x="52" y="88"/>
                    </a:lnTo>
                    <a:lnTo>
                      <a:pt x="38" y="70"/>
                    </a:lnTo>
                    <a:lnTo>
                      <a:pt x="20" y="52"/>
                    </a:lnTo>
                    <a:lnTo>
                      <a:pt x="0" y="36"/>
                    </a:lnTo>
                    <a:lnTo>
                      <a:pt x="0" y="36"/>
                    </a:lnTo>
                    <a:lnTo>
                      <a:pt x="0" y="26"/>
                    </a:lnTo>
                    <a:lnTo>
                      <a:pt x="0" y="18"/>
                    </a:lnTo>
                    <a:lnTo>
                      <a:pt x="2" y="10"/>
                    </a:lnTo>
                    <a:lnTo>
                      <a:pt x="6" y="4"/>
                    </a:lnTo>
                    <a:lnTo>
                      <a:pt x="10" y="2"/>
                    </a:lnTo>
                    <a:lnTo>
                      <a:pt x="14" y="0"/>
                    </a:lnTo>
                    <a:lnTo>
                      <a:pt x="18" y="0"/>
                    </a:lnTo>
                    <a:lnTo>
                      <a:pt x="26" y="2"/>
                    </a:lnTo>
                    <a:lnTo>
                      <a:pt x="42" y="10"/>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78"/>
              <p:cNvSpPr>
                <a:spLocks/>
              </p:cNvSpPr>
              <p:nvPr/>
            </p:nvSpPr>
            <p:spPr bwMode="auto">
              <a:xfrm>
                <a:off x="2700338" y="3027363"/>
                <a:ext cx="1127125" cy="727075"/>
              </a:xfrm>
              <a:custGeom>
                <a:avLst/>
                <a:gdLst>
                  <a:gd name="T0" fmla="*/ 2 w 710"/>
                  <a:gd name="T1" fmla="*/ 308 h 458"/>
                  <a:gd name="T2" fmla="*/ 0 w 710"/>
                  <a:gd name="T3" fmla="*/ 262 h 458"/>
                  <a:gd name="T4" fmla="*/ 12 w 710"/>
                  <a:gd name="T5" fmla="*/ 218 h 458"/>
                  <a:gd name="T6" fmla="*/ 36 w 710"/>
                  <a:gd name="T7" fmla="*/ 174 h 458"/>
                  <a:gd name="T8" fmla="*/ 72 w 710"/>
                  <a:gd name="T9" fmla="*/ 132 h 458"/>
                  <a:gd name="T10" fmla="*/ 118 w 710"/>
                  <a:gd name="T11" fmla="*/ 94 h 458"/>
                  <a:gd name="T12" fmla="*/ 174 w 710"/>
                  <a:gd name="T13" fmla="*/ 60 h 458"/>
                  <a:gd name="T14" fmla="*/ 238 w 710"/>
                  <a:gd name="T15" fmla="*/ 34 h 458"/>
                  <a:gd name="T16" fmla="*/ 308 w 710"/>
                  <a:gd name="T17" fmla="*/ 14 h 458"/>
                  <a:gd name="T18" fmla="*/ 344 w 710"/>
                  <a:gd name="T19" fmla="*/ 6 h 458"/>
                  <a:gd name="T20" fmla="*/ 414 w 710"/>
                  <a:gd name="T21" fmla="*/ 0 h 458"/>
                  <a:gd name="T22" fmla="*/ 480 w 710"/>
                  <a:gd name="T23" fmla="*/ 2 h 458"/>
                  <a:gd name="T24" fmla="*/ 542 w 710"/>
                  <a:gd name="T25" fmla="*/ 14 h 458"/>
                  <a:gd name="T26" fmla="*/ 596 w 710"/>
                  <a:gd name="T27" fmla="*/ 32 h 458"/>
                  <a:gd name="T28" fmla="*/ 642 w 710"/>
                  <a:gd name="T29" fmla="*/ 58 h 458"/>
                  <a:gd name="T30" fmla="*/ 676 w 710"/>
                  <a:gd name="T31" fmla="*/ 92 h 458"/>
                  <a:gd name="T32" fmla="*/ 700 w 710"/>
                  <a:gd name="T33" fmla="*/ 130 h 458"/>
                  <a:gd name="T34" fmla="*/ 706 w 710"/>
                  <a:gd name="T35" fmla="*/ 152 h 458"/>
                  <a:gd name="T36" fmla="*/ 708 w 710"/>
                  <a:gd name="T37" fmla="*/ 198 h 458"/>
                  <a:gd name="T38" fmla="*/ 698 w 710"/>
                  <a:gd name="T39" fmla="*/ 242 h 458"/>
                  <a:gd name="T40" fmla="*/ 674 w 710"/>
                  <a:gd name="T41" fmla="*/ 286 h 458"/>
                  <a:gd name="T42" fmla="*/ 638 w 710"/>
                  <a:gd name="T43" fmla="*/ 328 h 458"/>
                  <a:gd name="T44" fmla="*/ 590 w 710"/>
                  <a:gd name="T45" fmla="*/ 366 h 458"/>
                  <a:gd name="T46" fmla="*/ 536 w 710"/>
                  <a:gd name="T47" fmla="*/ 398 h 458"/>
                  <a:gd name="T48" fmla="*/ 472 w 710"/>
                  <a:gd name="T49" fmla="*/ 426 h 458"/>
                  <a:gd name="T50" fmla="*/ 402 w 710"/>
                  <a:gd name="T51" fmla="*/ 446 h 458"/>
                  <a:gd name="T52" fmla="*/ 366 w 710"/>
                  <a:gd name="T53" fmla="*/ 452 h 458"/>
                  <a:gd name="T54" fmla="*/ 296 w 710"/>
                  <a:gd name="T55" fmla="*/ 458 h 458"/>
                  <a:gd name="T56" fmla="*/ 228 w 710"/>
                  <a:gd name="T57" fmla="*/ 456 h 458"/>
                  <a:gd name="T58" fmla="*/ 168 w 710"/>
                  <a:gd name="T59" fmla="*/ 446 h 458"/>
                  <a:gd name="T60" fmla="*/ 114 w 710"/>
                  <a:gd name="T61" fmla="*/ 426 h 458"/>
                  <a:gd name="T62" fmla="*/ 68 w 710"/>
                  <a:gd name="T63" fmla="*/ 400 h 458"/>
                  <a:gd name="T64" fmla="*/ 32 w 710"/>
                  <a:gd name="T65" fmla="*/ 368 h 458"/>
                  <a:gd name="T66" fmla="*/ 10 w 710"/>
                  <a:gd name="T67" fmla="*/ 328 h 458"/>
                  <a:gd name="T68" fmla="*/ 2 w 710"/>
                  <a:gd name="T69" fmla="*/ 30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0" h="458">
                    <a:moveTo>
                      <a:pt x="2" y="308"/>
                    </a:moveTo>
                    <a:lnTo>
                      <a:pt x="2" y="308"/>
                    </a:lnTo>
                    <a:lnTo>
                      <a:pt x="0" y="284"/>
                    </a:lnTo>
                    <a:lnTo>
                      <a:pt x="0" y="262"/>
                    </a:lnTo>
                    <a:lnTo>
                      <a:pt x="4" y="240"/>
                    </a:lnTo>
                    <a:lnTo>
                      <a:pt x="12" y="218"/>
                    </a:lnTo>
                    <a:lnTo>
                      <a:pt x="22" y="194"/>
                    </a:lnTo>
                    <a:lnTo>
                      <a:pt x="36" y="174"/>
                    </a:lnTo>
                    <a:lnTo>
                      <a:pt x="52" y="152"/>
                    </a:lnTo>
                    <a:lnTo>
                      <a:pt x="72" y="132"/>
                    </a:lnTo>
                    <a:lnTo>
                      <a:pt x="94" y="112"/>
                    </a:lnTo>
                    <a:lnTo>
                      <a:pt x="118" y="94"/>
                    </a:lnTo>
                    <a:lnTo>
                      <a:pt x="146" y="76"/>
                    </a:lnTo>
                    <a:lnTo>
                      <a:pt x="174" y="60"/>
                    </a:lnTo>
                    <a:lnTo>
                      <a:pt x="204" y="46"/>
                    </a:lnTo>
                    <a:lnTo>
                      <a:pt x="238" y="34"/>
                    </a:lnTo>
                    <a:lnTo>
                      <a:pt x="272" y="22"/>
                    </a:lnTo>
                    <a:lnTo>
                      <a:pt x="308" y="14"/>
                    </a:lnTo>
                    <a:lnTo>
                      <a:pt x="308" y="14"/>
                    </a:lnTo>
                    <a:lnTo>
                      <a:pt x="344" y="6"/>
                    </a:lnTo>
                    <a:lnTo>
                      <a:pt x="378" y="2"/>
                    </a:lnTo>
                    <a:lnTo>
                      <a:pt x="414" y="0"/>
                    </a:lnTo>
                    <a:lnTo>
                      <a:pt x="448" y="0"/>
                    </a:lnTo>
                    <a:lnTo>
                      <a:pt x="480" y="2"/>
                    </a:lnTo>
                    <a:lnTo>
                      <a:pt x="512" y="8"/>
                    </a:lnTo>
                    <a:lnTo>
                      <a:pt x="542" y="14"/>
                    </a:lnTo>
                    <a:lnTo>
                      <a:pt x="570" y="22"/>
                    </a:lnTo>
                    <a:lnTo>
                      <a:pt x="596" y="32"/>
                    </a:lnTo>
                    <a:lnTo>
                      <a:pt x="620" y="44"/>
                    </a:lnTo>
                    <a:lnTo>
                      <a:pt x="642" y="58"/>
                    </a:lnTo>
                    <a:lnTo>
                      <a:pt x="660" y="74"/>
                    </a:lnTo>
                    <a:lnTo>
                      <a:pt x="676" y="92"/>
                    </a:lnTo>
                    <a:lnTo>
                      <a:pt x="690" y="110"/>
                    </a:lnTo>
                    <a:lnTo>
                      <a:pt x="700" y="130"/>
                    </a:lnTo>
                    <a:lnTo>
                      <a:pt x="706" y="152"/>
                    </a:lnTo>
                    <a:lnTo>
                      <a:pt x="706" y="152"/>
                    </a:lnTo>
                    <a:lnTo>
                      <a:pt x="710" y="174"/>
                    </a:lnTo>
                    <a:lnTo>
                      <a:pt x="708" y="198"/>
                    </a:lnTo>
                    <a:lnTo>
                      <a:pt x="704" y="220"/>
                    </a:lnTo>
                    <a:lnTo>
                      <a:pt x="698" y="242"/>
                    </a:lnTo>
                    <a:lnTo>
                      <a:pt x="686" y="264"/>
                    </a:lnTo>
                    <a:lnTo>
                      <a:pt x="674" y="286"/>
                    </a:lnTo>
                    <a:lnTo>
                      <a:pt x="656" y="308"/>
                    </a:lnTo>
                    <a:lnTo>
                      <a:pt x="638" y="328"/>
                    </a:lnTo>
                    <a:lnTo>
                      <a:pt x="616" y="346"/>
                    </a:lnTo>
                    <a:lnTo>
                      <a:pt x="590" y="366"/>
                    </a:lnTo>
                    <a:lnTo>
                      <a:pt x="564" y="382"/>
                    </a:lnTo>
                    <a:lnTo>
                      <a:pt x="536" y="398"/>
                    </a:lnTo>
                    <a:lnTo>
                      <a:pt x="504" y="412"/>
                    </a:lnTo>
                    <a:lnTo>
                      <a:pt x="472" y="426"/>
                    </a:lnTo>
                    <a:lnTo>
                      <a:pt x="438" y="436"/>
                    </a:lnTo>
                    <a:lnTo>
                      <a:pt x="402" y="446"/>
                    </a:lnTo>
                    <a:lnTo>
                      <a:pt x="402" y="446"/>
                    </a:lnTo>
                    <a:lnTo>
                      <a:pt x="366" y="452"/>
                    </a:lnTo>
                    <a:lnTo>
                      <a:pt x="330" y="456"/>
                    </a:lnTo>
                    <a:lnTo>
                      <a:pt x="296" y="458"/>
                    </a:lnTo>
                    <a:lnTo>
                      <a:pt x="262" y="458"/>
                    </a:lnTo>
                    <a:lnTo>
                      <a:pt x="228" y="456"/>
                    </a:lnTo>
                    <a:lnTo>
                      <a:pt x="198" y="452"/>
                    </a:lnTo>
                    <a:lnTo>
                      <a:pt x="168" y="446"/>
                    </a:lnTo>
                    <a:lnTo>
                      <a:pt x="140" y="438"/>
                    </a:lnTo>
                    <a:lnTo>
                      <a:pt x="114" y="426"/>
                    </a:lnTo>
                    <a:lnTo>
                      <a:pt x="90" y="414"/>
                    </a:lnTo>
                    <a:lnTo>
                      <a:pt x="68" y="400"/>
                    </a:lnTo>
                    <a:lnTo>
                      <a:pt x="48" y="386"/>
                    </a:lnTo>
                    <a:lnTo>
                      <a:pt x="32" y="368"/>
                    </a:lnTo>
                    <a:lnTo>
                      <a:pt x="20" y="350"/>
                    </a:lnTo>
                    <a:lnTo>
                      <a:pt x="10" y="328"/>
                    </a:lnTo>
                    <a:lnTo>
                      <a:pt x="2" y="308"/>
                    </a:lnTo>
                    <a:lnTo>
                      <a:pt x="2" y="30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Freeform 79"/>
              <p:cNvSpPr>
                <a:spLocks/>
              </p:cNvSpPr>
              <p:nvPr/>
            </p:nvSpPr>
            <p:spPr bwMode="auto">
              <a:xfrm>
                <a:off x="3433763" y="3167063"/>
                <a:ext cx="161925" cy="142875"/>
              </a:xfrm>
              <a:custGeom>
                <a:avLst/>
                <a:gdLst>
                  <a:gd name="T0" fmla="*/ 22 w 102"/>
                  <a:gd name="T1" fmla="*/ 90 h 90"/>
                  <a:gd name="T2" fmla="*/ 22 w 102"/>
                  <a:gd name="T3" fmla="*/ 90 h 90"/>
                  <a:gd name="T4" fmla="*/ 38 w 102"/>
                  <a:gd name="T5" fmla="*/ 84 h 90"/>
                  <a:gd name="T6" fmla="*/ 54 w 102"/>
                  <a:gd name="T7" fmla="*/ 80 h 90"/>
                  <a:gd name="T8" fmla="*/ 54 w 102"/>
                  <a:gd name="T9" fmla="*/ 80 h 90"/>
                  <a:gd name="T10" fmla="*/ 78 w 102"/>
                  <a:gd name="T11" fmla="*/ 76 h 90"/>
                  <a:gd name="T12" fmla="*/ 98 w 102"/>
                  <a:gd name="T13" fmla="*/ 76 h 90"/>
                  <a:gd name="T14" fmla="*/ 98 w 102"/>
                  <a:gd name="T15" fmla="*/ 76 h 90"/>
                  <a:gd name="T16" fmla="*/ 102 w 102"/>
                  <a:gd name="T17" fmla="*/ 62 h 90"/>
                  <a:gd name="T18" fmla="*/ 100 w 102"/>
                  <a:gd name="T19" fmla="*/ 48 h 90"/>
                  <a:gd name="T20" fmla="*/ 96 w 102"/>
                  <a:gd name="T21" fmla="*/ 32 h 90"/>
                  <a:gd name="T22" fmla="*/ 86 w 102"/>
                  <a:gd name="T23" fmla="*/ 20 h 90"/>
                  <a:gd name="T24" fmla="*/ 86 w 102"/>
                  <a:gd name="T25" fmla="*/ 20 h 90"/>
                  <a:gd name="T26" fmla="*/ 78 w 102"/>
                  <a:gd name="T27" fmla="*/ 12 h 90"/>
                  <a:gd name="T28" fmla="*/ 70 w 102"/>
                  <a:gd name="T29" fmla="*/ 6 h 90"/>
                  <a:gd name="T30" fmla="*/ 60 w 102"/>
                  <a:gd name="T31" fmla="*/ 2 h 90"/>
                  <a:gd name="T32" fmla="*/ 50 w 102"/>
                  <a:gd name="T33" fmla="*/ 0 h 90"/>
                  <a:gd name="T34" fmla="*/ 40 w 102"/>
                  <a:gd name="T35" fmla="*/ 0 h 90"/>
                  <a:gd name="T36" fmla="*/ 32 w 102"/>
                  <a:gd name="T37" fmla="*/ 2 h 90"/>
                  <a:gd name="T38" fmla="*/ 22 w 102"/>
                  <a:gd name="T39" fmla="*/ 4 h 90"/>
                  <a:gd name="T40" fmla="*/ 14 w 102"/>
                  <a:gd name="T41" fmla="*/ 10 h 90"/>
                  <a:gd name="T42" fmla="*/ 14 w 102"/>
                  <a:gd name="T43" fmla="*/ 10 h 90"/>
                  <a:gd name="T44" fmla="*/ 8 w 102"/>
                  <a:gd name="T45" fmla="*/ 18 h 90"/>
                  <a:gd name="T46" fmla="*/ 4 w 102"/>
                  <a:gd name="T47" fmla="*/ 26 h 90"/>
                  <a:gd name="T48" fmla="*/ 0 w 102"/>
                  <a:gd name="T49" fmla="*/ 36 h 90"/>
                  <a:gd name="T50" fmla="*/ 0 w 102"/>
                  <a:gd name="T51" fmla="*/ 46 h 90"/>
                  <a:gd name="T52" fmla="*/ 0 w 102"/>
                  <a:gd name="T53" fmla="*/ 56 h 90"/>
                  <a:gd name="T54" fmla="*/ 4 w 102"/>
                  <a:gd name="T55" fmla="*/ 64 h 90"/>
                  <a:gd name="T56" fmla="*/ 8 w 102"/>
                  <a:gd name="T57" fmla="*/ 74 h 90"/>
                  <a:gd name="T58" fmla="*/ 16 w 102"/>
                  <a:gd name="T59" fmla="*/ 84 h 90"/>
                  <a:gd name="T60" fmla="*/ 16 w 102"/>
                  <a:gd name="T61" fmla="*/ 84 h 90"/>
                  <a:gd name="T62" fmla="*/ 22 w 102"/>
                  <a:gd name="T63" fmla="*/ 90 h 90"/>
                  <a:gd name="T64" fmla="*/ 22 w 102"/>
                  <a:gd name="T6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90">
                    <a:moveTo>
                      <a:pt x="22" y="90"/>
                    </a:moveTo>
                    <a:lnTo>
                      <a:pt x="22" y="90"/>
                    </a:lnTo>
                    <a:lnTo>
                      <a:pt x="38" y="84"/>
                    </a:lnTo>
                    <a:lnTo>
                      <a:pt x="54" y="80"/>
                    </a:lnTo>
                    <a:lnTo>
                      <a:pt x="54" y="80"/>
                    </a:lnTo>
                    <a:lnTo>
                      <a:pt x="78" y="76"/>
                    </a:lnTo>
                    <a:lnTo>
                      <a:pt x="98" y="76"/>
                    </a:lnTo>
                    <a:lnTo>
                      <a:pt x="98" y="76"/>
                    </a:lnTo>
                    <a:lnTo>
                      <a:pt x="102" y="62"/>
                    </a:lnTo>
                    <a:lnTo>
                      <a:pt x="100" y="48"/>
                    </a:lnTo>
                    <a:lnTo>
                      <a:pt x="96" y="32"/>
                    </a:lnTo>
                    <a:lnTo>
                      <a:pt x="86" y="20"/>
                    </a:lnTo>
                    <a:lnTo>
                      <a:pt x="86" y="20"/>
                    </a:lnTo>
                    <a:lnTo>
                      <a:pt x="78" y="12"/>
                    </a:lnTo>
                    <a:lnTo>
                      <a:pt x="70" y="6"/>
                    </a:lnTo>
                    <a:lnTo>
                      <a:pt x="60" y="2"/>
                    </a:lnTo>
                    <a:lnTo>
                      <a:pt x="50" y="0"/>
                    </a:lnTo>
                    <a:lnTo>
                      <a:pt x="40" y="0"/>
                    </a:lnTo>
                    <a:lnTo>
                      <a:pt x="32" y="2"/>
                    </a:lnTo>
                    <a:lnTo>
                      <a:pt x="22" y="4"/>
                    </a:lnTo>
                    <a:lnTo>
                      <a:pt x="14" y="10"/>
                    </a:lnTo>
                    <a:lnTo>
                      <a:pt x="14" y="10"/>
                    </a:lnTo>
                    <a:lnTo>
                      <a:pt x="8" y="18"/>
                    </a:lnTo>
                    <a:lnTo>
                      <a:pt x="4" y="26"/>
                    </a:lnTo>
                    <a:lnTo>
                      <a:pt x="0" y="36"/>
                    </a:lnTo>
                    <a:lnTo>
                      <a:pt x="0" y="46"/>
                    </a:lnTo>
                    <a:lnTo>
                      <a:pt x="0" y="56"/>
                    </a:lnTo>
                    <a:lnTo>
                      <a:pt x="4" y="64"/>
                    </a:lnTo>
                    <a:lnTo>
                      <a:pt x="8" y="74"/>
                    </a:lnTo>
                    <a:lnTo>
                      <a:pt x="16" y="84"/>
                    </a:lnTo>
                    <a:lnTo>
                      <a:pt x="16" y="84"/>
                    </a:lnTo>
                    <a:lnTo>
                      <a:pt x="22" y="90"/>
                    </a:lnTo>
                    <a:lnTo>
                      <a:pt x="22"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0"/>
              <p:cNvSpPr>
                <a:spLocks/>
              </p:cNvSpPr>
              <p:nvPr/>
            </p:nvSpPr>
            <p:spPr bwMode="auto">
              <a:xfrm>
                <a:off x="3027363" y="3255963"/>
                <a:ext cx="152400" cy="155575"/>
              </a:xfrm>
              <a:custGeom>
                <a:avLst/>
                <a:gdLst>
                  <a:gd name="T0" fmla="*/ 18 w 96"/>
                  <a:gd name="T1" fmla="*/ 98 h 98"/>
                  <a:gd name="T2" fmla="*/ 18 w 96"/>
                  <a:gd name="T3" fmla="*/ 98 h 98"/>
                  <a:gd name="T4" fmla="*/ 36 w 96"/>
                  <a:gd name="T5" fmla="*/ 94 h 98"/>
                  <a:gd name="T6" fmla="*/ 36 w 96"/>
                  <a:gd name="T7" fmla="*/ 94 h 98"/>
                  <a:gd name="T8" fmla="*/ 62 w 96"/>
                  <a:gd name="T9" fmla="*/ 90 h 98"/>
                  <a:gd name="T10" fmla="*/ 84 w 96"/>
                  <a:gd name="T11" fmla="*/ 88 h 98"/>
                  <a:gd name="T12" fmla="*/ 84 w 96"/>
                  <a:gd name="T13" fmla="*/ 88 h 98"/>
                  <a:gd name="T14" fmla="*/ 90 w 96"/>
                  <a:gd name="T15" fmla="*/ 76 h 98"/>
                  <a:gd name="T16" fmla="*/ 94 w 96"/>
                  <a:gd name="T17" fmla="*/ 62 h 98"/>
                  <a:gd name="T18" fmla="*/ 94 w 96"/>
                  <a:gd name="T19" fmla="*/ 62 h 98"/>
                  <a:gd name="T20" fmla="*/ 96 w 96"/>
                  <a:gd name="T21" fmla="*/ 52 h 98"/>
                  <a:gd name="T22" fmla="*/ 94 w 96"/>
                  <a:gd name="T23" fmla="*/ 40 h 98"/>
                  <a:gd name="T24" fmla="*/ 92 w 96"/>
                  <a:gd name="T25" fmla="*/ 30 h 98"/>
                  <a:gd name="T26" fmla="*/ 88 w 96"/>
                  <a:gd name="T27" fmla="*/ 22 h 98"/>
                  <a:gd name="T28" fmla="*/ 82 w 96"/>
                  <a:gd name="T29" fmla="*/ 14 h 98"/>
                  <a:gd name="T30" fmla="*/ 74 w 96"/>
                  <a:gd name="T31" fmla="*/ 8 h 98"/>
                  <a:gd name="T32" fmla="*/ 66 w 96"/>
                  <a:gd name="T33" fmla="*/ 2 h 98"/>
                  <a:gd name="T34" fmla="*/ 58 w 96"/>
                  <a:gd name="T35" fmla="*/ 0 h 98"/>
                  <a:gd name="T36" fmla="*/ 58 w 96"/>
                  <a:gd name="T37" fmla="*/ 0 h 98"/>
                  <a:gd name="T38" fmla="*/ 48 w 96"/>
                  <a:gd name="T39" fmla="*/ 0 h 98"/>
                  <a:gd name="T40" fmla="*/ 38 w 96"/>
                  <a:gd name="T41" fmla="*/ 0 h 98"/>
                  <a:gd name="T42" fmla="*/ 30 w 96"/>
                  <a:gd name="T43" fmla="*/ 4 h 98"/>
                  <a:gd name="T44" fmla="*/ 22 w 96"/>
                  <a:gd name="T45" fmla="*/ 10 h 98"/>
                  <a:gd name="T46" fmla="*/ 14 w 96"/>
                  <a:gd name="T47" fmla="*/ 16 h 98"/>
                  <a:gd name="T48" fmla="*/ 8 w 96"/>
                  <a:gd name="T49" fmla="*/ 26 h 98"/>
                  <a:gd name="T50" fmla="*/ 4 w 96"/>
                  <a:gd name="T51" fmla="*/ 34 h 98"/>
                  <a:gd name="T52" fmla="*/ 0 w 96"/>
                  <a:gd name="T53" fmla="*/ 46 h 98"/>
                  <a:gd name="T54" fmla="*/ 0 w 96"/>
                  <a:gd name="T55" fmla="*/ 46 h 98"/>
                  <a:gd name="T56" fmla="*/ 0 w 96"/>
                  <a:gd name="T57" fmla="*/ 60 h 98"/>
                  <a:gd name="T58" fmla="*/ 2 w 96"/>
                  <a:gd name="T59" fmla="*/ 76 h 98"/>
                  <a:gd name="T60" fmla="*/ 8 w 96"/>
                  <a:gd name="T61" fmla="*/ 88 h 98"/>
                  <a:gd name="T62" fmla="*/ 18 w 96"/>
                  <a:gd name="T63" fmla="*/ 98 h 98"/>
                  <a:gd name="T64" fmla="*/ 18 w 96"/>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8">
                    <a:moveTo>
                      <a:pt x="18" y="98"/>
                    </a:moveTo>
                    <a:lnTo>
                      <a:pt x="18" y="98"/>
                    </a:lnTo>
                    <a:lnTo>
                      <a:pt x="36" y="94"/>
                    </a:lnTo>
                    <a:lnTo>
                      <a:pt x="36" y="94"/>
                    </a:lnTo>
                    <a:lnTo>
                      <a:pt x="62" y="90"/>
                    </a:lnTo>
                    <a:lnTo>
                      <a:pt x="84" y="88"/>
                    </a:lnTo>
                    <a:lnTo>
                      <a:pt x="84" y="88"/>
                    </a:lnTo>
                    <a:lnTo>
                      <a:pt x="90" y="76"/>
                    </a:lnTo>
                    <a:lnTo>
                      <a:pt x="94" y="62"/>
                    </a:lnTo>
                    <a:lnTo>
                      <a:pt x="94" y="62"/>
                    </a:lnTo>
                    <a:lnTo>
                      <a:pt x="96" y="52"/>
                    </a:lnTo>
                    <a:lnTo>
                      <a:pt x="94" y="40"/>
                    </a:lnTo>
                    <a:lnTo>
                      <a:pt x="92" y="30"/>
                    </a:lnTo>
                    <a:lnTo>
                      <a:pt x="88" y="22"/>
                    </a:lnTo>
                    <a:lnTo>
                      <a:pt x="82" y="14"/>
                    </a:lnTo>
                    <a:lnTo>
                      <a:pt x="74" y="8"/>
                    </a:lnTo>
                    <a:lnTo>
                      <a:pt x="66" y="2"/>
                    </a:lnTo>
                    <a:lnTo>
                      <a:pt x="58" y="0"/>
                    </a:lnTo>
                    <a:lnTo>
                      <a:pt x="58" y="0"/>
                    </a:lnTo>
                    <a:lnTo>
                      <a:pt x="48" y="0"/>
                    </a:lnTo>
                    <a:lnTo>
                      <a:pt x="38" y="0"/>
                    </a:lnTo>
                    <a:lnTo>
                      <a:pt x="30" y="4"/>
                    </a:lnTo>
                    <a:lnTo>
                      <a:pt x="22" y="10"/>
                    </a:lnTo>
                    <a:lnTo>
                      <a:pt x="14" y="16"/>
                    </a:lnTo>
                    <a:lnTo>
                      <a:pt x="8" y="26"/>
                    </a:lnTo>
                    <a:lnTo>
                      <a:pt x="4" y="34"/>
                    </a:lnTo>
                    <a:lnTo>
                      <a:pt x="0" y="46"/>
                    </a:lnTo>
                    <a:lnTo>
                      <a:pt x="0" y="46"/>
                    </a:lnTo>
                    <a:lnTo>
                      <a:pt x="0" y="60"/>
                    </a:lnTo>
                    <a:lnTo>
                      <a:pt x="2" y="76"/>
                    </a:lnTo>
                    <a:lnTo>
                      <a:pt x="8" y="88"/>
                    </a:lnTo>
                    <a:lnTo>
                      <a:pt x="18" y="98"/>
                    </a:lnTo>
                    <a:lnTo>
                      <a:pt x="1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81"/>
              <p:cNvSpPr>
                <a:spLocks/>
              </p:cNvSpPr>
              <p:nvPr/>
            </p:nvSpPr>
            <p:spPr bwMode="auto">
              <a:xfrm>
                <a:off x="3535363" y="3236913"/>
                <a:ext cx="60325" cy="82550"/>
              </a:xfrm>
              <a:custGeom>
                <a:avLst/>
                <a:gdLst>
                  <a:gd name="T0" fmla="*/ 2 w 38"/>
                  <a:gd name="T1" fmla="*/ 30 h 52"/>
                  <a:gd name="T2" fmla="*/ 2 w 38"/>
                  <a:gd name="T3" fmla="*/ 30 h 52"/>
                  <a:gd name="T4" fmla="*/ 0 w 38"/>
                  <a:gd name="T5" fmla="*/ 20 h 52"/>
                  <a:gd name="T6" fmla="*/ 2 w 38"/>
                  <a:gd name="T7" fmla="*/ 10 h 52"/>
                  <a:gd name="T8" fmla="*/ 8 w 38"/>
                  <a:gd name="T9" fmla="*/ 2 h 52"/>
                  <a:gd name="T10" fmla="*/ 14 w 38"/>
                  <a:gd name="T11" fmla="*/ 0 h 52"/>
                  <a:gd name="T12" fmla="*/ 14 w 38"/>
                  <a:gd name="T13" fmla="*/ 0 h 52"/>
                  <a:gd name="T14" fmla="*/ 20 w 38"/>
                  <a:gd name="T15" fmla="*/ 0 h 52"/>
                  <a:gd name="T16" fmla="*/ 28 w 38"/>
                  <a:gd name="T17" fmla="*/ 4 h 52"/>
                  <a:gd name="T18" fmla="*/ 32 w 38"/>
                  <a:gd name="T19" fmla="*/ 12 h 52"/>
                  <a:gd name="T20" fmla="*/ 36 w 38"/>
                  <a:gd name="T21" fmla="*/ 22 h 52"/>
                  <a:gd name="T22" fmla="*/ 36 w 38"/>
                  <a:gd name="T23" fmla="*/ 22 h 52"/>
                  <a:gd name="T24" fmla="*/ 38 w 38"/>
                  <a:gd name="T25" fmla="*/ 32 h 52"/>
                  <a:gd name="T26" fmla="*/ 36 w 38"/>
                  <a:gd name="T27" fmla="*/ 42 h 52"/>
                  <a:gd name="T28" fmla="*/ 32 w 38"/>
                  <a:gd name="T29" fmla="*/ 48 h 52"/>
                  <a:gd name="T30" fmla="*/ 26 w 38"/>
                  <a:gd name="T31" fmla="*/ 52 h 52"/>
                  <a:gd name="T32" fmla="*/ 26 w 38"/>
                  <a:gd name="T33" fmla="*/ 52 h 52"/>
                  <a:gd name="T34" fmla="*/ 18 w 38"/>
                  <a:gd name="T35" fmla="*/ 52 h 52"/>
                  <a:gd name="T36" fmla="*/ 12 w 38"/>
                  <a:gd name="T37" fmla="*/ 48 h 52"/>
                  <a:gd name="T38" fmla="*/ 6 w 38"/>
                  <a:gd name="T39" fmla="*/ 40 h 52"/>
                  <a:gd name="T40" fmla="*/ 2 w 38"/>
                  <a:gd name="T41" fmla="*/ 30 h 52"/>
                  <a:gd name="T42" fmla="*/ 2 w 38"/>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2">
                    <a:moveTo>
                      <a:pt x="2" y="30"/>
                    </a:moveTo>
                    <a:lnTo>
                      <a:pt x="2" y="30"/>
                    </a:lnTo>
                    <a:lnTo>
                      <a:pt x="0" y="20"/>
                    </a:lnTo>
                    <a:lnTo>
                      <a:pt x="2" y="10"/>
                    </a:lnTo>
                    <a:lnTo>
                      <a:pt x="8" y="2"/>
                    </a:lnTo>
                    <a:lnTo>
                      <a:pt x="14" y="0"/>
                    </a:lnTo>
                    <a:lnTo>
                      <a:pt x="14" y="0"/>
                    </a:lnTo>
                    <a:lnTo>
                      <a:pt x="20" y="0"/>
                    </a:lnTo>
                    <a:lnTo>
                      <a:pt x="28" y="4"/>
                    </a:lnTo>
                    <a:lnTo>
                      <a:pt x="32" y="12"/>
                    </a:lnTo>
                    <a:lnTo>
                      <a:pt x="36" y="22"/>
                    </a:lnTo>
                    <a:lnTo>
                      <a:pt x="36" y="22"/>
                    </a:lnTo>
                    <a:lnTo>
                      <a:pt x="38" y="32"/>
                    </a:lnTo>
                    <a:lnTo>
                      <a:pt x="36" y="42"/>
                    </a:lnTo>
                    <a:lnTo>
                      <a:pt x="32" y="48"/>
                    </a:lnTo>
                    <a:lnTo>
                      <a:pt x="26" y="52"/>
                    </a:lnTo>
                    <a:lnTo>
                      <a:pt x="26" y="52"/>
                    </a:lnTo>
                    <a:lnTo>
                      <a:pt x="18" y="52"/>
                    </a:lnTo>
                    <a:lnTo>
                      <a:pt x="12" y="48"/>
                    </a:lnTo>
                    <a:lnTo>
                      <a:pt x="6" y="40"/>
                    </a:lnTo>
                    <a:lnTo>
                      <a:pt x="2" y="30"/>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2"/>
              <p:cNvSpPr>
                <a:spLocks/>
              </p:cNvSpPr>
              <p:nvPr/>
            </p:nvSpPr>
            <p:spPr bwMode="auto">
              <a:xfrm>
                <a:off x="3116263" y="3338513"/>
                <a:ext cx="57150" cy="82550"/>
              </a:xfrm>
              <a:custGeom>
                <a:avLst/>
                <a:gdLst>
                  <a:gd name="T0" fmla="*/ 0 w 36"/>
                  <a:gd name="T1" fmla="*/ 30 h 52"/>
                  <a:gd name="T2" fmla="*/ 0 w 36"/>
                  <a:gd name="T3" fmla="*/ 30 h 52"/>
                  <a:gd name="T4" fmla="*/ 0 w 36"/>
                  <a:gd name="T5" fmla="*/ 20 h 52"/>
                  <a:gd name="T6" fmla="*/ 2 w 36"/>
                  <a:gd name="T7" fmla="*/ 10 h 52"/>
                  <a:gd name="T8" fmla="*/ 6 w 36"/>
                  <a:gd name="T9" fmla="*/ 4 h 52"/>
                  <a:gd name="T10" fmla="*/ 12 w 36"/>
                  <a:gd name="T11" fmla="*/ 0 h 52"/>
                  <a:gd name="T12" fmla="*/ 12 w 36"/>
                  <a:gd name="T13" fmla="*/ 0 h 52"/>
                  <a:gd name="T14" fmla="*/ 20 w 36"/>
                  <a:gd name="T15" fmla="*/ 0 h 52"/>
                  <a:gd name="T16" fmla="*/ 26 w 36"/>
                  <a:gd name="T17" fmla="*/ 4 h 52"/>
                  <a:gd name="T18" fmla="*/ 32 w 36"/>
                  <a:gd name="T19" fmla="*/ 12 h 52"/>
                  <a:gd name="T20" fmla="*/ 36 w 36"/>
                  <a:gd name="T21" fmla="*/ 22 h 52"/>
                  <a:gd name="T22" fmla="*/ 36 w 36"/>
                  <a:gd name="T23" fmla="*/ 22 h 52"/>
                  <a:gd name="T24" fmla="*/ 36 w 36"/>
                  <a:gd name="T25" fmla="*/ 32 h 52"/>
                  <a:gd name="T26" fmla="*/ 34 w 36"/>
                  <a:gd name="T27" fmla="*/ 42 h 52"/>
                  <a:gd name="T28" fmla="*/ 30 w 36"/>
                  <a:gd name="T29" fmla="*/ 48 h 52"/>
                  <a:gd name="T30" fmla="*/ 24 w 36"/>
                  <a:gd name="T31" fmla="*/ 52 h 52"/>
                  <a:gd name="T32" fmla="*/ 24 w 36"/>
                  <a:gd name="T33" fmla="*/ 52 h 52"/>
                  <a:gd name="T34" fmla="*/ 16 w 36"/>
                  <a:gd name="T35" fmla="*/ 52 h 52"/>
                  <a:gd name="T36" fmla="*/ 10 w 36"/>
                  <a:gd name="T37" fmla="*/ 48 h 52"/>
                  <a:gd name="T38" fmla="*/ 4 w 36"/>
                  <a:gd name="T39" fmla="*/ 40 h 52"/>
                  <a:gd name="T40" fmla="*/ 0 w 36"/>
                  <a:gd name="T41" fmla="*/ 30 h 52"/>
                  <a:gd name="T42" fmla="*/ 0 w 36"/>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0" y="30"/>
                    </a:moveTo>
                    <a:lnTo>
                      <a:pt x="0" y="30"/>
                    </a:lnTo>
                    <a:lnTo>
                      <a:pt x="0" y="20"/>
                    </a:lnTo>
                    <a:lnTo>
                      <a:pt x="2" y="10"/>
                    </a:lnTo>
                    <a:lnTo>
                      <a:pt x="6" y="4"/>
                    </a:lnTo>
                    <a:lnTo>
                      <a:pt x="12" y="0"/>
                    </a:lnTo>
                    <a:lnTo>
                      <a:pt x="12" y="0"/>
                    </a:lnTo>
                    <a:lnTo>
                      <a:pt x="20" y="0"/>
                    </a:lnTo>
                    <a:lnTo>
                      <a:pt x="26" y="4"/>
                    </a:lnTo>
                    <a:lnTo>
                      <a:pt x="32" y="12"/>
                    </a:lnTo>
                    <a:lnTo>
                      <a:pt x="36" y="22"/>
                    </a:lnTo>
                    <a:lnTo>
                      <a:pt x="36" y="22"/>
                    </a:lnTo>
                    <a:lnTo>
                      <a:pt x="36" y="32"/>
                    </a:lnTo>
                    <a:lnTo>
                      <a:pt x="34" y="42"/>
                    </a:lnTo>
                    <a:lnTo>
                      <a:pt x="30" y="48"/>
                    </a:lnTo>
                    <a:lnTo>
                      <a:pt x="24" y="52"/>
                    </a:lnTo>
                    <a:lnTo>
                      <a:pt x="24" y="52"/>
                    </a:lnTo>
                    <a:lnTo>
                      <a:pt x="16" y="52"/>
                    </a:lnTo>
                    <a:lnTo>
                      <a:pt x="10" y="48"/>
                    </a:lnTo>
                    <a:lnTo>
                      <a:pt x="4" y="4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83"/>
              <p:cNvSpPr>
                <a:spLocks/>
              </p:cNvSpPr>
              <p:nvPr/>
            </p:nvSpPr>
            <p:spPr bwMode="auto">
              <a:xfrm>
                <a:off x="3059113" y="3411538"/>
                <a:ext cx="552450" cy="212725"/>
              </a:xfrm>
              <a:custGeom>
                <a:avLst/>
                <a:gdLst>
                  <a:gd name="T0" fmla="*/ 348 w 348"/>
                  <a:gd name="T1" fmla="*/ 0 h 134"/>
                  <a:gd name="T2" fmla="*/ 348 w 348"/>
                  <a:gd name="T3" fmla="*/ 0 h 134"/>
                  <a:gd name="T4" fmla="*/ 342 w 348"/>
                  <a:gd name="T5" fmla="*/ 10 h 134"/>
                  <a:gd name="T6" fmla="*/ 322 w 348"/>
                  <a:gd name="T7" fmla="*/ 34 h 134"/>
                  <a:gd name="T8" fmla="*/ 308 w 348"/>
                  <a:gd name="T9" fmla="*/ 50 h 134"/>
                  <a:gd name="T10" fmla="*/ 290 w 348"/>
                  <a:gd name="T11" fmla="*/ 68 h 134"/>
                  <a:gd name="T12" fmla="*/ 272 w 348"/>
                  <a:gd name="T13" fmla="*/ 84 h 134"/>
                  <a:gd name="T14" fmla="*/ 248 w 348"/>
                  <a:gd name="T15" fmla="*/ 100 h 134"/>
                  <a:gd name="T16" fmla="*/ 224 w 348"/>
                  <a:gd name="T17" fmla="*/ 114 h 134"/>
                  <a:gd name="T18" fmla="*/ 198 w 348"/>
                  <a:gd name="T19" fmla="*/ 124 h 134"/>
                  <a:gd name="T20" fmla="*/ 184 w 348"/>
                  <a:gd name="T21" fmla="*/ 128 h 134"/>
                  <a:gd name="T22" fmla="*/ 170 w 348"/>
                  <a:gd name="T23" fmla="*/ 132 h 134"/>
                  <a:gd name="T24" fmla="*/ 154 w 348"/>
                  <a:gd name="T25" fmla="*/ 134 h 134"/>
                  <a:gd name="T26" fmla="*/ 138 w 348"/>
                  <a:gd name="T27" fmla="*/ 134 h 134"/>
                  <a:gd name="T28" fmla="*/ 122 w 348"/>
                  <a:gd name="T29" fmla="*/ 132 h 134"/>
                  <a:gd name="T30" fmla="*/ 106 w 348"/>
                  <a:gd name="T31" fmla="*/ 130 h 134"/>
                  <a:gd name="T32" fmla="*/ 90 w 348"/>
                  <a:gd name="T33" fmla="*/ 126 h 134"/>
                  <a:gd name="T34" fmla="*/ 72 w 348"/>
                  <a:gd name="T35" fmla="*/ 120 h 134"/>
                  <a:gd name="T36" fmla="*/ 54 w 348"/>
                  <a:gd name="T37" fmla="*/ 112 h 134"/>
                  <a:gd name="T38" fmla="*/ 36 w 348"/>
                  <a:gd name="T39" fmla="*/ 102 h 134"/>
                  <a:gd name="T40" fmla="*/ 18 w 348"/>
                  <a:gd name="T41" fmla="*/ 90 h 134"/>
                  <a:gd name="T42" fmla="*/ 0 w 348"/>
                  <a:gd name="T43" fmla="*/ 76 h 134"/>
                  <a:gd name="T44" fmla="*/ 0 w 348"/>
                  <a:gd name="T45" fmla="*/ 76 h 134"/>
                  <a:gd name="T46" fmla="*/ 8 w 348"/>
                  <a:gd name="T47" fmla="*/ 78 h 134"/>
                  <a:gd name="T48" fmla="*/ 28 w 348"/>
                  <a:gd name="T49" fmla="*/ 82 h 134"/>
                  <a:gd name="T50" fmla="*/ 62 w 348"/>
                  <a:gd name="T51" fmla="*/ 84 h 134"/>
                  <a:gd name="T52" fmla="*/ 104 w 348"/>
                  <a:gd name="T53" fmla="*/ 84 h 134"/>
                  <a:gd name="T54" fmla="*/ 130 w 348"/>
                  <a:gd name="T55" fmla="*/ 80 h 134"/>
                  <a:gd name="T56" fmla="*/ 156 w 348"/>
                  <a:gd name="T57" fmla="*/ 76 h 134"/>
                  <a:gd name="T58" fmla="*/ 186 w 348"/>
                  <a:gd name="T59" fmla="*/ 70 h 134"/>
                  <a:gd name="T60" fmla="*/ 216 w 348"/>
                  <a:gd name="T61" fmla="*/ 62 h 134"/>
                  <a:gd name="T62" fmla="*/ 248 w 348"/>
                  <a:gd name="T63" fmla="*/ 52 h 134"/>
                  <a:gd name="T64" fmla="*/ 280 w 348"/>
                  <a:gd name="T65" fmla="*/ 38 h 134"/>
                  <a:gd name="T66" fmla="*/ 314 w 348"/>
                  <a:gd name="T67" fmla="*/ 20 h 134"/>
                  <a:gd name="T68" fmla="*/ 348 w 348"/>
                  <a:gd name="T69" fmla="*/ 0 h 134"/>
                  <a:gd name="T70" fmla="*/ 348 w 348"/>
                  <a:gd name="T7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134">
                    <a:moveTo>
                      <a:pt x="348" y="0"/>
                    </a:moveTo>
                    <a:lnTo>
                      <a:pt x="348" y="0"/>
                    </a:lnTo>
                    <a:lnTo>
                      <a:pt x="342" y="10"/>
                    </a:lnTo>
                    <a:lnTo>
                      <a:pt x="322" y="34"/>
                    </a:lnTo>
                    <a:lnTo>
                      <a:pt x="308" y="50"/>
                    </a:lnTo>
                    <a:lnTo>
                      <a:pt x="290" y="68"/>
                    </a:lnTo>
                    <a:lnTo>
                      <a:pt x="272" y="84"/>
                    </a:lnTo>
                    <a:lnTo>
                      <a:pt x="248" y="100"/>
                    </a:lnTo>
                    <a:lnTo>
                      <a:pt x="224" y="114"/>
                    </a:lnTo>
                    <a:lnTo>
                      <a:pt x="198" y="124"/>
                    </a:lnTo>
                    <a:lnTo>
                      <a:pt x="184" y="128"/>
                    </a:lnTo>
                    <a:lnTo>
                      <a:pt x="170" y="132"/>
                    </a:lnTo>
                    <a:lnTo>
                      <a:pt x="154" y="134"/>
                    </a:lnTo>
                    <a:lnTo>
                      <a:pt x="138" y="134"/>
                    </a:lnTo>
                    <a:lnTo>
                      <a:pt x="122" y="132"/>
                    </a:lnTo>
                    <a:lnTo>
                      <a:pt x="106" y="130"/>
                    </a:lnTo>
                    <a:lnTo>
                      <a:pt x="90" y="126"/>
                    </a:lnTo>
                    <a:lnTo>
                      <a:pt x="72" y="120"/>
                    </a:lnTo>
                    <a:lnTo>
                      <a:pt x="54" y="112"/>
                    </a:lnTo>
                    <a:lnTo>
                      <a:pt x="36" y="102"/>
                    </a:lnTo>
                    <a:lnTo>
                      <a:pt x="18" y="90"/>
                    </a:lnTo>
                    <a:lnTo>
                      <a:pt x="0" y="76"/>
                    </a:lnTo>
                    <a:lnTo>
                      <a:pt x="0" y="76"/>
                    </a:lnTo>
                    <a:lnTo>
                      <a:pt x="8" y="78"/>
                    </a:lnTo>
                    <a:lnTo>
                      <a:pt x="28" y="82"/>
                    </a:lnTo>
                    <a:lnTo>
                      <a:pt x="62" y="84"/>
                    </a:lnTo>
                    <a:lnTo>
                      <a:pt x="104" y="84"/>
                    </a:lnTo>
                    <a:lnTo>
                      <a:pt x="130" y="80"/>
                    </a:lnTo>
                    <a:lnTo>
                      <a:pt x="156" y="76"/>
                    </a:lnTo>
                    <a:lnTo>
                      <a:pt x="186" y="70"/>
                    </a:lnTo>
                    <a:lnTo>
                      <a:pt x="216" y="62"/>
                    </a:lnTo>
                    <a:lnTo>
                      <a:pt x="248" y="52"/>
                    </a:lnTo>
                    <a:lnTo>
                      <a:pt x="280" y="38"/>
                    </a:lnTo>
                    <a:lnTo>
                      <a:pt x="314" y="20"/>
                    </a:lnTo>
                    <a:lnTo>
                      <a:pt x="348" y="0"/>
                    </a:ln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4"/>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 name="T106" fmla="*/ 382 w 464"/>
                  <a:gd name="T10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lnTo>
                      <a:pt x="38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85"/>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86"/>
              <p:cNvSpPr>
                <a:spLocks/>
              </p:cNvSpPr>
              <p:nvPr/>
            </p:nvSpPr>
            <p:spPr bwMode="auto">
              <a:xfrm>
                <a:off x="4894263" y="439896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87"/>
              <p:cNvSpPr>
                <a:spLocks/>
              </p:cNvSpPr>
              <p:nvPr/>
            </p:nvSpPr>
            <p:spPr bwMode="auto">
              <a:xfrm>
                <a:off x="5040313" y="366871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88"/>
              <p:cNvSpPr>
                <a:spLocks/>
              </p:cNvSpPr>
              <p:nvPr/>
            </p:nvSpPr>
            <p:spPr bwMode="auto">
              <a:xfrm>
                <a:off x="5126038" y="394493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89"/>
              <p:cNvSpPr>
                <a:spLocks/>
              </p:cNvSpPr>
              <p:nvPr/>
            </p:nvSpPr>
            <p:spPr bwMode="auto">
              <a:xfrm>
                <a:off x="5510213" y="395763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90"/>
              <p:cNvSpPr>
                <a:spLocks/>
              </p:cNvSpPr>
              <p:nvPr/>
            </p:nvSpPr>
            <p:spPr bwMode="auto">
              <a:xfrm>
                <a:off x="4868863" y="312896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91"/>
              <p:cNvSpPr>
                <a:spLocks/>
              </p:cNvSpPr>
              <p:nvPr/>
            </p:nvSpPr>
            <p:spPr bwMode="auto">
              <a:xfrm>
                <a:off x="5033963" y="342423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92"/>
              <p:cNvSpPr>
                <a:spLocks/>
              </p:cNvSpPr>
              <p:nvPr/>
            </p:nvSpPr>
            <p:spPr bwMode="auto">
              <a:xfrm>
                <a:off x="5449888" y="337026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93"/>
              <p:cNvSpPr>
                <a:spLocks/>
              </p:cNvSpPr>
              <p:nvPr/>
            </p:nvSpPr>
            <p:spPr bwMode="auto">
              <a:xfrm>
                <a:off x="5014913" y="348456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4"/>
              <p:cNvSpPr>
                <a:spLocks/>
              </p:cNvSpPr>
              <p:nvPr/>
            </p:nvSpPr>
            <p:spPr bwMode="auto">
              <a:xfrm>
                <a:off x="5446713" y="344011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95"/>
              <p:cNvSpPr>
                <a:spLocks/>
              </p:cNvSpPr>
              <p:nvPr/>
            </p:nvSpPr>
            <p:spPr bwMode="auto">
              <a:xfrm>
                <a:off x="5103813" y="381476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96"/>
              <p:cNvSpPr>
                <a:spLocks/>
              </p:cNvSpPr>
              <p:nvPr/>
            </p:nvSpPr>
            <p:spPr bwMode="auto">
              <a:xfrm>
                <a:off x="5119688" y="364331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97"/>
              <p:cNvSpPr>
                <a:spLocks/>
              </p:cNvSpPr>
              <p:nvPr/>
            </p:nvSpPr>
            <p:spPr bwMode="auto">
              <a:xfrm>
                <a:off x="4252913" y="3325813"/>
                <a:ext cx="250825" cy="431800"/>
              </a:xfrm>
              <a:custGeom>
                <a:avLst/>
                <a:gdLst>
                  <a:gd name="T0" fmla="*/ 14 w 158"/>
                  <a:gd name="T1" fmla="*/ 256 h 272"/>
                  <a:gd name="T2" fmla="*/ 14 w 158"/>
                  <a:gd name="T3" fmla="*/ 256 h 272"/>
                  <a:gd name="T4" fmla="*/ 10 w 158"/>
                  <a:gd name="T5" fmla="*/ 246 h 272"/>
                  <a:gd name="T6" fmla="*/ 6 w 158"/>
                  <a:gd name="T7" fmla="*/ 238 h 272"/>
                  <a:gd name="T8" fmla="*/ 2 w 158"/>
                  <a:gd name="T9" fmla="*/ 218 h 272"/>
                  <a:gd name="T10" fmla="*/ 2 w 158"/>
                  <a:gd name="T11" fmla="*/ 218 h 272"/>
                  <a:gd name="T12" fmla="*/ 2 w 158"/>
                  <a:gd name="T13" fmla="*/ 218 h 272"/>
                  <a:gd name="T14" fmla="*/ 0 w 158"/>
                  <a:gd name="T15" fmla="*/ 198 h 272"/>
                  <a:gd name="T16" fmla="*/ 0 w 158"/>
                  <a:gd name="T17" fmla="*/ 198 h 272"/>
                  <a:gd name="T18" fmla="*/ 0 w 158"/>
                  <a:gd name="T19" fmla="*/ 198 h 272"/>
                  <a:gd name="T20" fmla="*/ 2 w 158"/>
                  <a:gd name="T21" fmla="*/ 180 h 272"/>
                  <a:gd name="T22" fmla="*/ 4 w 158"/>
                  <a:gd name="T23" fmla="*/ 166 h 272"/>
                  <a:gd name="T24" fmla="*/ 8 w 158"/>
                  <a:gd name="T25" fmla="*/ 150 h 272"/>
                  <a:gd name="T26" fmla="*/ 14 w 158"/>
                  <a:gd name="T27" fmla="*/ 136 h 272"/>
                  <a:gd name="T28" fmla="*/ 22 w 158"/>
                  <a:gd name="T29" fmla="*/ 122 h 272"/>
                  <a:gd name="T30" fmla="*/ 30 w 158"/>
                  <a:gd name="T31" fmla="*/ 108 h 272"/>
                  <a:gd name="T32" fmla="*/ 50 w 158"/>
                  <a:gd name="T33" fmla="*/ 82 h 272"/>
                  <a:gd name="T34" fmla="*/ 72 w 158"/>
                  <a:gd name="T35" fmla="*/ 58 h 272"/>
                  <a:gd name="T36" fmla="*/ 96 w 158"/>
                  <a:gd name="T37" fmla="*/ 36 h 272"/>
                  <a:gd name="T38" fmla="*/ 122 w 158"/>
                  <a:gd name="T39" fmla="*/ 18 h 272"/>
                  <a:gd name="T40" fmla="*/ 148 w 158"/>
                  <a:gd name="T41" fmla="*/ 0 h 272"/>
                  <a:gd name="T42" fmla="*/ 148 w 158"/>
                  <a:gd name="T43" fmla="*/ 0 h 272"/>
                  <a:gd name="T44" fmla="*/ 158 w 158"/>
                  <a:gd name="T45" fmla="*/ 12 h 272"/>
                  <a:gd name="T46" fmla="*/ 158 w 158"/>
                  <a:gd name="T47" fmla="*/ 12 h 272"/>
                  <a:gd name="T48" fmla="*/ 134 w 158"/>
                  <a:gd name="T49" fmla="*/ 30 h 272"/>
                  <a:gd name="T50" fmla="*/ 108 w 158"/>
                  <a:gd name="T51" fmla="*/ 50 h 272"/>
                  <a:gd name="T52" fmla="*/ 84 w 158"/>
                  <a:gd name="T53" fmla="*/ 70 h 272"/>
                  <a:gd name="T54" fmla="*/ 64 w 158"/>
                  <a:gd name="T55" fmla="*/ 92 h 272"/>
                  <a:gd name="T56" fmla="*/ 46 w 158"/>
                  <a:gd name="T57" fmla="*/ 116 h 272"/>
                  <a:gd name="T58" fmla="*/ 38 w 158"/>
                  <a:gd name="T59" fmla="*/ 128 h 272"/>
                  <a:gd name="T60" fmla="*/ 32 w 158"/>
                  <a:gd name="T61" fmla="*/ 142 h 272"/>
                  <a:gd name="T62" fmla="*/ 26 w 158"/>
                  <a:gd name="T63" fmla="*/ 154 h 272"/>
                  <a:gd name="T64" fmla="*/ 22 w 158"/>
                  <a:gd name="T65" fmla="*/ 168 h 272"/>
                  <a:gd name="T66" fmla="*/ 20 w 158"/>
                  <a:gd name="T67" fmla="*/ 182 h 272"/>
                  <a:gd name="T68" fmla="*/ 18 w 158"/>
                  <a:gd name="T69" fmla="*/ 198 h 272"/>
                  <a:gd name="T70" fmla="*/ 18 w 158"/>
                  <a:gd name="T71" fmla="*/ 198 h 272"/>
                  <a:gd name="T72" fmla="*/ 18 w 158"/>
                  <a:gd name="T73" fmla="*/ 198 h 272"/>
                  <a:gd name="T74" fmla="*/ 20 w 158"/>
                  <a:gd name="T75" fmla="*/ 216 h 272"/>
                  <a:gd name="T76" fmla="*/ 20 w 158"/>
                  <a:gd name="T77" fmla="*/ 216 h 272"/>
                  <a:gd name="T78" fmla="*/ 20 w 158"/>
                  <a:gd name="T79" fmla="*/ 216 h 272"/>
                  <a:gd name="T80" fmla="*/ 22 w 158"/>
                  <a:gd name="T81" fmla="*/ 232 h 272"/>
                  <a:gd name="T82" fmla="*/ 26 w 158"/>
                  <a:gd name="T83" fmla="*/ 240 h 272"/>
                  <a:gd name="T84" fmla="*/ 30 w 158"/>
                  <a:gd name="T85" fmla="*/ 246 h 272"/>
                  <a:gd name="T86" fmla="*/ 30 w 158"/>
                  <a:gd name="T87" fmla="*/ 246 h 272"/>
                  <a:gd name="T88" fmla="*/ 30 w 158"/>
                  <a:gd name="T89" fmla="*/ 246 h 272"/>
                  <a:gd name="T90" fmla="*/ 34 w 158"/>
                  <a:gd name="T91" fmla="*/ 250 h 272"/>
                  <a:gd name="T92" fmla="*/ 38 w 158"/>
                  <a:gd name="T93" fmla="*/ 252 h 272"/>
                  <a:gd name="T94" fmla="*/ 46 w 158"/>
                  <a:gd name="T95" fmla="*/ 254 h 272"/>
                  <a:gd name="T96" fmla="*/ 54 w 158"/>
                  <a:gd name="T97" fmla="*/ 256 h 272"/>
                  <a:gd name="T98" fmla="*/ 54 w 158"/>
                  <a:gd name="T99" fmla="*/ 256 h 272"/>
                  <a:gd name="T100" fmla="*/ 54 w 158"/>
                  <a:gd name="T101" fmla="*/ 256 h 272"/>
                  <a:gd name="T102" fmla="*/ 52 w 158"/>
                  <a:gd name="T103" fmla="*/ 272 h 272"/>
                  <a:gd name="T104" fmla="*/ 52 w 158"/>
                  <a:gd name="T105" fmla="*/ 272 h 272"/>
                  <a:gd name="T106" fmla="*/ 40 w 158"/>
                  <a:gd name="T107" fmla="*/ 272 h 272"/>
                  <a:gd name="T108" fmla="*/ 30 w 158"/>
                  <a:gd name="T109" fmla="*/ 268 h 272"/>
                  <a:gd name="T110" fmla="*/ 22 w 158"/>
                  <a:gd name="T111" fmla="*/ 262 h 272"/>
                  <a:gd name="T112" fmla="*/ 14 w 158"/>
                  <a:gd name="T113" fmla="*/ 256 h 272"/>
                  <a:gd name="T114" fmla="*/ 14 w 158"/>
                  <a:gd name="T115"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72">
                    <a:moveTo>
                      <a:pt x="14" y="256"/>
                    </a:moveTo>
                    <a:lnTo>
                      <a:pt x="14" y="256"/>
                    </a:lnTo>
                    <a:lnTo>
                      <a:pt x="10" y="246"/>
                    </a:lnTo>
                    <a:lnTo>
                      <a:pt x="6" y="238"/>
                    </a:lnTo>
                    <a:lnTo>
                      <a:pt x="2" y="218"/>
                    </a:lnTo>
                    <a:lnTo>
                      <a:pt x="2" y="218"/>
                    </a:lnTo>
                    <a:lnTo>
                      <a:pt x="2" y="218"/>
                    </a:lnTo>
                    <a:lnTo>
                      <a:pt x="0" y="198"/>
                    </a:lnTo>
                    <a:lnTo>
                      <a:pt x="0" y="198"/>
                    </a:lnTo>
                    <a:lnTo>
                      <a:pt x="0" y="198"/>
                    </a:lnTo>
                    <a:lnTo>
                      <a:pt x="2" y="180"/>
                    </a:lnTo>
                    <a:lnTo>
                      <a:pt x="4" y="166"/>
                    </a:lnTo>
                    <a:lnTo>
                      <a:pt x="8" y="150"/>
                    </a:lnTo>
                    <a:lnTo>
                      <a:pt x="14" y="136"/>
                    </a:lnTo>
                    <a:lnTo>
                      <a:pt x="22" y="122"/>
                    </a:lnTo>
                    <a:lnTo>
                      <a:pt x="30" y="108"/>
                    </a:lnTo>
                    <a:lnTo>
                      <a:pt x="50" y="82"/>
                    </a:lnTo>
                    <a:lnTo>
                      <a:pt x="72" y="58"/>
                    </a:lnTo>
                    <a:lnTo>
                      <a:pt x="96" y="36"/>
                    </a:lnTo>
                    <a:lnTo>
                      <a:pt x="122" y="18"/>
                    </a:lnTo>
                    <a:lnTo>
                      <a:pt x="148" y="0"/>
                    </a:lnTo>
                    <a:lnTo>
                      <a:pt x="148" y="0"/>
                    </a:lnTo>
                    <a:lnTo>
                      <a:pt x="158" y="12"/>
                    </a:lnTo>
                    <a:lnTo>
                      <a:pt x="158" y="12"/>
                    </a:lnTo>
                    <a:lnTo>
                      <a:pt x="134" y="30"/>
                    </a:lnTo>
                    <a:lnTo>
                      <a:pt x="108" y="50"/>
                    </a:lnTo>
                    <a:lnTo>
                      <a:pt x="84" y="70"/>
                    </a:lnTo>
                    <a:lnTo>
                      <a:pt x="64" y="92"/>
                    </a:lnTo>
                    <a:lnTo>
                      <a:pt x="46" y="116"/>
                    </a:lnTo>
                    <a:lnTo>
                      <a:pt x="38" y="128"/>
                    </a:lnTo>
                    <a:lnTo>
                      <a:pt x="32" y="142"/>
                    </a:lnTo>
                    <a:lnTo>
                      <a:pt x="26" y="154"/>
                    </a:lnTo>
                    <a:lnTo>
                      <a:pt x="22" y="168"/>
                    </a:lnTo>
                    <a:lnTo>
                      <a:pt x="20" y="182"/>
                    </a:lnTo>
                    <a:lnTo>
                      <a:pt x="18" y="198"/>
                    </a:lnTo>
                    <a:lnTo>
                      <a:pt x="18" y="198"/>
                    </a:lnTo>
                    <a:lnTo>
                      <a:pt x="18" y="198"/>
                    </a:lnTo>
                    <a:lnTo>
                      <a:pt x="20" y="216"/>
                    </a:lnTo>
                    <a:lnTo>
                      <a:pt x="20" y="216"/>
                    </a:lnTo>
                    <a:lnTo>
                      <a:pt x="20" y="216"/>
                    </a:lnTo>
                    <a:lnTo>
                      <a:pt x="22" y="232"/>
                    </a:lnTo>
                    <a:lnTo>
                      <a:pt x="26" y="240"/>
                    </a:lnTo>
                    <a:lnTo>
                      <a:pt x="30" y="246"/>
                    </a:lnTo>
                    <a:lnTo>
                      <a:pt x="30" y="246"/>
                    </a:lnTo>
                    <a:lnTo>
                      <a:pt x="30" y="246"/>
                    </a:lnTo>
                    <a:lnTo>
                      <a:pt x="34" y="250"/>
                    </a:lnTo>
                    <a:lnTo>
                      <a:pt x="38" y="252"/>
                    </a:lnTo>
                    <a:lnTo>
                      <a:pt x="46" y="254"/>
                    </a:lnTo>
                    <a:lnTo>
                      <a:pt x="54" y="256"/>
                    </a:lnTo>
                    <a:lnTo>
                      <a:pt x="54" y="256"/>
                    </a:lnTo>
                    <a:lnTo>
                      <a:pt x="54" y="256"/>
                    </a:lnTo>
                    <a:lnTo>
                      <a:pt x="52" y="272"/>
                    </a:lnTo>
                    <a:lnTo>
                      <a:pt x="52" y="272"/>
                    </a:lnTo>
                    <a:lnTo>
                      <a:pt x="40" y="272"/>
                    </a:lnTo>
                    <a:lnTo>
                      <a:pt x="30" y="268"/>
                    </a:lnTo>
                    <a:lnTo>
                      <a:pt x="22" y="262"/>
                    </a:lnTo>
                    <a:lnTo>
                      <a:pt x="14" y="256"/>
                    </a:lnTo>
                    <a:lnTo>
                      <a:pt x="14" y="25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98"/>
              <p:cNvSpPr>
                <a:spLocks noEditPoints="1"/>
              </p:cNvSpPr>
              <p:nvPr/>
            </p:nvSpPr>
            <p:spPr bwMode="auto">
              <a:xfrm>
                <a:off x="4278313" y="3024188"/>
                <a:ext cx="498475" cy="479425"/>
              </a:xfrm>
              <a:custGeom>
                <a:avLst/>
                <a:gdLst>
                  <a:gd name="T0" fmla="*/ 294 w 314"/>
                  <a:gd name="T1" fmla="*/ 94 h 302"/>
                  <a:gd name="T2" fmla="*/ 272 w 314"/>
                  <a:gd name="T3" fmla="*/ 86 h 302"/>
                  <a:gd name="T4" fmla="*/ 240 w 314"/>
                  <a:gd name="T5" fmla="*/ 92 h 302"/>
                  <a:gd name="T6" fmla="*/ 252 w 314"/>
                  <a:gd name="T7" fmla="*/ 64 h 302"/>
                  <a:gd name="T8" fmla="*/ 250 w 314"/>
                  <a:gd name="T9" fmla="*/ 40 h 302"/>
                  <a:gd name="T10" fmla="*/ 230 w 314"/>
                  <a:gd name="T11" fmla="*/ 10 h 302"/>
                  <a:gd name="T12" fmla="*/ 200 w 314"/>
                  <a:gd name="T13" fmla="*/ 0 h 302"/>
                  <a:gd name="T14" fmla="*/ 178 w 314"/>
                  <a:gd name="T15" fmla="*/ 6 h 302"/>
                  <a:gd name="T16" fmla="*/ 160 w 314"/>
                  <a:gd name="T17" fmla="*/ 28 h 302"/>
                  <a:gd name="T18" fmla="*/ 150 w 314"/>
                  <a:gd name="T19" fmla="*/ 68 h 302"/>
                  <a:gd name="T20" fmla="*/ 120 w 314"/>
                  <a:gd name="T21" fmla="*/ 30 h 302"/>
                  <a:gd name="T22" fmla="*/ 106 w 314"/>
                  <a:gd name="T23" fmla="*/ 24 h 302"/>
                  <a:gd name="T24" fmla="*/ 70 w 314"/>
                  <a:gd name="T25" fmla="*/ 30 h 302"/>
                  <a:gd name="T26" fmla="*/ 46 w 314"/>
                  <a:gd name="T27" fmla="*/ 52 h 302"/>
                  <a:gd name="T28" fmla="*/ 40 w 314"/>
                  <a:gd name="T29" fmla="*/ 76 h 302"/>
                  <a:gd name="T30" fmla="*/ 48 w 314"/>
                  <a:gd name="T31" fmla="*/ 102 h 302"/>
                  <a:gd name="T32" fmla="*/ 82 w 314"/>
                  <a:gd name="T33" fmla="*/ 128 h 302"/>
                  <a:gd name="T34" fmla="*/ 42 w 314"/>
                  <a:gd name="T35" fmla="*/ 130 h 302"/>
                  <a:gd name="T36" fmla="*/ 18 w 314"/>
                  <a:gd name="T37" fmla="*/ 142 h 302"/>
                  <a:gd name="T38" fmla="*/ 6 w 314"/>
                  <a:gd name="T39" fmla="*/ 160 h 302"/>
                  <a:gd name="T40" fmla="*/ 0 w 314"/>
                  <a:gd name="T41" fmla="*/ 196 h 302"/>
                  <a:gd name="T42" fmla="*/ 14 w 314"/>
                  <a:gd name="T43" fmla="*/ 226 h 302"/>
                  <a:gd name="T44" fmla="*/ 32 w 314"/>
                  <a:gd name="T45" fmla="*/ 238 h 302"/>
                  <a:gd name="T46" fmla="*/ 58 w 314"/>
                  <a:gd name="T47" fmla="*/ 236 h 302"/>
                  <a:gd name="T48" fmla="*/ 88 w 314"/>
                  <a:gd name="T49" fmla="*/ 218 h 302"/>
                  <a:gd name="T50" fmla="*/ 84 w 314"/>
                  <a:gd name="T51" fmla="*/ 248 h 302"/>
                  <a:gd name="T52" fmla="*/ 90 w 314"/>
                  <a:gd name="T53" fmla="*/ 270 h 302"/>
                  <a:gd name="T54" fmla="*/ 114 w 314"/>
                  <a:gd name="T55" fmla="*/ 296 h 302"/>
                  <a:gd name="T56" fmla="*/ 146 w 314"/>
                  <a:gd name="T57" fmla="*/ 300 h 302"/>
                  <a:gd name="T58" fmla="*/ 168 w 314"/>
                  <a:gd name="T59" fmla="*/ 288 h 302"/>
                  <a:gd name="T60" fmla="*/ 182 w 314"/>
                  <a:gd name="T61" fmla="*/ 256 h 302"/>
                  <a:gd name="T62" fmla="*/ 196 w 314"/>
                  <a:gd name="T63" fmla="*/ 276 h 302"/>
                  <a:gd name="T64" fmla="*/ 216 w 314"/>
                  <a:gd name="T65" fmla="*/ 286 h 302"/>
                  <a:gd name="T66" fmla="*/ 250 w 314"/>
                  <a:gd name="T67" fmla="*/ 284 h 302"/>
                  <a:gd name="T68" fmla="*/ 274 w 314"/>
                  <a:gd name="T69" fmla="*/ 262 h 302"/>
                  <a:gd name="T70" fmla="*/ 280 w 314"/>
                  <a:gd name="T71" fmla="*/ 242 h 302"/>
                  <a:gd name="T72" fmla="*/ 278 w 314"/>
                  <a:gd name="T73" fmla="*/ 220 h 302"/>
                  <a:gd name="T74" fmla="*/ 260 w 314"/>
                  <a:gd name="T75" fmla="*/ 194 h 302"/>
                  <a:gd name="T76" fmla="*/ 290 w 314"/>
                  <a:gd name="T77" fmla="*/ 184 h 302"/>
                  <a:gd name="T78" fmla="*/ 306 w 314"/>
                  <a:gd name="T79" fmla="*/ 166 h 302"/>
                  <a:gd name="T80" fmla="*/ 314 w 314"/>
                  <a:gd name="T81" fmla="*/ 132 h 302"/>
                  <a:gd name="T82" fmla="*/ 300 w 314"/>
                  <a:gd name="T83" fmla="*/ 100 h 302"/>
                  <a:gd name="T84" fmla="*/ 174 w 314"/>
                  <a:gd name="T85" fmla="*/ 166 h 302"/>
                  <a:gd name="T86" fmla="*/ 178 w 314"/>
                  <a:gd name="T87" fmla="*/ 154 h 302"/>
                  <a:gd name="T88" fmla="*/ 174 w 314"/>
                  <a:gd name="T89" fmla="*/ 172 h 302"/>
                  <a:gd name="T90" fmla="*/ 174 w 314"/>
                  <a:gd name="T91" fmla="*/ 166 h 302"/>
                  <a:gd name="T92" fmla="*/ 146 w 314"/>
                  <a:gd name="T93" fmla="*/ 156 h 302"/>
                  <a:gd name="T94" fmla="*/ 130 w 314"/>
                  <a:gd name="T95" fmla="*/ 146 h 302"/>
                  <a:gd name="T96" fmla="*/ 142 w 314"/>
                  <a:gd name="T97" fmla="*/ 150 h 302"/>
                  <a:gd name="T98" fmla="*/ 166 w 314"/>
                  <a:gd name="T99" fmla="*/ 144 h 302"/>
                  <a:gd name="T100" fmla="*/ 166 w 314"/>
                  <a:gd name="T101" fmla="*/ 14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4" h="302">
                    <a:moveTo>
                      <a:pt x="300" y="100"/>
                    </a:moveTo>
                    <a:lnTo>
                      <a:pt x="300" y="100"/>
                    </a:lnTo>
                    <a:lnTo>
                      <a:pt x="294" y="94"/>
                    </a:lnTo>
                    <a:lnTo>
                      <a:pt x="286" y="90"/>
                    </a:lnTo>
                    <a:lnTo>
                      <a:pt x="280" y="88"/>
                    </a:lnTo>
                    <a:lnTo>
                      <a:pt x="272" y="86"/>
                    </a:lnTo>
                    <a:lnTo>
                      <a:pt x="256" y="88"/>
                    </a:lnTo>
                    <a:lnTo>
                      <a:pt x="240" y="92"/>
                    </a:lnTo>
                    <a:lnTo>
                      <a:pt x="240" y="92"/>
                    </a:lnTo>
                    <a:lnTo>
                      <a:pt x="246" y="82"/>
                    </a:lnTo>
                    <a:lnTo>
                      <a:pt x="250" y="74"/>
                    </a:lnTo>
                    <a:lnTo>
                      <a:pt x="252" y="64"/>
                    </a:lnTo>
                    <a:lnTo>
                      <a:pt x="252" y="54"/>
                    </a:lnTo>
                    <a:lnTo>
                      <a:pt x="252" y="54"/>
                    </a:lnTo>
                    <a:lnTo>
                      <a:pt x="250" y="40"/>
                    </a:lnTo>
                    <a:lnTo>
                      <a:pt x="244" y="28"/>
                    </a:lnTo>
                    <a:lnTo>
                      <a:pt x="238" y="18"/>
                    </a:lnTo>
                    <a:lnTo>
                      <a:pt x="230" y="10"/>
                    </a:lnTo>
                    <a:lnTo>
                      <a:pt x="220" y="4"/>
                    </a:lnTo>
                    <a:lnTo>
                      <a:pt x="210" y="0"/>
                    </a:lnTo>
                    <a:lnTo>
                      <a:pt x="200" y="0"/>
                    </a:lnTo>
                    <a:lnTo>
                      <a:pt x="188" y="2"/>
                    </a:lnTo>
                    <a:lnTo>
                      <a:pt x="188" y="2"/>
                    </a:lnTo>
                    <a:lnTo>
                      <a:pt x="178" y="6"/>
                    </a:lnTo>
                    <a:lnTo>
                      <a:pt x="170" y="12"/>
                    </a:lnTo>
                    <a:lnTo>
                      <a:pt x="164" y="20"/>
                    </a:lnTo>
                    <a:lnTo>
                      <a:pt x="160" y="28"/>
                    </a:lnTo>
                    <a:lnTo>
                      <a:pt x="154" y="48"/>
                    </a:lnTo>
                    <a:lnTo>
                      <a:pt x="150" y="68"/>
                    </a:lnTo>
                    <a:lnTo>
                      <a:pt x="150" y="68"/>
                    </a:lnTo>
                    <a:lnTo>
                      <a:pt x="142" y="52"/>
                    </a:lnTo>
                    <a:lnTo>
                      <a:pt x="132" y="40"/>
                    </a:lnTo>
                    <a:lnTo>
                      <a:pt x="120" y="30"/>
                    </a:lnTo>
                    <a:lnTo>
                      <a:pt x="112" y="26"/>
                    </a:lnTo>
                    <a:lnTo>
                      <a:pt x="106" y="24"/>
                    </a:lnTo>
                    <a:lnTo>
                      <a:pt x="106" y="24"/>
                    </a:lnTo>
                    <a:lnTo>
                      <a:pt x="94" y="24"/>
                    </a:lnTo>
                    <a:lnTo>
                      <a:pt x="82" y="26"/>
                    </a:lnTo>
                    <a:lnTo>
                      <a:pt x="70" y="30"/>
                    </a:lnTo>
                    <a:lnTo>
                      <a:pt x="60" y="36"/>
                    </a:lnTo>
                    <a:lnTo>
                      <a:pt x="52" y="44"/>
                    </a:lnTo>
                    <a:lnTo>
                      <a:pt x="46" y="52"/>
                    </a:lnTo>
                    <a:lnTo>
                      <a:pt x="42" y="64"/>
                    </a:lnTo>
                    <a:lnTo>
                      <a:pt x="40" y="76"/>
                    </a:lnTo>
                    <a:lnTo>
                      <a:pt x="40" y="76"/>
                    </a:lnTo>
                    <a:lnTo>
                      <a:pt x="42" y="86"/>
                    </a:lnTo>
                    <a:lnTo>
                      <a:pt x="44" y="94"/>
                    </a:lnTo>
                    <a:lnTo>
                      <a:pt x="48" y="102"/>
                    </a:lnTo>
                    <a:lnTo>
                      <a:pt x="54" y="108"/>
                    </a:lnTo>
                    <a:lnTo>
                      <a:pt x="66" y="120"/>
                    </a:lnTo>
                    <a:lnTo>
                      <a:pt x="82" y="128"/>
                    </a:lnTo>
                    <a:lnTo>
                      <a:pt x="82" y="128"/>
                    </a:lnTo>
                    <a:lnTo>
                      <a:pt x="62" y="128"/>
                    </a:lnTo>
                    <a:lnTo>
                      <a:pt x="42" y="130"/>
                    </a:lnTo>
                    <a:lnTo>
                      <a:pt x="34" y="132"/>
                    </a:lnTo>
                    <a:lnTo>
                      <a:pt x="24" y="136"/>
                    </a:lnTo>
                    <a:lnTo>
                      <a:pt x="18" y="142"/>
                    </a:lnTo>
                    <a:lnTo>
                      <a:pt x="12" y="148"/>
                    </a:lnTo>
                    <a:lnTo>
                      <a:pt x="12" y="148"/>
                    </a:lnTo>
                    <a:lnTo>
                      <a:pt x="6" y="160"/>
                    </a:lnTo>
                    <a:lnTo>
                      <a:pt x="2" y="172"/>
                    </a:lnTo>
                    <a:lnTo>
                      <a:pt x="0" y="184"/>
                    </a:lnTo>
                    <a:lnTo>
                      <a:pt x="0" y="196"/>
                    </a:lnTo>
                    <a:lnTo>
                      <a:pt x="2" y="208"/>
                    </a:lnTo>
                    <a:lnTo>
                      <a:pt x="6" y="218"/>
                    </a:lnTo>
                    <a:lnTo>
                      <a:pt x="14" y="226"/>
                    </a:lnTo>
                    <a:lnTo>
                      <a:pt x="24" y="234"/>
                    </a:lnTo>
                    <a:lnTo>
                      <a:pt x="24" y="234"/>
                    </a:lnTo>
                    <a:lnTo>
                      <a:pt x="32" y="238"/>
                    </a:lnTo>
                    <a:lnTo>
                      <a:pt x="42" y="238"/>
                    </a:lnTo>
                    <a:lnTo>
                      <a:pt x="50" y="238"/>
                    </a:lnTo>
                    <a:lnTo>
                      <a:pt x="58" y="236"/>
                    </a:lnTo>
                    <a:lnTo>
                      <a:pt x="74" y="228"/>
                    </a:lnTo>
                    <a:lnTo>
                      <a:pt x="88" y="218"/>
                    </a:lnTo>
                    <a:lnTo>
                      <a:pt x="88" y="218"/>
                    </a:lnTo>
                    <a:lnTo>
                      <a:pt x="86" y="228"/>
                    </a:lnTo>
                    <a:lnTo>
                      <a:pt x="84" y="238"/>
                    </a:lnTo>
                    <a:lnTo>
                      <a:pt x="84" y="248"/>
                    </a:lnTo>
                    <a:lnTo>
                      <a:pt x="86" y="258"/>
                    </a:lnTo>
                    <a:lnTo>
                      <a:pt x="86" y="258"/>
                    </a:lnTo>
                    <a:lnTo>
                      <a:pt x="90" y="270"/>
                    </a:lnTo>
                    <a:lnTo>
                      <a:pt x="96" y="280"/>
                    </a:lnTo>
                    <a:lnTo>
                      <a:pt x="106" y="288"/>
                    </a:lnTo>
                    <a:lnTo>
                      <a:pt x="114" y="296"/>
                    </a:lnTo>
                    <a:lnTo>
                      <a:pt x="124" y="300"/>
                    </a:lnTo>
                    <a:lnTo>
                      <a:pt x="136" y="302"/>
                    </a:lnTo>
                    <a:lnTo>
                      <a:pt x="146" y="300"/>
                    </a:lnTo>
                    <a:lnTo>
                      <a:pt x="158" y="296"/>
                    </a:lnTo>
                    <a:lnTo>
                      <a:pt x="158" y="296"/>
                    </a:lnTo>
                    <a:lnTo>
                      <a:pt x="168" y="288"/>
                    </a:lnTo>
                    <a:lnTo>
                      <a:pt x="174" y="278"/>
                    </a:lnTo>
                    <a:lnTo>
                      <a:pt x="180" y="268"/>
                    </a:lnTo>
                    <a:lnTo>
                      <a:pt x="182" y="256"/>
                    </a:lnTo>
                    <a:lnTo>
                      <a:pt x="182" y="256"/>
                    </a:lnTo>
                    <a:lnTo>
                      <a:pt x="192" y="270"/>
                    </a:lnTo>
                    <a:lnTo>
                      <a:pt x="196" y="276"/>
                    </a:lnTo>
                    <a:lnTo>
                      <a:pt x="204" y="280"/>
                    </a:lnTo>
                    <a:lnTo>
                      <a:pt x="204" y="280"/>
                    </a:lnTo>
                    <a:lnTo>
                      <a:pt x="216" y="286"/>
                    </a:lnTo>
                    <a:lnTo>
                      <a:pt x="228" y="288"/>
                    </a:lnTo>
                    <a:lnTo>
                      <a:pt x="238" y="286"/>
                    </a:lnTo>
                    <a:lnTo>
                      <a:pt x="250" y="284"/>
                    </a:lnTo>
                    <a:lnTo>
                      <a:pt x="260" y="280"/>
                    </a:lnTo>
                    <a:lnTo>
                      <a:pt x="268" y="272"/>
                    </a:lnTo>
                    <a:lnTo>
                      <a:pt x="274" y="262"/>
                    </a:lnTo>
                    <a:lnTo>
                      <a:pt x="280" y="250"/>
                    </a:lnTo>
                    <a:lnTo>
                      <a:pt x="280" y="250"/>
                    </a:lnTo>
                    <a:lnTo>
                      <a:pt x="280" y="242"/>
                    </a:lnTo>
                    <a:lnTo>
                      <a:pt x="280" y="234"/>
                    </a:lnTo>
                    <a:lnTo>
                      <a:pt x="280" y="226"/>
                    </a:lnTo>
                    <a:lnTo>
                      <a:pt x="278" y="220"/>
                    </a:lnTo>
                    <a:lnTo>
                      <a:pt x="270" y="206"/>
                    </a:lnTo>
                    <a:lnTo>
                      <a:pt x="260" y="194"/>
                    </a:lnTo>
                    <a:lnTo>
                      <a:pt x="260" y="194"/>
                    </a:lnTo>
                    <a:lnTo>
                      <a:pt x="276" y="192"/>
                    </a:lnTo>
                    <a:lnTo>
                      <a:pt x="282" y="188"/>
                    </a:lnTo>
                    <a:lnTo>
                      <a:pt x="290" y="184"/>
                    </a:lnTo>
                    <a:lnTo>
                      <a:pt x="290" y="184"/>
                    </a:lnTo>
                    <a:lnTo>
                      <a:pt x="298" y="176"/>
                    </a:lnTo>
                    <a:lnTo>
                      <a:pt x="306" y="166"/>
                    </a:lnTo>
                    <a:lnTo>
                      <a:pt x="312" y="154"/>
                    </a:lnTo>
                    <a:lnTo>
                      <a:pt x="314" y="144"/>
                    </a:lnTo>
                    <a:lnTo>
                      <a:pt x="314" y="132"/>
                    </a:lnTo>
                    <a:lnTo>
                      <a:pt x="312" y="120"/>
                    </a:lnTo>
                    <a:lnTo>
                      <a:pt x="308" y="110"/>
                    </a:lnTo>
                    <a:lnTo>
                      <a:pt x="300" y="100"/>
                    </a:lnTo>
                    <a:lnTo>
                      <a:pt x="300" y="100"/>
                    </a:lnTo>
                    <a:close/>
                    <a:moveTo>
                      <a:pt x="174" y="166"/>
                    </a:moveTo>
                    <a:lnTo>
                      <a:pt x="174" y="166"/>
                    </a:lnTo>
                    <a:lnTo>
                      <a:pt x="172" y="156"/>
                    </a:lnTo>
                    <a:lnTo>
                      <a:pt x="172" y="148"/>
                    </a:lnTo>
                    <a:lnTo>
                      <a:pt x="178" y="154"/>
                    </a:lnTo>
                    <a:lnTo>
                      <a:pt x="176" y="164"/>
                    </a:lnTo>
                    <a:lnTo>
                      <a:pt x="176" y="164"/>
                    </a:lnTo>
                    <a:lnTo>
                      <a:pt x="174" y="172"/>
                    </a:lnTo>
                    <a:lnTo>
                      <a:pt x="174" y="172"/>
                    </a:lnTo>
                    <a:lnTo>
                      <a:pt x="174" y="166"/>
                    </a:lnTo>
                    <a:lnTo>
                      <a:pt x="174" y="166"/>
                    </a:lnTo>
                    <a:close/>
                    <a:moveTo>
                      <a:pt x="150" y="152"/>
                    </a:moveTo>
                    <a:lnTo>
                      <a:pt x="146" y="156"/>
                    </a:lnTo>
                    <a:lnTo>
                      <a:pt x="146" y="156"/>
                    </a:lnTo>
                    <a:lnTo>
                      <a:pt x="144" y="152"/>
                    </a:lnTo>
                    <a:lnTo>
                      <a:pt x="140" y="150"/>
                    </a:lnTo>
                    <a:lnTo>
                      <a:pt x="130" y="146"/>
                    </a:lnTo>
                    <a:lnTo>
                      <a:pt x="130" y="146"/>
                    </a:lnTo>
                    <a:lnTo>
                      <a:pt x="142" y="150"/>
                    </a:lnTo>
                    <a:lnTo>
                      <a:pt x="142" y="150"/>
                    </a:lnTo>
                    <a:lnTo>
                      <a:pt x="150" y="152"/>
                    </a:lnTo>
                    <a:lnTo>
                      <a:pt x="150" y="152"/>
                    </a:lnTo>
                    <a:close/>
                    <a:moveTo>
                      <a:pt x="166" y="144"/>
                    </a:moveTo>
                    <a:lnTo>
                      <a:pt x="166" y="144"/>
                    </a:lnTo>
                    <a:lnTo>
                      <a:pt x="166" y="144"/>
                    </a:lnTo>
                    <a:lnTo>
                      <a:pt x="166" y="144"/>
                    </a:lnTo>
                    <a:lnTo>
                      <a:pt x="166" y="144"/>
                    </a:lnTo>
                    <a:lnTo>
                      <a:pt x="166" y="14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9"/>
              <p:cNvSpPr>
                <a:spLocks/>
              </p:cNvSpPr>
              <p:nvPr/>
            </p:nvSpPr>
            <p:spPr bwMode="auto">
              <a:xfrm>
                <a:off x="4468813" y="3205163"/>
                <a:ext cx="136525" cy="136525"/>
              </a:xfrm>
              <a:custGeom>
                <a:avLst/>
                <a:gdLst>
                  <a:gd name="T0" fmla="*/ 86 w 86"/>
                  <a:gd name="T1" fmla="*/ 42 h 86"/>
                  <a:gd name="T2" fmla="*/ 86 w 86"/>
                  <a:gd name="T3" fmla="*/ 42 h 86"/>
                  <a:gd name="T4" fmla="*/ 86 w 86"/>
                  <a:gd name="T5" fmla="*/ 52 h 86"/>
                  <a:gd name="T6" fmla="*/ 82 w 86"/>
                  <a:gd name="T7" fmla="*/ 60 h 86"/>
                  <a:gd name="T8" fmla="*/ 78 w 86"/>
                  <a:gd name="T9" fmla="*/ 68 h 86"/>
                  <a:gd name="T10" fmla="*/ 74 w 86"/>
                  <a:gd name="T11" fmla="*/ 74 h 86"/>
                  <a:gd name="T12" fmla="*/ 68 w 86"/>
                  <a:gd name="T13" fmla="*/ 78 h 86"/>
                  <a:gd name="T14" fmla="*/ 60 w 86"/>
                  <a:gd name="T15" fmla="*/ 82 h 86"/>
                  <a:gd name="T16" fmla="*/ 52 w 86"/>
                  <a:gd name="T17" fmla="*/ 86 h 86"/>
                  <a:gd name="T18" fmla="*/ 44 w 86"/>
                  <a:gd name="T19" fmla="*/ 86 h 86"/>
                  <a:gd name="T20" fmla="*/ 44 w 86"/>
                  <a:gd name="T21" fmla="*/ 86 h 86"/>
                  <a:gd name="T22" fmla="*/ 34 w 86"/>
                  <a:gd name="T23" fmla="*/ 86 h 86"/>
                  <a:gd name="T24" fmla="*/ 26 w 86"/>
                  <a:gd name="T25" fmla="*/ 82 h 86"/>
                  <a:gd name="T26" fmla="*/ 18 w 86"/>
                  <a:gd name="T27" fmla="*/ 78 h 86"/>
                  <a:gd name="T28" fmla="*/ 12 w 86"/>
                  <a:gd name="T29" fmla="*/ 74 h 86"/>
                  <a:gd name="T30" fmla="*/ 8 w 86"/>
                  <a:gd name="T31" fmla="*/ 68 h 86"/>
                  <a:gd name="T32" fmla="*/ 4 w 86"/>
                  <a:gd name="T33" fmla="*/ 60 h 86"/>
                  <a:gd name="T34" fmla="*/ 0 w 86"/>
                  <a:gd name="T35" fmla="*/ 52 h 86"/>
                  <a:gd name="T36" fmla="*/ 0 w 86"/>
                  <a:gd name="T37" fmla="*/ 42 h 86"/>
                  <a:gd name="T38" fmla="*/ 0 w 86"/>
                  <a:gd name="T39" fmla="*/ 42 h 86"/>
                  <a:gd name="T40" fmla="*/ 0 w 86"/>
                  <a:gd name="T41" fmla="*/ 34 h 86"/>
                  <a:gd name="T42" fmla="*/ 4 w 86"/>
                  <a:gd name="T43" fmla="*/ 26 h 86"/>
                  <a:gd name="T44" fmla="*/ 8 w 86"/>
                  <a:gd name="T45" fmla="*/ 18 h 86"/>
                  <a:gd name="T46" fmla="*/ 12 w 86"/>
                  <a:gd name="T47" fmla="*/ 12 h 86"/>
                  <a:gd name="T48" fmla="*/ 18 w 86"/>
                  <a:gd name="T49" fmla="*/ 8 h 86"/>
                  <a:gd name="T50" fmla="*/ 26 w 86"/>
                  <a:gd name="T51" fmla="*/ 4 h 86"/>
                  <a:gd name="T52" fmla="*/ 34 w 86"/>
                  <a:gd name="T53" fmla="*/ 0 h 86"/>
                  <a:gd name="T54" fmla="*/ 44 w 86"/>
                  <a:gd name="T55" fmla="*/ 0 h 86"/>
                  <a:gd name="T56" fmla="*/ 44 w 86"/>
                  <a:gd name="T57" fmla="*/ 0 h 86"/>
                  <a:gd name="T58" fmla="*/ 52 w 86"/>
                  <a:gd name="T59" fmla="*/ 0 h 86"/>
                  <a:gd name="T60" fmla="*/ 60 w 86"/>
                  <a:gd name="T61" fmla="*/ 4 h 86"/>
                  <a:gd name="T62" fmla="*/ 68 w 86"/>
                  <a:gd name="T63" fmla="*/ 8 h 86"/>
                  <a:gd name="T64" fmla="*/ 74 w 86"/>
                  <a:gd name="T65" fmla="*/ 12 h 86"/>
                  <a:gd name="T66" fmla="*/ 78 w 86"/>
                  <a:gd name="T67" fmla="*/ 18 h 86"/>
                  <a:gd name="T68" fmla="*/ 82 w 86"/>
                  <a:gd name="T69" fmla="*/ 26 h 86"/>
                  <a:gd name="T70" fmla="*/ 86 w 86"/>
                  <a:gd name="T71" fmla="*/ 34 h 86"/>
                  <a:gd name="T72" fmla="*/ 86 w 86"/>
                  <a:gd name="T73" fmla="*/ 42 h 86"/>
                  <a:gd name="T74" fmla="*/ 86 w 86"/>
                  <a:gd name="T7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6" y="42"/>
                    </a:moveTo>
                    <a:lnTo>
                      <a:pt x="86" y="42"/>
                    </a:lnTo>
                    <a:lnTo>
                      <a:pt x="86" y="52"/>
                    </a:lnTo>
                    <a:lnTo>
                      <a:pt x="82" y="60"/>
                    </a:lnTo>
                    <a:lnTo>
                      <a:pt x="78" y="68"/>
                    </a:lnTo>
                    <a:lnTo>
                      <a:pt x="74" y="74"/>
                    </a:lnTo>
                    <a:lnTo>
                      <a:pt x="68" y="78"/>
                    </a:lnTo>
                    <a:lnTo>
                      <a:pt x="60" y="82"/>
                    </a:lnTo>
                    <a:lnTo>
                      <a:pt x="52" y="86"/>
                    </a:lnTo>
                    <a:lnTo>
                      <a:pt x="44" y="86"/>
                    </a:lnTo>
                    <a:lnTo>
                      <a:pt x="44" y="86"/>
                    </a:lnTo>
                    <a:lnTo>
                      <a:pt x="34" y="86"/>
                    </a:lnTo>
                    <a:lnTo>
                      <a:pt x="26" y="82"/>
                    </a:lnTo>
                    <a:lnTo>
                      <a:pt x="18" y="78"/>
                    </a:lnTo>
                    <a:lnTo>
                      <a:pt x="12" y="74"/>
                    </a:lnTo>
                    <a:lnTo>
                      <a:pt x="8" y="68"/>
                    </a:lnTo>
                    <a:lnTo>
                      <a:pt x="4" y="60"/>
                    </a:lnTo>
                    <a:lnTo>
                      <a:pt x="0" y="52"/>
                    </a:lnTo>
                    <a:lnTo>
                      <a:pt x="0" y="42"/>
                    </a:lnTo>
                    <a:lnTo>
                      <a:pt x="0" y="42"/>
                    </a:lnTo>
                    <a:lnTo>
                      <a:pt x="0" y="34"/>
                    </a:lnTo>
                    <a:lnTo>
                      <a:pt x="4" y="26"/>
                    </a:lnTo>
                    <a:lnTo>
                      <a:pt x="8" y="18"/>
                    </a:lnTo>
                    <a:lnTo>
                      <a:pt x="12" y="12"/>
                    </a:lnTo>
                    <a:lnTo>
                      <a:pt x="18" y="8"/>
                    </a:lnTo>
                    <a:lnTo>
                      <a:pt x="26" y="4"/>
                    </a:lnTo>
                    <a:lnTo>
                      <a:pt x="34" y="0"/>
                    </a:lnTo>
                    <a:lnTo>
                      <a:pt x="44" y="0"/>
                    </a:lnTo>
                    <a:lnTo>
                      <a:pt x="44" y="0"/>
                    </a:lnTo>
                    <a:lnTo>
                      <a:pt x="52" y="0"/>
                    </a:lnTo>
                    <a:lnTo>
                      <a:pt x="60" y="4"/>
                    </a:lnTo>
                    <a:lnTo>
                      <a:pt x="68" y="8"/>
                    </a:lnTo>
                    <a:lnTo>
                      <a:pt x="74" y="12"/>
                    </a:lnTo>
                    <a:lnTo>
                      <a:pt x="78" y="18"/>
                    </a:lnTo>
                    <a:lnTo>
                      <a:pt x="82" y="26"/>
                    </a:lnTo>
                    <a:lnTo>
                      <a:pt x="86" y="3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0"/>
              <p:cNvSpPr>
                <a:spLocks/>
              </p:cNvSpPr>
              <p:nvPr/>
            </p:nvSpPr>
            <p:spPr bwMode="auto">
              <a:xfrm>
                <a:off x="4227513" y="3544888"/>
                <a:ext cx="139700" cy="107950"/>
              </a:xfrm>
              <a:custGeom>
                <a:avLst/>
                <a:gdLst>
                  <a:gd name="T0" fmla="*/ 88 w 88"/>
                  <a:gd name="T1" fmla="*/ 34 h 68"/>
                  <a:gd name="T2" fmla="*/ 88 w 88"/>
                  <a:gd name="T3" fmla="*/ 34 h 68"/>
                  <a:gd name="T4" fmla="*/ 88 w 88"/>
                  <a:gd name="T5" fmla="*/ 40 h 68"/>
                  <a:gd name="T6" fmla="*/ 84 w 88"/>
                  <a:gd name="T7" fmla="*/ 48 h 68"/>
                  <a:gd name="T8" fmla="*/ 80 w 88"/>
                  <a:gd name="T9" fmla="*/ 54 h 68"/>
                  <a:gd name="T10" fmla="*/ 76 w 88"/>
                  <a:gd name="T11" fmla="*/ 58 h 68"/>
                  <a:gd name="T12" fmla="*/ 68 w 88"/>
                  <a:gd name="T13" fmla="*/ 62 h 68"/>
                  <a:gd name="T14" fmla="*/ 62 w 88"/>
                  <a:gd name="T15" fmla="*/ 66 h 68"/>
                  <a:gd name="T16" fmla="*/ 52 w 88"/>
                  <a:gd name="T17" fmla="*/ 68 h 68"/>
                  <a:gd name="T18" fmla="*/ 44 w 88"/>
                  <a:gd name="T19" fmla="*/ 68 h 68"/>
                  <a:gd name="T20" fmla="*/ 44 w 88"/>
                  <a:gd name="T21" fmla="*/ 68 h 68"/>
                  <a:gd name="T22" fmla="*/ 36 w 88"/>
                  <a:gd name="T23" fmla="*/ 68 h 68"/>
                  <a:gd name="T24" fmla="*/ 26 w 88"/>
                  <a:gd name="T25" fmla="*/ 66 h 68"/>
                  <a:gd name="T26" fmla="*/ 20 w 88"/>
                  <a:gd name="T27" fmla="*/ 62 h 68"/>
                  <a:gd name="T28" fmla="*/ 12 w 88"/>
                  <a:gd name="T29" fmla="*/ 58 h 68"/>
                  <a:gd name="T30" fmla="*/ 8 w 88"/>
                  <a:gd name="T31" fmla="*/ 54 h 68"/>
                  <a:gd name="T32" fmla="*/ 4 w 88"/>
                  <a:gd name="T33" fmla="*/ 48 h 68"/>
                  <a:gd name="T34" fmla="*/ 0 w 88"/>
                  <a:gd name="T35" fmla="*/ 40 h 68"/>
                  <a:gd name="T36" fmla="*/ 0 w 88"/>
                  <a:gd name="T37" fmla="*/ 34 h 68"/>
                  <a:gd name="T38" fmla="*/ 0 w 88"/>
                  <a:gd name="T39" fmla="*/ 34 h 68"/>
                  <a:gd name="T40" fmla="*/ 0 w 88"/>
                  <a:gd name="T41" fmla="*/ 28 h 68"/>
                  <a:gd name="T42" fmla="*/ 4 w 88"/>
                  <a:gd name="T43" fmla="*/ 20 h 68"/>
                  <a:gd name="T44" fmla="*/ 8 w 88"/>
                  <a:gd name="T45" fmla="*/ 14 h 68"/>
                  <a:gd name="T46" fmla="*/ 12 w 88"/>
                  <a:gd name="T47" fmla="*/ 10 h 68"/>
                  <a:gd name="T48" fmla="*/ 20 w 88"/>
                  <a:gd name="T49" fmla="*/ 6 h 68"/>
                  <a:gd name="T50" fmla="*/ 26 w 88"/>
                  <a:gd name="T51" fmla="*/ 2 h 68"/>
                  <a:gd name="T52" fmla="*/ 36 w 88"/>
                  <a:gd name="T53" fmla="*/ 0 h 68"/>
                  <a:gd name="T54" fmla="*/ 44 w 88"/>
                  <a:gd name="T55" fmla="*/ 0 h 68"/>
                  <a:gd name="T56" fmla="*/ 44 w 88"/>
                  <a:gd name="T57" fmla="*/ 0 h 68"/>
                  <a:gd name="T58" fmla="*/ 52 w 88"/>
                  <a:gd name="T59" fmla="*/ 0 h 68"/>
                  <a:gd name="T60" fmla="*/ 62 w 88"/>
                  <a:gd name="T61" fmla="*/ 2 h 68"/>
                  <a:gd name="T62" fmla="*/ 68 w 88"/>
                  <a:gd name="T63" fmla="*/ 6 h 68"/>
                  <a:gd name="T64" fmla="*/ 76 w 88"/>
                  <a:gd name="T65" fmla="*/ 10 h 68"/>
                  <a:gd name="T66" fmla="*/ 80 w 88"/>
                  <a:gd name="T67" fmla="*/ 14 h 68"/>
                  <a:gd name="T68" fmla="*/ 84 w 88"/>
                  <a:gd name="T69" fmla="*/ 20 h 68"/>
                  <a:gd name="T70" fmla="*/ 88 w 88"/>
                  <a:gd name="T71" fmla="*/ 28 h 68"/>
                  <a:gd name="T72" fmla="*/ 88 w 88"/>
                  <a:gd name="T73" fmla="*/ 34 h 68"/>
                  <a:gd name="T74" fmla="*/ 88 w 8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8">
                    <a:moveTo>
                      <a:pt x="88" y="34"/>
                    </a:moveTo>
                    <a:lnTo>
                      <a:pt x="88" y="34"/>
                    </a:lnTo>
                    <a:lnTo>
                      <a:pt x="88" y="40"/>
                    </a:lnTo>
                    <a:lnTo>
                      <a:pt x="84" y="48"/>
                    </a:lnTo>
                    <a:lnTo>
                      <a:pt x="80" y="54"/>
                    </a:lnTo>
                    <a:lnTo>
                      <a:pt x="76" y="58"/>
                    </a:lnTo>
                    <a:lnTo>
                      <a:pt x="68" y="62"/>
                    </a:lnTo>
                    <a:lnTo>
                      <a:pt x="62" y="66"/>
                    </a:lnTo>
                    <a:lnTo>
                      <a:pt x="52" y="68"/>
                    </a:lnTo>
                    <a:lnTo>
                      <a:pt x="44" y="68"/>
                    </a:lnTo>
                    <a:lnTo>
                      <a:pt x="44" y="68"/>
                    </a:lnTo>
                    <a:lnTo>
                      <a:pt x="36" y="68"/>
                    </a:lnTo>
                    <a:lnTo>
                      <a:pt x="26" y="66"/>
                    </a:lnTo>
                    <a:lnTo>
                      <a:pt x="20" y="62"/>
                    </a:lnTo>
                    <a:lnTo>
                      <a:pt x="12" y="58"/>
                    </a:lnTo>
                    <a:lnTo>
                      <a:pt x="8" y="54"/>
                    </a:lnTo>
                    <a:lnTo>
                      <a:pt x="4" y="48"/>
                    </a:lnTo>
                    <a:lnTo>
                      <a:pt x="0" y="40"/>
                    </a:lnTo>
                    <a:lnTo>
                      <a:pt x="0" y="34"/>
                    </a:lnTo>
                    <a:lnTo>
                      <a:pt x="0" y="34"/>
                    </a:lnTo>
                    <a:lnTo>
                      <a:pt x="0" y="28"/>
                    </a:lnTo>
                    <a:lnTo>
                      <a:pt x="4" y="20"/>
                    </a:lnTo>
                    <a:lnTo>
                      <a:pt x="8" y="14"/>
                    </a:lnTo>
                    <a:lnTo>
                      <a:pt x="12" y="10"/>
                    </a:lnTo>
                    <a:lnTo>
                      <a:pt x="20" y="6"/>
                    </a:lnTo>
                    <a:lnTo>
                      <a:pt x="26" y="2"/>
                    </a:lnTo>
                    <a:lnTo>
                      <a:pt x="36" y="0"/>
                    </a:lnTo>
                    <a:lnTo>
                      <a:pt x="44" y="0"/>
                    </a:lnTo>
                    <a:lnTo>
                      <a:pt x="44" y="0"/>
                    </a:lnTo>
                    <a:lnTo>
                      <a:pt x="52" y="0"/>
                    </a:lnTo>
                    <a:lnTo>
                      <a:pt x="62" y="2"/>
                    </a:lnTo>
                    <a:lnTo>
                      <a:pt x="68" y="6"/>
                    </a:lnTo>
                    <a:lnTo>
                      <a:pt x="76" y="10"/>
                    </a:lnTo>
                    <a:lnTo>
                      <a:pt x="80" y="14"/>
                    </a:lnTo>
                    <a:lnTo>
                      <a:pt x="84" y="20"/>
                    </a:lnTo>
                    <a:lnTo>
                      <a:pt x="88" y="28"/>
                    </a:lnTo>
                    <a:lnTo>
                      <a:pt x="88" y="34"/>
                    </a:lnTo>
                    <a:lnTo>
                      <a:pt x="8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01"/>
              <p:cNvSpPr>
                <a:spLocks/>
              </p:cNvSpPr>
              <p:nvPr/>
            </p:nvSpPr>
            <p:spPr bwMode="auto">
              <a:xfrm>
                <a:off x="5767388" y="303688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02"/>
              <p:cNvSpPr>
                <a:spLocks/>
              </p:cNvSpPr>
              <p:nvPr/>
            </p:nvSpPr>
            <p:spPr bwMode="auto">
              <a:xfrm>
                <a:off x="5929313" y="313848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03"/>
              <p:cNvSpPr>
                <a:spLocks/>
              </p:cNvSpPr>
              <p:nvPr/>
            </p:nvSpPr>
            <p:spPr bwMode="auto">
              <a:xfrm>
                <a:off x="5865813" y="304323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pic>
        <p:nvPicPr>
          <p:cNvPr id="67" name="図 66"/>
          <p:cNvPicPr/>
          <p:nvPr/>
        </p:nvPicPr>
        <p:blipFill>
          <a:blip r:embed="rId2" cstate="email">
            <a:extLst>
              <a:ext uri="{28A0092B-C50C-407E-A947-70E740481C1C}">
                <a14:useLocalDpi xmlns:a14="http://schemas.microsoft.com/office/drawing/2010/main" val="0"/>
              </a:ext>
            </a:extLst>
          </a:blip>
          <a:stretch>
            <a:fillRect/>
          </a:stretch>
        </p:blipFill>
        <p:spPr>
          <a:xfrm>
            <a:off x="5712687" y="1440487"/>
            <a:ext cx="2320123" cy="1412776"/>
          </a:xfrm>
          <a:prstGeom prst="rect">
            <a:avLst/>
          </a:prstGeom>
          <a:ln>
            <a:solidFill>
              <a:schemeClr val="tx1"/>
            </a:solid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pic>
        <p:nvPicPr>
          <p:cNvPr id="72" name="Picture 5"/>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2214" t="15376" r="368" b="5269"/>
          <a:stretch/>
        </p:blipFill>
        <p:spPr bwMode="auto">
          <a:xfrm>
            <a:off x="6675711" y="3106935"/>
            <a:ext cx="2345975" cy="1419936"/>
          </a:xfrm>
          <a:prstGeom prst="rect">
            <a:avLst/>
          </a:prstGeom>
          <a:ln w="9525">
            <a:solidFill>
              <a:schemeClr val="tx1"/>
            </a:solidFill>
            <a:miter lim="800000"/>
            <a:headEnd/>
            <a:tailEnd/>
          </a:ln>
          <a:effectLst>
            <a:reflection blurRad="12700" stA="30000" endPos="30000" dist="5000" dir="5400000" sy="-100000" algn="bl" rotWithShape="0"/>
          </a:effectLst>
          <a:scene3d>
            <a:camera prst="perspectiveHeroicExtremeLeftFacing">
              <a:rot lat="449630" lon="1463206" rev="21343146"/>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Lst>
        </p:spPr>
      </p:pic>
      <p:pic>
        <p:nvPicPr>
          <p:cNvPr id="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24445" y="3356992"/>
            <a:ext cx="1986459" cy="1324582"/>
          </a:xfrm>
          <a:prstGeom prst="rect">
            <a:avLst/>
          </a:prstGeom>
          <a:ln w="9525">
            <a:solidFill>
              <a:schemeClr val="tx1"/>
            </a:solidFill>
            <a:miter lim="800000"/>
            <a:headEnd/>
            <a:tailEnd/>
          </a:ln>
          <a:effectLst>
            <a:reflection blurRad="12700" stA="30000" endPos="30000" dist="5000" dir="5400000" sy="-100000" algn="bl" rotWithShape="0"/>
          </a:effectLst>
          <a:scene3d>
            <a:camera prst="perspectiveHeroicExtremeLeftFacing">
              <a:rot lat="449630" lon="1463207" rev="21343152"/>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61144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713096166"/>
              </p:ext>
            </p:extLst>
          </p:nvPr>
        </p:nvGraphicFramePr>
        <p:xfrm>
          <a:off x="611560" y="-48020"/>
          <a:ext cx="8064894" cy="6933404"/>
        </p:xfrm>
        <a:graphic>
          <a:graphicData uri="http://schemas.openxmlformats.org/drawingml/2006/table">
            <a:tbl>
              <a:tblPr/>
              <a:tblGrid>
                <a:gridCol w="650249"/>
                <a:gridCol w="1273405"/>
                <a:gridCol w="1228248"/>
                <a:gridCol w="1228248"/>
                <a:gridCol w="1228248"/>
                <a:gridCol w="1228248"/>
                <a:gridCol w="1228248"/>
              </a:tblGrid>
              <a:tr h="216670">
                <a:tc>
                  <a:txBody>
                    <a:bodyPr/>
                    <a:lstStyle/>
                    <a:p>
                      <a:pPr algn="l" fontAlgn="ctr"/>
                      <a:endParaRPr lang="ja-JP" altLang="en-US" sz="900" b="0" i="0" u="none" strike="noStrike" dirty="0">
                        <a:solidFill>
                          <a:srgbClr val="000000"/>
                        </a:solidFill>
                        <a:effectLst/>
                        <a:latin typeface="MeiryoKe_Gothic"/>
                      </a:endParaRPr>
                    </a:p>
                  </a:txBody>
                  <a:tcPr marL="9028" marR="9028" marT="9028" marB="0" anchor="ctr">
                    <a:lnL>
                      <a:noFill/>
                    </a:lnL>
                    <a:lnR>
                      <a:noFill/>
                    </a:lnR>
                    <a:lnT>
                      <a:noFill/>
                    </a:lnT>
                    <a:lnB>
                      <a:noFill/>
                    </a:lnB>
                  </a:tcPr>
                </a:tc>
                <a:tc gridSpan="5">
                  <a:txBody>
                    <a:bodyPr/>
                    <a:lstStyle/>
                    <a:p>
                      <a:pPr algn="ctr" fontAlgn="ctr"/>
                      <a:r>
                        <a:rPr lang="ja-JP" altLang="en-US" sz="900" b="0" i="0" u="none" strike="noStrike">
                          <a:solidFill>
                            <a:srgbClr val="000000"/>
                          </a:solidFill>
                          <a:effectLst/>
                          <a:latin typeface="MeiryoKe_Gothic"/>
                        </a:rPr>
                        <a:t>ライトウェイト・スタンダード共通</a:t>
                      </a:r>
                    </a:p>
                  </a:txBody>
                  <a:tcPr marL="9028" marR="9028" marT="902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216670">
                <a:tc>
                  <a:txBody>
                    <a:bodyPr/>
                    <a:lstStyle/>
                    <a:p>
                      <a:pPr algn="ctr" fontAlgn="ctr"/>
                      <a:r>
                        <a:rPr lang="ja-JP" altLang="en-US" sz="900" b="0" i="0" u="none" strike="noStrike">
                          <a:solidFill>
                            <a:srgbClr val="000000"/>
                          </a:solidFill>
                          <a:effectLst/>
                          <a:latin typeface="MeiryoKe_Gothic"/>
                        </a:rPr>
                        <a:t>　</a:t>
                      </a:r>
                    </a:p>
                  </a:txBody>
                  <a:tcPr marL="9028" marR="9028" marT="902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Ke_Gothic"/>
                        </a:rPr>
                        <a:t>午前</a:t>
                      </a:r>
                      <a:r>
                        <a:rPr lang="en-US" altLang="ja-JP" sz="900" b="0" i="0" u="none" strike="noStrike">
                          <a:solidFill>
                            <a:srgbClr val="000000"/>
                          </a:solidFill>
                          <a:effectLst/>
                          <a:latin typeface="MeiryoKe_Gothic"/>
                        </a:rPr>
                        <a:t>1 (9:30-10:45)</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Ke_Gothic"/>
                        </a:rPr>
                        <a:t>午前</a:t>
                      </a:r>
                      <a:r>
                        <a:rPr lang="en-US" altLang="ja-JP" sz="900" b="0" i="0" u="none" strike="noStrike">
                          <a:solidFill>
                            <a:srgbClr val="000000"/>
                          </a:solidFill>
                          <a:effectLst/>
                          <a:latin typeface="MeiryoKe_Gothic"/>
                        </a:rPr>
                        <a:t>2(11:00-12:15)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Ke_Gothic"/>
                        </a:rPr>
                        <a:t>午後</a:t>
                      </a:r>
                      <a:r>
                        <a:rPr lang="en-US" altLang="ja-JP" sz="900" b="0" i="0" u="none" strike="noStrike">
                          <a:solidFill>
                            <a:srgbClr val="000000"/>
                          </a:solidFill>
                          <a:effectLst/>
                          <a:latin typeface="MeiryoKe_Gothic"/>
                        </a:rPr>
                        <a:t>1(13:30-14:45)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Ke_Gothic"/>
                        </a:rPr>
                        <a:t>午後</a:t>
                      </a:r>
                      <a:r>
                        <a:rPr lang="en-US" altLang="ja-JP" sz="900" b="0" i="0" u="none" strike="noStrike">
                          <a:solidFill>
                            <a:srgbClr val="000000"/>
                          </a:solidFill>
                          <a:effectLst/>
                          <a:latin typeface="MeiryoKe_Gothic"/>
                        </a:rPr>
                        <a:t>2(15:00-16:15)</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900" b="0" i="0" u="none" strike="noStrike">
                          <a:solidFill>
                            <a:srgbClr val="000000"/>
                          </a:solidFill>
                          <a:effectLst/>
                          <a:latin typeface="MeiryoKe_Gothic"/>
                        </a:rPr>
                        <a:t>午後</a:t>
                      </a:r>
                      <a:r>
                        <a:rPr lang="en-US" altLang="ja-JP" sz="900" b="0" i="0" u="none" strike="noStrike">
                          <a:solidFill>
                            <a:srgbClr val="000000"/>
                          </a:solidFill>
                          <a:effectLst/>
                          <a:latin typeface="MeiryoKe_Gothic"/>
                        </a:rPr>
                        <a:t>3(16:30-)</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18</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900" b="0" i="0" u="none" strike="noStrike">
                          <a:solidFill>
                            <a:srgbClr val="000000"/>
                          </a:solidFill>
                          <a:effectLst/>
                          <a:latin typeface="MeiryoKe_Gothic"/>
                        </a:rPr>
                        <a:t>アジャイル研修</a:t>
                      </a:r>
                      <a:r>
                        <a:rPr lang="en-US" altLang="ja-JP" sz="900" b="0" i="0" u="none" strike="noStrike">
                          <a:solidFill>
                            <a:srgbClr val="000000"/>
                          </a:solidFill>
                          <a:effectLst/>
                          <a:latin typeface="MeiryoKe_Gothic"/>
                        </a:rPr>
                        <a:t>I (</a:t>
                      </a:r>
                      <a:r>
                        <a:rPr lang="ja-JP" altLang="en-US" sz="900" b="0" i="0" u="none" strike="noStrike">
                          <a:solidFill>
                            <a:srgbClr val="000000"/>
                          </a:solidFill>
                          <a:effectLst/>
                          <a:latin typeface="MeiryoKe_Gothic"/>
                        </a:rPr>
                        <a:t>入門編 </a:t>
                      </a: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開発者研修</a:t>
                      </a:r>
                      <a:r>
                        <a:rPr lang="en-US" altLang="ja-JP" sz="900" b="0" i="0" u="none" strike="noStrike">
                          <a:solidFill>
                            <a:srgbClr val="000000"/>
                          </a:solidFill>
                          <a:effectLst/>
                          <a:latin typeface="MeiryoKe_Gothic"/>
                        </a:rPr>
                        <a:t>+Scrum</a:t>
                      </a:r>
                      <a:r>
                        <a:rPr lang="ja-JP" altLang="en-US" sz="900" b="0" i="0" u="none" strike="noStrike">
                          <a:solidFill>
                            <a:srgbClr val="000000"/>
                          </a:solidFill>
                          <a:effectLst/>
                          <a:latin typeface="MeiryoKe_Gothic"/>
                        </a:rPr>
                        <a:t>研修</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ja-JP" altLang="en-US" sz="900" b="0" i="0" u="none" strike="noStrike">
                          <a:solidFill>
                            <a:srgbClr val="000000"/>
                          </a:solidFill>
                          <a:effectLst/>
                          <a:latin typeface="MeiryoKe_Gothic"/>
                        </a:rPr>
                        <a:t>？？</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[NTT</a:t>
                      </a:r>
                      <a:r>
                        <a:rPr lang="ja-JP" altLang="en-US" sz="900" b="0" i="0" u="none" strike="noStrike">
                          <a:solidFill>
                            <a:srgbClr val="000000"/>
                          </a:solidFill>
                          <a:effectLst/>
                          <a:latin typeface="MeiryoKe_Gothic"/>
                        </a:rPr>
                        <a:t>データ株式会社</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endParaRPr lang="ja-JP" altLang="en-US" sz="900" b="0" i="0" u="none" strike="noStrike">
                        <a:solidFill>
                          <a:srgbClr val="000000"/>
                        </a:solidFill>
                        <a:effectLst/>
                        <a:latin typeface="MeiryoKe_Gothic"/>
                      </a:endParaRP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19</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900" b="0" i="0" u="none" strike="noStrike">
                          <a:solidFill>
                            <a:srgbClr val="000000"/>
                          </a:solidFill>
                          <a:effectLst/>
                          <a:latin typeface="MeiryoKe_Gothic"/>
                        </a:rPr>
                        <a:t>ICT</a:t>
                      </a:r>
                      <a:r>
                        <a:rPr lang="ja-JP" altLang="en-US" sz="900" b="0" i="0" u="none" strike="noStrike">
                          <a:solidFill>
                            <a:srgbClr val="000000"/>
                          </a:solidFill>
                          <a:effectLst/>
                          <a:latin typeface="MeiryoKe_Gothic"/>
                        </a:rPr>
                        <a:t>分野の研究開発におけるロジカルシンキングとロジカルライティングの活用</a:t>
                      </a:r>
                      <a:br>
                        <a:rPr lang="ja-JP" altLang="en-US" sz="900" b="0" i="0" u="none" strike="noStrike">
                          <a:solidFill>
                            <a:srgbClr val="000000"/>
                          </a:solidFill>
                          <a:effectLst/>
                          <a:latin typeface="MeiryoKe_Gothic"/>
                        </a:rPr>
                      </a:br>
                      <a:r>
                        <a:rPr lang="ja-JP" altLang="en-US" sz="900" b="0" i="0" u="none" strike="noStrike">
                          <a:solidFill>
                            <a:srgbClr val="000000"/>
                          </a:solidFill>
                          <a:effectLst/>
                          <a:latin typeface="MeiryoKe_Gothic"/>
                        </a:rPr>
                        <a:t>高橋 滋子</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株式会社ハーティネス</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endParaRPr lang="ja-JP" altLang="en-US" sz="900" b="0" i="0" u="none" strike="noStrike">
                        <a:solidFill>
                          <a:srgbClr val="000000"/>
                        </a:solidFill>
                        <a:effectLst/>
                        <a:latin typeface="MeiryoKe_Gothic"/>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rowSpan="4" gridSpan="2">
                  <a:txBody>
                    <a:bodyPr/>
                    <a:lstStyle/>
                    <a:p>
                      <a:pPr algn="ctr"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Project Based Learning</a:t>
                      </a:r>
                      <a:br>
                        <a:rPr lang="en-US" altLang="ja-JP" sz="900" b="0" i="0" u="none" strike="noStrike">
                          <a:solidFill>
                            <a:srgbClr val="000000"/>
                          </a:solidFill>
                          <a:effectLst/>
                          <a:latin typeface="MeiryoKe_Gothic"/>
                        </a:rPr>
                      </a:br>
                      <a:r>
                        <a:rPr lang="ja-JP" altLang="en-US" sz="900" b="0" i="0" u="none" strike="noStrike">
                          <a:solidFill>
                            <a:srgbClr val="000000"/>
                          </a:solidFill>
                          <a:effectLst/>
                          <a:latin typeface="MeiryoKe_Gothic"/>
                        </a:rPr>
                        <a:t>嵯峨 智，渡辺 知恵美 </a:t>
                      </a: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筑波大</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r>
                        <a:rPr lang="ja-JP" altLang="en-US" sz="900" b="0" i="0" u="none" strike="noStrike">
                          <a:solidFill>
                            <a:srgbClr val="000000"/>
                          </a:solidFill>
                          <a:effectLst/>
                          <a:latin typeface="MeiryoKe_Gothic"/>
                        </a:rPr>
                        <a:t/>
                      </a:r>
                      <a:br>
                        <a:rPr lang="ja-JP" altLang="en-US" sz="900" b="0" i="0" u="none" strike="noStrike">
                          <a:solidFill>
                            <a:srgbClr val="000000"/>
                          </a:solidFill>
                          <a:effectLst/>
                          <a:latin typeface="MeiryoKe_Gothic"/>
                        </a:rPr>
                      </a:b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Project Based Learning</a:t>
                      </a:r>
                      <a:br>
                        <a:rPr lang="en-US" altLang="ja-JP" sz="900" b="0" i="0" u="none" strike="noStrike">
                          <a:solidFill>
                            <a:srgbClr val="000000"/>
                          </a:solidFill>
                          <a:effectLst/>
                          <a:latin typeface="MeiryoKe_Gothic"/>
                        </a:rPr>
                      </a:br>
                      <a:r>
                        <a:rPr lang="ja-JP" altLang="en-US" sz="900" b="0" i="0" u="none" strike="noStrike">
                          <a:solidFill>
                            <a:srgbClr val="000000"/>
                          </a:solidFill>
                          <a:effectLst/>
                          <a:latin typeface="MeiryoKe_Gothic"/>
                        </a:rPr>
                        <a:t>山際 伸一，早瀬 康裕 </a:t>
                      </a: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筑波大</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r>
                        <a:rPr lang="ja-JP" altLang="en-US" sz="900" b="0" i="0" u="none" strike="noStrike">
                          <a:solidFill>
                            <a:srgbClr val="000000"/>
                          </a:solidFill>
                          <a:effectLst/>
                          <a:latin typeface="MeiryoKe_Gothic"/>
                        </a:rPr>
                        <a:t/>
                      </a:r>
                      <a:br>
                        <a:rPr lang="ja-JP" altLang="en-US" sz="900" b="0" i="0" u="none" strike="noStrike">
                          <a:solidFill>
                            <a:srgbClr val="000000"/>
                          </a:solidFill>
                          <a:effectLst/>
                          <a:latin typeface="MeiryoKe_Gothic"/>
                        </a:rPr>
                      </a:br>
                      <a:r>
                        <a:rPr lang="ja-JP" altLang="en-US" sz="900" b="0" i="0" u="none" strike="noStrike">
                          <a:solidFill>
                            <a:srgbClr val="000000"/>
                          </a:solidFill>
                          <a:effectLst/>
                          <a:latin typeface="MeiryoKe_Gothic"/>
                        </a:rPr>
                        <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1.</a:t>
                      </a:r>
                      <a:r>
                        <a:rPr lang="ja-JP" altLang="en-US" sz="900" b="0" i="0" u="none" strike="noStrike">
                          <a:solidFill>
                            <a:srgbClr val="000000"/>
                          </a:solidFill>
                          <a:effectLst/>
                          <a:latin typeface="MeiryoKe_Gothic"/>
                        </a:rPr>
                        <a:t>要求の理解と仕様策定</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2.</a:t>
                      </a:r>
                      <a:r>
                        <a:rPr lang="ja-JP" altLang="en-US" sz="900" b="0" i="0" u="none" strike="noStrike">
                          <a:solidFill>
                            <a:srgbClr val="000000"/>
                          </a:solidFill>
                          <a:effectLst/>
                          <a:latin typeface="MeiryoKe_Gothic"/>
                        </a:rPr>
                        <a:t>実装環境の構築とスコープの設定</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3.</a:t>
                      </a:r>
                      <a:r>
                        <a:rPr lang="ja-JP" altLang="en-US" sz="900" b="0" i="0" u="none" strike="noStrike">
                          <a:solidFill>
                            <a:srgbClr val="000000"/>
                          </a:solidFill>
                          <a:effectLst/>
                          <a:latin typeface="MeiryoKe_Gothic"/>
                        </a:rPr>
                        <a:t>開発計画の策定</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4.</a:t>
                      </a:r>
                      <a:r>
                        <a:rPr lang="ja-JP" altLang="en-US" sz="900" b="0" i="0" u="none" strike="noStrike">
                          <a:solidFill>
                            <a:srgbClr val="000000"/>
                          </a:solidFill>
                          <a:effectLst/>
                          <a:latin typeface="MeiryoKe_Gothic"/>
                        </a:rPr>
                        <a:t>テストの手法</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5.</a:t>
                      </a:r>
                      <a:r>
                        <a:rPr lang="ja-JP" altLang="en-US" sz="900" b="0" i="0" u="none" strike="noStrike">
                          <a:solidFill>
                            <a:srgbClr val="000000"/>
                          </a:solidFill>
                          <a:effectLst/>
                          <a:latin typeface="MeiryoKe_Gothic"/>
                        </a:rPr>
                        <a:t>レビューと顧客からのフィードバック</a:t>
                      </a: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4" h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PBL </a:t>
                      </a:r>
                      <a:r>
                        <a:rPr lang="ja-JP" altLang="en-US" sz="900" b="0" i="0" u="none" strike="noStrike">
                          <a:solidFill>
                            <a:srgbClr val="000000"/>
                          </a:solidFill>
                          <a:effectLst/>
                          <a:latin typeface="MeiryoKe_Gothic"/>
                        </a:rPr>
                        <a:t>学生による自主開発日および成果発表会準備</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20</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a:solidFill>
                            <a:srgbClr val="000000"/>
                          </a:solidFill>
                          <a:effectLst/>
                          <a:latin typeface="MeiryoKe_Gothic"/>
                        </a:rPr>
                        <a:t>ソフトウェア開発のためのドキュメンテーション入門</a:t>
                      </a:r>
                      <a:br>
                        <a:rPr lang="ja-JP" altLang="en-US" sz="900" b="0" i="0" u="none" strike="noStrike">
                          <a:solidFill>
                            <a:srgbClr val="000000"/>
                          </a:solidFill>
                          <a:effectLst/>
                          <a:latin typeface="MeiryoKe_Gothic"/>
                        </a:rPr>
                      </a:br>
                      <a:r>
                        <a:rPr lang="ja-JP" altLang="en-US" sz="900" b="0" i="0" u="none" strike="noStrike">
                          <a:solidFill>
                            <a:srgbClr val="000000"/>
                          </a:solidFill>
                          <a:effectLst/>
                          <a:latin typeface="MeiryoKe_Gothic"/>
                        </a:rPr>
                        <a:t>塩谷 敦子</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イオタクラフト</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endParaRPr lang="ja-JP" altLang="en-US" sz="900" b="0" i="0" u="none" strike="noStrike">
                        <a:solidFill>
                          <a:srgbClr val="000000"/>
                        </a:solidFill>
                        <a:effectLst/>
                        <a:latin typeface="MeiryoKe_Gothic"/>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dirty="0">
                          <a:solidFill>
                            <a:srgbClr val="000000"/>
                          </a:solidFill>
                          <a:effectLst/>
                          <a:latin typeface="MeiryoKe_Gothic"/>
                        </a:rPr>
                        <a:t>ミニ</a:t>
                      </a:r>
                      <a:r>
                        <a:rPr lang="en-US" altLang="ja-JP" sz="900" b="0" i="0" u="none" strike="noStrike" dirty="0">
                          <a:solidFill>
                            <a:srgbClr val="000000"/>
                          </a:solidFill>
                          <a:effectLst/>
                          <a:latin typeface="MeiryoKe_Gothic"/>
                        </a:rPr>
                        <a:t>PBL </a:t>
                      </a:r>
                      <a:r>
                        <a:rPr lang="ja-JP" altLang="en-US" sz="900" b="0" i="0" u="none" strike="noStrike" dirty="0">
                          <a:solidFill>
                            <a:srgbClr val="000000"/>
                          </a:solidFill>
                          <a:effectLst/>
                          <a:latin typeface="MeiryoKe_Gothic"/>
                        </a:rPr>
                        <a:t>学生による自主開発日および成果発表会準備</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21</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a:solidFill>
                            <a:srgbClr val="000000"/>
                          </a:solidFill>
                          <a:effectLst/>
                          <a:latin typeface="MeiryoKe_Gothic"/>
                        </a:rPr>
                        <a:t>エスノグラフィを利用した革新的なユーザー・エクスペリエンス</a:t>
                      </a:r>
                      <a:br>
                        <a:rPr lang="ja-JP" altLang="en-US" sz="900" b="0" i="0" u="none" strike="noStrike">
                          <a:solidFill>
                            <a:srgbClr val="000000"/>
                          </a:solidFill>
                          <a:effectLst/>
                          <a:latin typeface="MeiryoKe_Gothic"/>
                        </a:rPr>
                      </a:br>
                      <a:r>
                        <a:rPr lang="ja-JP" altLang="en-US" sz="900" b="0" i="0" u="none" strike="noStrike">
                          <a:solidFill>
                            <a:srgbClr val="000000"/>
                          </a:solidFill>
                          <a:effectLst/>
                          <a:latin typeface="MeiryoKe_Gothic"/>
                        </a:rPr>
                        <a:t>佐々 牧雄 </a:t>
                      </a:r>
                      <a:r>
                        <a:rPr lang="en-US" altLang="ja-JP" sz="900" b="0" i="0" u="none" strike="noStrike">
                          <a:solidFill>
                            <a:srgbClr val="000000"/>
                          </a:solidFill>
                          <a:effectLst/>
                          <a:latin typeface="MeiryoKe_Gothic"/>
                        </a:rPr>
                        <a:t>Senior UX Researcher </a:t>
                      </a:r>
                      <a:br>
                        <a:rPr lang="en-US" altLang="ja-JP" sz="900" b="0" i="0" u="none" strike="noStrike">
                          <a:solidFill>
                            <a:srgbClr val="000000"/>
                          </a:solidFill>
                          <a:effectLst/>
                          <a:latin typeface="MeiryoKe_Gothic"/>
                        </a:rPr>
                      </a:b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パロアルト研究所</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endParaRPr lang="ja-JP" altLang="en-US" sz="900" b="0" i="0" u="none" strike="noStrike">
                        <a:solidFill>
                          <a:srgbClr val="000000"/>
                        </a:solidFill>
                        <a:effectLst/>
                        <a:latin typeface="MeiryoKe_Gothic"/>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PBL </a:t>
                      </a:r>
                      <a:r>
                        <a:rPr lang="ja-JP" altLang="en-US" sz="900" b="0" i="0" u="none" strike="noStrike">
                          <a:solidFill>
                            <a:srgbClr val="000000"/>
                          </a:solidFill>
                          <a:effectLst/>
                          <a:latin typeface="MeiryoKe_Gothic"/>
                        </a:rPr>
                        <a:t>学生による自主開発日および成果発表会準備</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22</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900" b="0" i="0" u="none" strike="noStrike">
                          <a:solidFill>
                            <a:srgbClr val="000000"/>
                          </a:solidFill>
                          <a:effectLst/>
                          <a:latin typeface="MeiryoKe_Gothic"/>
                        </a:rPr>
                        <a:t>プレゼンテーションスキル</a:t>
                      </a:r>
                      <a:br>
                        <a:rPr lang="ja-JP" altLang="en-US" sz="900" b="0" i="0" u="none" strike="noStrike">
                          <a:solidFill>
                            <a:srgbClr val="000000"/>
                          </a:solidFill>
                          <a:effectLst/>
                          <a:latin typeface="MeiryoKe_Gothic"/>
                        </a:rPr>
                      </a:br>
                      <a:r>
                        <a:rPr lang="ja-JP" altLang="en-US" sz="900" b="0" i="0" u="none" strike="noStrike">
                          <a:solidFill>
                            <a:srgbClr val="000000"/>
                          </a:solidFill>
                          <a:effectLst/>
                          <a:latin typeface="MeiryoKe_Gothic"/>
                        </a:rPr>
                        <a:t>増本 登志彦</a:t>
                      </a:r>
                      <a:br>
                        <a:rPr lang="ja-JP" altLang="en-US" sz="900" b="0" i="0" u="none" strike="noStrike">
                          <a:solidFill>
                            <a:srgbClr val="000000"/>
                          </a:solidFill>
                          <a:effectLst/>
                          <a:latin typeface="MeiryoKe_Gothic"/>
                        </a:rPr>
                      </a:br>
                      <a:r>
                        <a:rPr lang="en-US" altLang="ja-JP" sz="900" b="0" i="0" u="none" strike="noStrike">
                          <a:solidFill>
                            <a:srgbClr val="000000"/>
                          </a:solidFill>
                          <a:effectLst/>
                          <a:latin typeface="MeiryoKe_Gothic"/>
                        </a:rPr>
                        <a:t>[</a:t>
                      </a:r>
                      <a:r>
                        <a:rPr lang="ja-JP" altLang="en-US" sz="900" b="0" i="0" u="none" strike="noStrike">
                          <a:solidFill>
                            <a:srgbClr val="000000"/>
                          </a:solidFill>
                          <a:effectLst/>
                          <a:latin typeface="MeiryoKe_Gothic"/>
                        </a:rPr>
                        <a:t>株式会社 日立ソリューションズ</a:t>
                      </a:r>
                      <a:r>
                        <a:rPr lang="en-US" altLang="ja-JP" sz="900" b="0" i="0" u="none" strike="noStrike">
                          <a:solidFill>
                            <a:srgbClr val="000000"/>
                          </a:solidFill>
                          <a:effectLst/>
                          <a:latin typeface="MeiryoKe_Gothic"/>
                        </a:rPr>
                        <a:t>]</a:t>
                      </a:r>
                      <a:br>
                        <a:rPr lang="en-US" altLang="ja-JP"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endParaRPr lang="ja-JP" altLang="en-US" sz="900" b="0" i="0" u="none" strike="noStrike">
                        <a:solidFill>
                          <a:srgbClr val="000000"/>
                        </a:solidFill>
                        <a:effectLst/>
                        <a:latin typeface="MeiryoKe_Gothic"/>
                      </a:endParaRPr>
                    </a:p>
                  </a:txBody>
                  <a:tcPr marL="9028" marR="9028" marT="90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PBL </a:t>
                      </a:r>
                      <a:r>
                        <a:rPr lang="ja-JP" altLang="en-US" sz="900" b="0" i="0" u="none" strike="noStrike">
                          <a:solidFill>
                            <a:srgbClr val="000000"/>
                          </a:solidFill>
                          <a:effectLst/>
                          <a:latin typeface="MeiryoKe_Gothic"/>
                        </a:rPr>
                        <a:t>学生による自主開発日および成果発表会準備</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23</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PBL </a:t>
                      </a:r>
                      <a:r>
                        <a:rPr lang="ja-JP" altLang="en-US" sz="900" b="0" i="0" u="none" strike="noStrike">
                          <a:solidFill>
                            <a:srgbClr val="000000"/>
                          </a:solidFill>
                          <a:effectLst/>
                          <a:latin typeface="MeiryoKe_Gothic"/>
                        </a:rPr>
                        <a:t>学生による自主開発日および成果発表会準備</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24</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PBL </a:t>
                      </a:r>
                      <a:r>
                        <a:rPr lang="ja-JP" altLang="en-US" sz="900" b="0" i="0" u="none" strike="noStrike">
                          <a:solidFill>
                            <a:srgbClr val="000000"/>
                          </a:solidFill>
                          <a:effectLst/>
                          <a:latin typeface="MeiryoKe_Gothic"/>
                        </a:rPr>
                        <a:t>学生による自主開発日および成果発表会準備</a:t>
                      </a: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MeiryoKe_Gothic"/>
                      </a:endParaRPr>
                    </a:p>
                  </a:txBody>
                  <a:tcPr marL="9028" marR="9028" marT="9028" marB="0" anchor="ctr">
                    <a:lnL>
                      <a:noFill/>
                    </a:lnL>
                    <a:lnR>
                      <a:noFill/>
                    </a:lnR>
                    <a:lnT>
                      <a:noFill/>
                    </a:lnT>
                    <a:lnB>
                      <a:noFill/>
                    </a:lnB>
                  </a:tcPr>
                </a:tc>
              </a:tr>
              <a:tr h="812508">
                <a:tc>
                  <a:txBody>
                    <a:bodyPr/>
                    <a:lstStyle/>
                    <a:p>
                      <a:pPr algn="ctr" fontAlgn="ctr"/>
                      <a:r>
                        <a:rPr lang="en-US" altLang="ja-JP" sz="900" b="0" i="0" u="none" strike="noStrike">
                          <a:solidFill>
                            <a:srgbClr val="000000"/>
                          </a:solidFill>
                          <a:effectLst/>
                          <a:latin typeface="MeiryoKe_Gothic"/>
                        </a:rPr>
                        <a:t>8</a:t>
                      </a:r>
                      <a:r>
                        <a:rPr lang="ja-JP" altLang="en-US" sz="900" b="0" i="0" u="none" strike="noStrike">
                          <a:solidFill>
                            <a:srgbClr val="000000"/>
                          </a:solidFill>
                          <a:effectLst/>
                          <a:latin typeface="MeiryoKe_Gothic"/>
                        </a:rPr>
                        <a:t>月</a:t>
                      </a:r>
                      <a:r>
                        <a:rPr lang="en-US" altLang="ja-JP" sz="900" b="0" i="0" u="none" strike="noStrike">
                          <a:solidFill>
                            <a:srgbClr val="000000"/>
                          </a:solidFill>
                          <a:effectLst/>
                          <a:latin typeface="MeiryoKe_Gothic"/>
                        </a:rPr>
                        <a:t>25</a:t>
                      </a:r>
                      <a:r>
                        <a:rPr lang="ja-JP" altLang="en-US" sz="900" b="0" i="0" u="none" strike="noStrike">
                          <a:solidFill>
                            <a:srgbClr val="000000"/>
                          </a:solidFill>
                          <a:effectLst/>
                          <a:latin typeface="MeiryoKe_Gothic"/>
                        </a:rPr>
                        <a:t>日</a:t>
                      </a:r>
                    </a:p>
                  </a:txBody>
                  <a:tcPr marL="9028" marR="9028" marT="902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ja-JP" altLang="en-US" sz="900" b="0" i="0" u="none" strike="noStrike">
                          <a:solidFill>
                            <a:srgbClr val="000000"/>
                          </a:solidFill>
                          <a:effectLst/>
                          <a:latin typeface="MeiryoKe_Gothic"/>
                        </a:rPr>
                        <a:t>ミニ</a:t>
                      </a:r>
                      <a:r>
                        <a:rPr lang="en-US" altLang="ja-JP" sz="900" b="0" i="0" u="none" strike="noStrike">
                          <a:solidFill>
                            <a:srgbClr val="000000"/>
                          </a:solidFill>
                          <a:effectLst/>
                          <a:latin typeface="MeiryoKe_Gothic"/>
                        </a:rPr>
                        <a:t>PBL </a:t>
                      </a:r>
                      <a:r>
                        <a:rPr lang="ja-JP" altLang="en-US" sz="900" b="0" i="0" u="none" strike="noStrike">
                          <a:solidFill>
                            <a:srgbClr val="000000"/>
                          </a:solidFill>
                          <a:effectLst/>
                          <a:latin typeface="MeiryoKe_Gothic"/>
                        </a:rPr>
                        <a:t>成果発表会</a:t>
                      </a:r>
                      <a:br>
                        <a:rPr lang="ja-JP" altLang="en-US" sz="900" b="0" i="0" u="none" strike="noStrike">
                          <a:solidFill>
                            <a:srgbClr val="000000"/>
                          </a:solidFill>
                          <a:effectLst/>
                          <a:latin typeface="MeiryoKe_Gothic"/>
                        </a:rPr>
                      </a:br>
                      <a:r>
                        <a:rPr lang="en-US" altLang="ja-JP" sz="900" b="1" i="0" u="sng" strike="noStrike">
                          <a:solidFill>
                            <a:srgbClr val="000000"/>
                          </a:solidFill>
                          <a:effectLst/>
                          <a:latin typeface="MeiryoKe_Gothic"/>
                        </a:rPr>
                        <a:t>SB0110</a:t>
                      </a:r>
                      <a:endParaRPr lang="ja-JP" altLang="en-US" sz="900" b="0" i="0" u="none" strike="noStrike">
                        <a:solidFill>
                          <a:srgbClr val="000000"/>
                        </a:solidFill>
                        <a:effectLst/>
                        <a:latin typeface="MeiryoKe_Gothic"/>
                      </a:endParaRPr>
                    </a:p>
                  </a:txBody>
                  <a:tcPr marL="9028" marR="9028" marT="902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900" b="0" i="0" u="none" strike="noStrike" dirty="0">
                          <a:solidFill>
                            <a:srgbClr val="000000"/>
                          </a:solidFill>
                          <a:effectLst/>
                          <a:latin typeface="MeiryoKe_Gothic"/>
                        </a:rPr>
                        <a:t>交流会</a:t>
                      </a:r>
                      <a:br>
                        <a:rPr lang="ja-JP" altLang="en-US" sz="900" b="0" i="0" u="none" strike="noStrike" dirty="0">
                          <a:solidFill>
                            <a:srgbClr val="000000"/>
                          </a:solidFill>
                          <a:effectLst/>
                          <a:latin typeface="MeiryoKe_Gothic"/>
                        </a:rPr>
                      </a:br>
                      <a:r>
                        <a:rPr lang="en-US" sz="900" b="1" i="0" u="sng" strike="noStrike" dirty="0">
                          <a:solidFill>
                            <a:srgbClr val="000000"/>
                          </a:solidFill>
                          <a:effectLst/>
                          <a:latin typeface="MeiryoKe_Gothic"/>
                        </a:rPr>
                        <a:t>SB0112</a:t>
                      </a:r>
                      <a:endParaRPr lang="en-US" sz="900" b="0" i="0" u="none" strike="noStrike" dirty="0">
                        <a:solidFill>
                          <a:srgbClr val="000000"/>
                        </a:solidFill>
                        <a:effectLst/>
                        <a:latin typeface="MeiryoKe_Gothic"/>
                      </a:endParaRPr>
                    </a:p>
                  </a:txBody>
                  <a:tcPr marL="9028" marR="9028" marT="9028" marB="0" anchor="ctr">
                    <a:lnL>
                      <a:noFill/>
                    </a:lnL>
                    <a:lnR>
                      <a:noFill/>
                    </a:lnR>
                    <a:lnT>
                      <a:noFill/>
                    </a:lnT>
                    <a:lnB>
                      <a:noFill/>
                    </a:lnB>
                    <a:solidFill>
                      <a:srgbClr val="DCE6F1"/>
                    </a:solidFill>
                  </a:tcPr>
                </a:tc>
              </a:tr>
            </a:tbl>
          </a:graphicData>
        </a:graphic>
      </p:graphicFrame>
      <p:sp>
        <p:nvSpPr>
          <p:cNvPr id="2" name="タイトル 1"/>
          <p:cNvSpPr>
            <a:spLocks noGrp="1"/>
          </p:cNvSpPr>
          <p:nvPr>
            <p:ph type="title"/>
          </p:nvPr>
        </p:nvSpPr>
        <p:spPr>
          <a:xfrm rot="16200000">
            <a:off x="5279913" y="2793095"/>
            <a:ext cx="5626968" cy="706090"/>
          </a:xfrm>
        </p:spPr>
        <p:txBody>
          <a:bodyPr>
            <a:normAutofit fontScale="90000"/>
          </a:bodyPr>
          <a:lstStyle/>
          <a:p>
            <a:r>
              <a:rPr lang="ja-JP" altLang="en-US" dirty="0" smtClean="0"/>
              <a:t>短期</a:t>
            </a:r>
            <a:r>
              <a:rPr lang="ja-JP" altLang="en-US" dirty="0"/>
              <a:t>集中</a:t>
            </a:r>
            <a:r>
              <a:rPr lang="ja-JP" altLang="en-US" dirty="0" smtClean="0"/>
              <a:t>合宿第一週</a:t>
            </a:r>
            <a:r>
              <a:rPr lang="en-US" altLang="ja-JP" dirty="0" smtClean="0"/>
              <a:t/>
            </a:r>
            <a:br>
              <a:rPr lang="en-US" altLang="ja-JP" dirty="0" smtClean="0"/>
            </a:br>
            <a:r>
              <a:rPr lang="ja-JP" altLang="en-US" dirty="0" smtClean="0"/>
              <a:t>講義時間割</a:t>
            </a:r>
            <a:endParaRPr kumimoji="1" lang="ja-JP" altLang="en-US" dirty="0"/>
          </a:p>
        </p:txBody>
      </p:sp>
    </p:spTree>
    <p:extLst>
      <p:ext uri="{BB962C8B-B14F-4D97-AF65-F5344CB8AC3E}">
        <p14:creationId xmlns:p14="http://schemas.microsoft.com/office/powerpoint/2010/main" val="2761313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rot="16200000">
            <a:off x="5279913" y="2793095"/>
            <a:ext cx="5626968" cy="706090"/>
          </a:xfrm>
        </p:spPr>
        <p:txBody>
          <a:bodyPr>
            <a:normAutofit fontScale="90000"/>
          </a:bodyPr>
          <a:lstStyle/>
          <a:p>
            <a:r>
              <a:rPr lang="ja-JP" altLang="en-US" dirty="0" smtClean="0"/>
              <a:t>短期</a:t>
            </a:r>
            <a:r>
              <a:rPr lang="ja-JP" altLang="en-US" dirty="0"/>
              <a:t>集中</a:t>
            </a:r>
            <a:r>
              <a:rPr lang="ja-JP" altLang="en-US" dirty="0" smtClean="0"/>
              <a:t>合宿第二週</a:t>
            </a:r>
            <a:r>
              <a:rPr lang="en-US" altLang="ja-JP" dirty="0" smtClean="0"/>
              <a:t/>
            </a:r>
            <a:br>
              <a:rPr lang="en-US" altLang="ja-JP" dirty="0" smtClean="0"/>
            </a:br>
            <a:r>
              <a:rPr lang="ja-JP" altLang="en-US" dirty="0" smtClean="0"/>
              <a:t>講義時間割</a:t>
            </a:r>
            <a:endParaRPr kumimoji="1"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32662488"/>
              </p:ext>
            </p:extLst>
          </p:nvPr>
        </p:nvGraphicFramePr>
        <p:xfrm>
          <a:off x="179512" y="44624"/>
          <a:ext cx="8252072" cy="6622321"/>
        </p:xfrm>
        <a:graphic>
          <a:graphicData uri="http://schemas.openxmlformats.org/drawingml/2006/table">
            <a:tbl>
              <a:tblPr/>
              <a:tblGrid>
                <a:gridCol w="1192767"/>
                <a:gridCol w="1186491"/>
                <a:gridCol w="1186491"/>
                <a:gridCol w="1186491"/>
                <a:gridCol w="1186491"/>
                <a:gridCol w="1192767"/>
                <a:gridCol w="1120574"/>
              </a:tblGrid>
              <a:tr h="230765">
                <a:tc>
                  <a:txBody>
                    <a:bodyPr/>
                    <a:lstStyle/>
                    <a:p>
                      <a:pPr algn="l" fontAlgn="ctr"/>
                      <a:endParaRPr lang="ja-JP" altLang="en-US" sz="1000" b="0" i="0" u="none" strike="noStrike" dirty="0">
                        <a:solidFill>
                          <a:srgbClr val="000000"/>
                        </a:solidFill>
                        <a:effectLst/>
                        <a:latin typeface="MeiryoKe_Gothic"/>
                      </a:endParaRPr>
                    </a:p>
                  </a:txBody>
                  <a:tcPr marL="9035" marR="9035" marT="9035" marB="0" anchor="ctr">
                    <a:lnL>
                      <a:noFill/>
                    </a:lnL>
                    <a:lnR>
                      <a:noFill/>
                    </a:lnR>
                    <a:lnT>
                      <a:noFill/>
                    </a:lnT>
                    <a:lnB>
                      <a:noFill/>
                    </a:lnB>
                  </a:tcPr>
                </a:tc>
                <a:tc gridSpan="5">
                  <a:txBody>
                    <a:bodyPr/>
                    <a:lstStyle/>
                    <a:p>
                      <a:pPr algn="ctr" fontAlgn="ctr"/>
                      <a:r>
                        <a:rPr lang="ja-JP" altLang="en-US" sz="1000" b="0" i="0" u="none" strike="noStrike">
                          <a:solidFill>
                            <a:srgbClr val="000000"/>
                          </a:solidFill>
                          <a:effectLst/>
                          <a:latin typeface="MeiryoKe_Gothic"/>
                        </a:rPr>
                        <a:t>スタンダードコース</a:t>
                      </a:r>
                    </a:p>
                  </a:txBody>
                  <a:tcPr marL="9035" marR="9035" marT="903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a:endParaRPr>
                    </a:p>
                  </a:txBody>
                  <a:tcPr marL="9035" marR="9035" marT="9035" marB="0" anchor="ctr">
                    <a:lnL>
                      <a:noFill/>
                    </a:lnL>
                    <a:lnR>
                      <a:noFill/>
                    </a:lnR>
                    <a:lnT>
                      <a:noFill/>
                    </a:lnT>
                    <a:lnB>
                      <a:noFill/>
                    </a:lnB>
                  </a:tcPr>
                </a:tc>
              </a:tr>
              <a:tr h="333966">
                <a:tc>
                  <a:txBody>
                    <a:bodyPr/>
                    <a:lstStyle/>
                    <a:p>
                      <a:pPr algn="ctr" fontAlgn="ctr"/>
                      <a:r>
                        <a:rPr lang="ja-JP" altLang="en-US" sz="1000" b="0" i="0" u="none" strike="noStrike">
                          <a:solidFill>
                            <a:srgbClr val="000000"/>
                          </a:solidFill>
                          <a:effectLst/>
                          <a:latin typeface="MeiryoKe_Gothic"/>
                        </a:rPr>
                        <a:t>　</a:t>
                      </a:r>
                    </a:p>
                  </a:txBody>
                  <a:tcPr marL="9035" marR="9035" marT="903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Ke_Gothic"/>
                        </a:rPr>
                        <a:t>午前</a:t>
                      </a:r>
                      <a:r>
                        <a:rPr lang="en-US" altLang="ja-JP" sz="1000" b="0" i="0" u="none" strike="noStrike">
                          <a:solidFill>
                            <a:srgbClr val="000000"/>
                          </a:solidFill>
                          <a:effectLst/>
                          <a:latin typeface="MeiryoKe_Gothic"/>
                        </a:rPr>
                        <a:t>1 (9:30-10:45)</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Ke_Gothic"/>
                        </a:rPr>
                        <a:t>午前</a:t>
                      </a:r>
                      <a:r>
                        <a:rPr lang="en-US" altLang="ja-JP" sz="1000" b="0" i="0" u="none" strike="noStrike">
                          <a:solidFill>
                            <a:srgbClr val="000000"/>
                          </a:solidFill>
                          <a:effectLst/>
                          <a:latin typeface="MeiryoKe_Gothic"/>
                        </a:rPr>
                        <a:t>2(11:00-12:15)</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Ke_Gothic"/>
                        </a:rPr>
                        <a:t>午後</a:t>
                      </a:r>
                      <a:r>
                        <a:rPr lang="en-US" altLang="ja-JP" sz="1000" b="0" i="0" u="none" strike="noStrike">
                          <a:solidFill>
                            <a:srgbClr val="000000"/>
                          </a:solidFill>
                          <a:effectLst/>
                          <a:latin typeface="MeiryoKe_Gothic"/>
                        </a:rPr>
                        <a:t>1(13:30-14:45)</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Ke_Gothic"/>
                        </a:rPr>
                        <a:t>午後</a:t>
                      </a:r>
                      <a:r>
                        <a:rPr lang="en-US" altLang="ja-JP" sz="1000" b="0" i="0" u="none" strike="noStrike">
                          <a:solidFill>
                            <a:srgbClr val="000000"/>
                          </a:solidFill>
                          <a:effectLst/>
                          <a:latin typeface="MeiryoKe_Gothic"/>
                        </a:rPr>
                        <a:t>2(15:00-16:15)</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effectLst/>
                          <a:latin typeface="MeiryoKe_Gothic"/>
                        </a:rPr>
                        <a:t>午後</a:t>
                      </a:r>
                      <a:r>
                        <a:rPr lang="en-US" altLang="ja-JP" sz="1000" b="0" i="0" u="none" strike="noStrike">
                          <a:solidFill>
                            <a:srgbClr val="000000"/>
                          </a:solidFill>
                          <a:effectLst/>
                          <a:latin typeface="MeiryoKe_Gothic"/>
                        </a:rPr>
                        <a:t>3(16:30-)</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8</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26</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000" b="0" i="0" u="none" strike="noStrike">
                          <a:solidFill>
                            <a:srgbClr val="000000"/>
                          </a:solidFill>
                          <a:effectLst/>
                          <a:latin typeface="MeiryoKe_Gothic"/>
                        </a:rPr>
                        <a:t>アジャイル研修</a:t>
                      </a:r>
                      <a:r>
                        <a:rPr lang="en-US" altLang="ja-JP" sz="1000" b="0" i="0" u="none" strike="noStrike">
                          <a:solidFill>
                            <a:srgbClr val="000000"/>
                          </a:solidFill>
                          <a:effectLst/>
                          <a:latin typeface="MeiryoKe_Gothic"/>
                        </a:rPr>
                        <a:t>II (</a:t>
                      </a:r>
                      <a:r>
                        <a:rPr lang="ja-JP" altLang="en-US" sz="1000" b="0" i="0" u="none" strike="noStrike">
                          <a:solidFill>
                            <a:srgbClr val="000000"/>
                          </a:solidFill>
                          <a:effectLst/>
                          <a:latin typeface="MeiryoKe_Gothic"/>
                        </a:rPr>
                        <a:t>上級編 </a:t>
                      </a:r>
                      <a:r>
                        <a:rPr lang="en-US" altLang="ja-JP" sz="1000" b="0" i="0" u="none" strike="noStrike">
                          <a:solidFill>
                            <a:srgbClr val="000000"/>
                          </a:solidFill>
                          <a:effectLst/>
                          <a:latin typeface="MeiryoKe_Gothic"/>
                        </a:rPr>
                        <a:t>(</a:t>
                      </a:r>
                      <a:r>
                        <a:rPr lang="ja-JP" altLang="en-US" sz="1000" b="0" i="0" u="none" strike="noStrike">
                          <a:solidFill>
                            <a:srgbClr val="000000"/>
                          </a:solidFill>
                          <a:effectLst/>
                          <a:latin typeface="MeiryoKe_Gothic"/>
                        </a:rPr>
                        <a:t>開発者研修</a:t>
                      </a:r>
                      <a:r>
                        <a:rPr lang="en-US" altLang="ja-JP" sz="1000" b="0" i="0" u="none" strike="noStrike">
                          <a:solidFill>
                            <a:srgbClr val="000000"/>
                          </a:solidFill>
                          <a:effectLst/>
                          <a:latin typeface="MeiryoKe_Gothic"/>
                        </a:rPr>
                        <a:t>+Scrum</a:t>
                      </a:r>
                      <a:r>
                        <a:rPr lang="ja-JP" altLang="en-US" sz="1000" b="0" i="0" u="none" strike="noStrike">
                          <a:solidFill>
                            <a:srgbClr val="000000"/>
                          </a:solidFill>
                          <a:effectLst/>
                          <a:latin typeface="MeiryoKe_Gothic"/>
                        </a:rPr>
                        <a:t>研修</a:t>
                      </a:r>
                      <a:r>
                        <a:rPr lang="en-US" altLang="ja-JP" sz="1000" b="0" i="0" u="none" strike="noStrike">
                          <a:solidFill>
                            <a:srgbClr val="000000"/>
                          </a:solidFill>
                          <a:effectLst/>
                          <a:latin typeface="MeiryoKe_Gothic"/>
                        </a:rPr>
                        <a:t>))</a:t>
                      </a:r>
                      <a:br>
                        <a:rPr lang="en-US" altLang="ja-JP" sz="1000" b="0" i="0" u="none" strike="noStrike">
                          <a:solidFill>
                            <a:srgbClr val="000000"/>
                          </a:solidFill>
                          <a:effectLst/>
                          <a:latin typeface="MeiryoKe_Gothic"/>
                        </a:rPr>
                      </a:br>
                      <a:r>
                        <a:rPr lang="ja-JP" altLang="en-US" sz="1000" b="0" i="0" u="none" strike="noStrike">
                          <a:solidFill>
                            <a:srgbClr val="000000"/>
                          </a:solidFill>
                          <a:effectLst/>
                          <a:latin typeface="MeiryoKe_Gothic"/>
                        </a:rPr>
                        <a:t>？？</a:t>
                      </a:r>
                      <a:br>
                        <a:rPr lang="ja-JP" altLang="en-US" sz="1000" b="0" i="0" u="none" strike="noStrike">
                          <a:solidFill>
                            <a:srgbClr val="000000"/>
                          </a:solidFill>
                          <a:effectLst/>
                          <a:latin typeface="MeiryoKe_Gothic"/>
                        </a:rPr>
                      </a:br>
                      <a:r>
                        <a:rPr lang="en-US" altLang="ja-JP" sz="1000" b="0" i="0" u="none" strike="noStrike">
                          <a:solidFill>
                            <a:srgbClr val="000000"/>
                          </a:solidFill>
                          <a:effectLst/>
                          <a:latin typeface="MeiryoKe_Gothic"/>
                        </a:rPr>
                        <a:t>[NTT</a:t>
                      </a:r>
                      <a:r>
                        <a:rPr lang="ja-JP" altLang="en-US" sz="1000" b="0" i="0" u="none" strike="noStrike">
                          <a:solidFill>
                            <a:srgbClr val="000000"/>
                          </a:solidFill>
                          <a:effectLst/>
                          <a:latin typeface="MeiryoKe_Gothic"/>
                        </a:rPr>
                        <a:t>データ株式会社</a:t>
                      </a:r>
                      <a:r>
                        <a:rPr lang="en-US" altLang="ja-JP" sz="1000" b="0" i="0" u="none" strike="noStrike">
                          <a:solidFill>
                            <a:srgbClr val="000000"/>
                          </a:solidFill>
                          <a:effectLst/>
                          <a:latin typeface="MeiryoKe_Gothic"/>
                        </a:rPr>
                        <a:t>]</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8</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27</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MeiryoKe_Gothic"/>
                        </a:rPr>
                        <a:t>データサイエンス入門</a:t>
                      </a:r>
                      <a:br>
                        <a:rPr lang="ja-JP" altLang="en-US" sz="1000" b="0" i="0" u="none" strike="noStrike">
                          <a:solidFill>
                            <a:srgbClr val="000000"/>
                          </a:solidFill>
                          <a:effectLst/>
                          <a:latin typeface="MeiryoKe_Gothic"/>
                        </a:rPr>
                      </a:br>
                      <a:r>
                        <a:rPr lang="ja-JP" altLang="en-US" sz="1000" b="0" i="0" u="none" strike="noStrike">
                          <a:solidFill>
                            <a:srgbClr val="000000"/>
                          </a:solidFill>
                          <a:effectLst/>
                          <a:latin typeface="MeiryoKe_Gothic"/>
                        </a:rPr>
                        <a:t>渡辺 知恵美</a:t>
                      </a:r>
                      <a:br>
                        <a:rPr lang="ja-JP" altLang="en-US" sz="1000" b="0" i="0" u="none" strike="noStrike">
                          <a:solidFill>
                            <a:srgbClr val="000000"/>
                          </a:solidFill>
                          <a:effectLst/>
                          <a:latin typeface="MeiryoKe_Gothic"/>
                        </a:rPr>
                      </a:br>
                      <a:r>
                        <a:rPr lang="en-US" altLang="ja-JP" sz="1000" b="0" i="0" u="none" strike="noStrike">
                          <a:solidFill>
                            <a:srgbClr val="000000"/>
                          </a:solidFill>
                          <a:effectLst/>
                          <a:latin typeface="MeiryoKe_Gothic"/>
                        </a:rPr>
                        <a:t>[</a:t>
                      </a:r>
                      <a:r>
                        <a:rPr lang="ja-JP" altLang="en-US" sz="1000" b="0" i="0" u="none" strike="noStrike">
                          <a:solidFill>
                            <a:srgbClr val="000000"/>
                          </a:solidFill>
                          <a:effectLst/>
                          <a:latin typeface="MeiryoKe_Gothic"/>
                        </a:rPr>
                        <a:t>筑波大学</a:t>
                      </a:r>
                      <a:r>
                        <a:rPr lang="en-US" altLang="ja-JP" sz="1000" b="0" i="0" u="none" strike="noStrike">
                          <a:solidFill>
                            <a:srgbClr val="000000"/>
                          </a:solidFill>
                          <a:effectLst/>
                          <a:latin typeface="MeiryoKe_Gothic"/>
                        </a:rPr>
                        <a:t>]</a:t>
                      </a:r>
                      <a:br>
                        <a:rPr lang="en-US" altLang="ja-JP" sz="1000" b="0" i="0" u="none" strike="noStrike">
                          <a:solidFill>
                            <a:srgbClr val="000000"/>
                          </a:solidFill>
                          <a:effectLst/>
                          <a:latin typeface="MeiryoKe_Gothic"/>
                        </a:rPr>
                      </a:br>
                      <a:r>
                        <a:rPr lang="en-US" altLang="ja-JP" sz="1000" b="1" i="0" u="sng" strike="noStrike">
                          <a:solidFill>
                            <a:srgbClr val="000000"/>
                          </a:solidFill>
                          <a:effectLst/>
                          <a:latin typeface="MeiryoKe_Gothic"/>
                        </a:rPr>
                        <a:t>SB0110</a:t>
                      </a:r>
                      <a:endParaRPr lang="ja-JP" altLang="en-US" sz="1000" b="0" i="0" u="none" strike="noStrike">
                        <a:solidFill>
                          <a:srgbClr val="000000"/>
                        </a:solidFill>
                        <a:effectLst/>
                        <a:latin typeface="MeiryoKe_Gothic"/>
                      </a:endParaRP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rowSpan="3" gridSpan="2">
                  <a:txBody>
                    <a:bodyPr/>
                    <a:lstStyle/>
                    <a:p>
                      <a:pPr algn="ctr" fontAlgn="ctr"/>
                      <a:r>
                        <a:rPr lang="ja-JP" altLang="en-US" sz="1000" b="0" i="0" u="none" strike="noStrike" dirty="0">
                          <a:solidFill>
                            <a:srgbClr val="000000"/>
                          </a:solidFill>
                          <a:effectLst/>
                          <a:latin typeface="MeiryoKe_Gothic"/>
                        </a:rPr>
                        <a:t>ミニ</a:t>
                      </a:r>
                      <a:r>
                        <a:rPr lang="en-US" altLang="ja-JP" sz="1000" b="0" i="0" u="none" strike="noStrike" dirty="0">
                          <a:solidFill>
                            <a:srgbClr val="000000"/>
                          </a:solidFill>
                          <a:effectLst/>
                          <a:latin typeface="MeiryoKe_Gothic"/>
                        </a:rPr>
                        <a:t>Project Based Learning</a:t>
                      </a:r>
                      <a:br>
                        <a:rPr lang="en-US" altLang="ja-JP" sz="1000" b="0" i="0" u="none" strike="noStrike" dirty="0">
                          <a:solidFill>
                            <a:srgbClr val="000000"/>
                          </a:solidFill>
                          <a:effectLst/>
                          <a:latin typeface="MeiryoKe_Gothic"/>
                        </a:rPr>
                      </a:br>
                      <a:r>
                        <a:rPr lang="ja-JP" altLang="en-US" sz="1000" b="0" i="0" u="none" strike="noStrike" dirty="0">
                          <a:solidFill>
                            <a:srgbClr val="000000"/>
                          </a:solidFill>
                          <a:effectLst/>
                          <a:latin typeface="MeiryoKe_Gothic"/>
                        </a:rPr>
                        <a:t>嵯峨 智，渡辺 知恵美 </a:t>
                      </a:r>
                      <a:r>
                        <a:rPr lang="en-US" altLang="ja-JP" sz="1000" b="0" i="0" u="none" strike="noStrike" dirty="0">
                          <a:solidFill>
                            <a:srgbClr val="000000"/>
                          </a:solidFill>
                          <a:effectLst/>
                          <a:latin typeface="MeiryoKe_Gothic"/>
                        </a:rPr>
                        <a:t>[</a:t>
                      </a:r>
                      <a:r>
                        <a:rPr lang="ja-JP" altLang="en-US" sz="1000" b="0" i="0" u="none" strike="noStrike" dirty="0">
                          <a:solidFill>
                            <a:srgbClr val="000000"/>
                          </a:solidFill>
                          <a:effectLst/>
                          <a:latin typeface="MeiryoKe_Gothic"/>
                        </a:rPr>
                        <a:t>筑波大</a:t>
                      </a:r>
                      <a:r>
                        <a:rPr lang="en-US" altLang="ja-JP" sz="1000" b="0" i="0" u="none" strike="noStrike" dirty="0">
                          <a:solidFill>
                            <a:srgbClr val="000000"/>
                          </a:solidFill>
                          <a:effectLst/>
                          <a:latin typeface="MeiryoKe_Gothic"/>
                        </a:rPr>
                        <a:t>]</a:t>
                      </a:r>
                      <a:br>
                        <a:rPr lang="en-US" altLang="ja-JP" sz="1000" b="0" i="0" u="none" strike="noStrike" dirty="0">
                          <a:solidFill>
                            <a:srgbClr val="000000"/>
                          </a:solidFill>
                          <a:effectLst/>
                          <a:latin typeface="MeiryoKe_Gothic"/>
                        </a:rPr>
                      </a:br>
                      <a:r>
                        <a:rPr lang="en-US" altLang="ja-JP" sz="1000" b="1" i="0" u="sng" strike="noStrike" dirty="0">
                          <a:solidFill>
                            <a:srgbClr val="000000"/>
                          </a:solidFill>
                          <a:effectLst/>
                          <a:latin typeface="MeiryoKe_Gothic"/>
                        </a:rPr>
                        <a:t>SB0110</a:t>
                      </a:r>
                      <a:r>
                        <a:rPr lang="ja-JP" altLang="en-US" sz="1000" b="0" i="0" u="none" strike="noStrike" dirty="0">
                          <a:solidFill>
                            <a:srgbClr val="000000"/>
                          </a:solidFill>
                          <a:effectLst/>
                          <a:latin typeface="MeiryoKe_Gothic"/>
                        </a:rPr>
                        <a:t/>
                      </a:r>
                      <a:br>
                        <a:rPr lang="ja-JP" altLang="en-US" sz="1000" b="0" i="0" u="none" strike="noStrike" dirty="0">
                          <a:solidFill>
                            <a:srgbClr val="000000"/>
                          </a:solidFill>
                          <a:effectLst/>
                          <a:latin typeface="MeiryoKe_Gothic"/>
                        </a:rPr>
                      </a:br>
                      <a:r>
                        <a:rPr lang="ja-JP" altLang="en-US" sz="1000" b="0" i="0" u="none" strike="noStrike" dirty="0">
                          <a:solidFill>
                            <a:srgbClr val="000000"/>
                          </a:solidFill>
                          <a:effectLst/>
                          <a:latin typeface="MeiryoKe_Gothic"/>
                        </a:rPr>
                        <a:t>ミニ</a:t>
                      </a:r>
                      <a:r>
                        <a:rPr lang="en-US" altLang="ja-JP" sz="1000" b="0" i="0" u="none" strike="noStrike" dirty="0">
                          <a:solidFill>
                            <a:srgbClr val="000000"/>
                          </a:solidFill>
                          <a:effectLst/>
                          <a:latin typeface="MeiryoKe_Gothic"/>
                        </a:rPr>
                        <a:t>Project Based Learning</a:t>
                      </a:r>
                      <a:br>
                        <a:rPr lang="en-US" altLang="ja-JP" sz="1000" b="0" i="0" u="none" strike="noStrike" dirty="0">
                          <a:solidFill>
                            <a:srgbClr val="000000"/>
                          </a:solidFill>
                          <a:effectLst/>
                          <a:latin typeface="MeiryoKe_Gothic"/>
                        </a:rPr>
                      </a:br>
                      <a:r>
                        <a:rPr lang="ja-JP" altLang="en-US" sz="1000" b="0" i="0" u="none" strike="noStrike" dirty="0">
                          <a:solidFill>
                            <a:srgbClr val="000000"/>
                          </a:solidFill>
                          <a:effectLst/>
                          <a:latin typeface="MeiryoKe_Gothic"/>
                        </a:rPr>
                        <a:t>山際 伸一，早瀬 康裕 </a:t>
                      </a:r>
                      <a:r>
                        <a:rPr lang="en-US" altLang="ja-JP" sz="1000" b="0" i="0" u="none" strike="noStrike" dirty="0">
                          <a:solidFill>
                            <a:srgbClr val="000000"/>
                          </a:solidFill>
                          <a:effectLst/>
                          <a:latin typeface="MeiryoKe_Gothic"/>
                        </a:rPr>
                        <a:t>[</a:t>
                      </a:r>
                      <a:r>
                        <a:rPr lang="ja-JP" altLang="en-US" sz="1000" b="0" i="0" u="none" strike="noStrike" dirty="0">
                          <a:solidFill>
                            <a:srgbClr val="000000"/>
                          </a:solidFill>
                          <a:effectLst/>
                          <a:latin typeface="MeiryoKe_Gothic"/>
                        </a:rPr>
                        <a:t>筑波大</a:t>
                      </a:r>
                      <a:r>
                        <a:rPr lang="en-US" altLang="ja-JP" sz="1000" b="0" i="0" u="none" strike="noStrike" dirty="0">
                          <a:solidFill>
                            <a:srgbClr val="000000"/>
                          </a:solidFill>
                          <a:effectLst/>
                          <a:latin typeface="MeiryoKe_Gothic"/>
                        </a:rPr>
                        <a:t>]</a:t>
                      </a:r>
                      <a:br>
                        <a:rPr lang="en-US" altLang="ja-JP" sz="1000" b="0" i="0" u="none" strike="noStrike" dirty="0">
                          <a:solidFill>
                            <a:srgbClr val="000000"/>
                          </a:solidFill>
                          <a:effectLst/>
                          <a:latin typeface="MeiryoKe_Gothic"/>
                        </a:rPr>
                      </a:br>
                      <a:r>
                        <a:rPr lang="en-US" altLang="ja-JP" sz="1000" b="1" i="0" u="sng" strike="noStrike" dirty="0">
                          <a:solidFill>
                            <a:srgbClr val="000000"/>
                          </a:solidFill>
                          <a:effectLst/>
                          <a:latin typeface="MeiryoKe_Gothic"/>
                        </a:rPr>
                        <a:t>SB0110</a:t>
                      </a:r>
                      <a:r>
                        <a:rPr lang="ja-JP" altLang="en-US" sz="1000" b="0" i="0" u="none" strike="noStrike" dirty="0">
                          <a:solidFill>
                            <a:srgbClr val="000000"/>
                          </a:solidFill>
                          <a:effectLst/>
                          <a:latin typeface="MeiryoKe_Gothic"/>
                        </a:rPr>
                        <a:t/>
                      </a:r>
                      <a:br>
                        <a:rPr lang="ja-JP" altLang="en-US" sz="1000" b="0" i="0" u="none" strike="noStrike" dirty="0">
                          <a:solidFill>
                            <a:srgbClr val="000000"/>
                          </a:solidFill>
                          <a:effectLst/>
                          <a:latin typeface="MeiryoKe_Gothic"/>
                        </a:rPr>
                      </a:br>
                      <a:r>
                        <a:rPr lang="ja-JP" altLang="en-US" sz="1000" b="0" i="0" u="none" strike="noStrike" dirty="0">
                          <a:solidFill>
                            <a:srgbClr val="000000"/>
                          </a:solidFill>
                          <a:effectLst/>
                          <a:latin typeface="MeiryoKe_Gothic"/>
                        </a:rPr>
                        <a:t/>
                      </a:r>
                      <a:br>
                        <a:rPr lang="ja-JP" altLang="en-US" sz="1000" b="0" i="0" u="none" strike="noStrike" dirty="0">
                          <a:solidFill>
                            <a:srgbClr val="000000"/>
                          </a:solidFill>
                          <a:effectLst/>
                          <a:latin typeface="MeiryoKe_Gothic"/>
                        </a:rPr>
                      </a:br>
                      <a:r>
                        <a:rPr lang="en-US" altLang="ja-JP" sz="1000" b="0" i="0" u="none" strike="noStrike" dirty="0">
                          <a:solidFill>
                            <a:srgbClr val="000000"/>
                          </a:solidFill>
                          <a:effectLst/>
                          <a:latin typeface="MeiryoKe_Gothic"/>
                        </a:rPr>
                        <a:t>1.</a:t>
                      </a:r>
                      <a:r>
                        <a:rPr lang="ja-JP" altLang="en-US" sz="1000" b="0" i="0" u="none" strike="noStrike" dirty="0">
                          <a:solidFill>
                            <a:srgbClr val="000000"/>
                          </a:solidFill>
                          <a:effectLst/>
                          <a:latin typeface="MeiryoKe_Gothic"/>
                        </a:rPr>
                        <a:t>要求の理解と仕様策定</a:t>
                      </a:r>
                      <a:br>
                        <a:rPr lang="ja-JP" altLang="en-US" sz="1000" b="0" i="0" u="none" strike="noStrike" dirty="0">
                          <a:solidFill>
                            <a:srgbClr val="000000"/>
                          </a:solidFill>
                          <a:effectLst/>
                          <a:latin typeface="MeiryoKe_Gothic"/>
                        </a:rPr>
                      </a:br>
                      <a:r>
                        <a:rPr lang="en-US" altLang="ja-JP" sz="1000" b="0" i="0" u="none" strike="noStrike" dirty="0">
                          <a:solidFill>
                            <a:srgbClr val="000000"/>
                          </a:solidFill>
                          <a:effectLst/>
                          <a:latin typeface="MeiryoKe_Gothic"/>
                        </a:rPr>
                        <a:t>2.</a:t>
                      </a:r>
                      <a:r>
                        <a:rPr lang="ja-JP" altLang="en-US" sz="1000" b="0" i="0" u="none" strike="noStrike" dirty="0">
                          <a:solidFill>
                            <a:srgbClr val="000000"/>
                          </a:solidFill>
                          <a:effectLst/>
                          <a:latin typeface="MeiryoKe_Gothic"/>
                        </a:rPr>
                        <a:t>実装環境の構築とスコープの設定</a:t>
                      </a:r>
                      <a:br>
                        <a:rPr lang="ja-JP" altLang="en-US" sz="1000" b="0" i="0" u="none" strike="noStrike" dirty="0">
                          <a:solidFill>
                            <a:srgbClr val="000000"/>
                          </a:solidFill>
                          <a:effectLst/>
                          <a:latin typeface="MeiryoKe_Gothic"/>
                        </a:rPr>
                      </a:br>
                      <a:r>
                        <a:rPr lang="en-US" altLang="ja-JP" sz="1000" b="0" i="0" u="none" strike="noStrike" dirty="0">
                          <a:solidFill>
                            <a:srgbClr val="000000"/>
                          </a:solidFill>
                          <a:effectLst/>
                          <a:latin typeface="MeiryoKe_Gothic"/>
                        </a:rPr>
                        <a:t>3.</a:t>
                      </a:r>
                      <a:r>
                        <a:rPr lang="ja-JP" altLang="en-US" sz="1000" b="0" i="0" u="none" strike="noStrike" dirty="0">
                          <a:solidFill>
                            <a:srgbClr val="000000"/>
                          </a:solidFill>
                          <a:effectLst/>
                          <a:latin typeface="MeiryoKe_Gothic"/>
                        </a:rPr>
                        <a:t>開発計画の策定</a:t>
                      </a:r>
                      <a:br>
                        <a:rPr lang="ja-JP" altLang="en-US" sz="1000" b="0" i="0" u="none" strike="noStrike" dirty="0">
                          <a:solidFill>
                            <a:srgbClr val="000000"/>
                          </a:solidFill>
                          <a:effectLst/>
                          <a:latin typeface="MeiryoKe_Gothic"/>
                        </a:rPr>
                      </a:br>
                      <a:r>
                        <a:rPr lang="en-US" altLang="ja-JP" sz="1000" b="0" i="0" u="none" strike="noStrike" dirty="0">
                          <a:solidFill>
                            <a:srgbClr val="000000"/>
                          </a:solidFill>
                          <a:effectLst/>
                          <a:latin typeface="MeiryoKe_Gothic"/>
                        </a:rPr>
                        <a:t>4.</a:t>
                      </a:r>
                      <a:r>
                        <a:rPr lang="ja-JP" altLang="en-US" sz="1000" b="0" i="0" u="none" strike="noStrike" dirty="0">
                          <a:solidFill>
                            <a:srgbClr val="000000"/>
                          </a:solidFill>
                          <a:effectLst/>
                          <a:latin typeface="MeiryoKe_Gothic"/>
                        </a:rPr>
                        <a:t>テストの手法</a:t>
                      </a:r>
                      <a:br>
                        <a:rPr lang="ja-JP" altLang="en-US" sz="1000" b="0" i="0" u="none" strike="noStrike" dirty="0">
                          <a:solidFill>
                            <a:srgbClr val="000000"/>
                          </a:solidFill>
                          <a:effectLst/>
                          <a:latin typeface="MeiryoKe_Gothic"/>
                        </a:rPr>
                      </a:br>
                      <a:r>
                        <a:rPr lang="en-US" altLang="ja-JP" sz="1000" b="0" i="0" u="none" strike="noStrike" dirty="0">
                          <a:solidFill>
                            <a:srgbClr val="000000"/>
                          </a:solidFill>
                          <a:effectLst/>
                          <a:latin typeface="MeiryoKe_Gothic"/>
                        </a:rPr>
                        <a:t>5.</a:t>
                      </a:r>
                      <a:r>
                        <a:rPr lang="ja-JP" altLang="en-US" sz="1000" b="0" i="0" u="none" strike="noStrike" dirty="0">
                          <a:solidFill>
                            <a:srgbClr val="000000"/>
                          </a:solidFill>
                          <a:effectLst/>
                          <a:latin typeface="MeiryoKe_Gothic"/>
                        </a:rPr>
                        <a:t>レビューと顧客からのフィードバック</a:t>
                      </a: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rowSpan="3" h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Ke_Gothic"/>
                        </a:rPr>
                        <a:t>ミニ</a:t>
                      </a:r>
                      <a:r>
                        <a:rPr lang="en-US" altLang="ja-JP" sz="1000" b="0" i="0" u="none" strike="noStrike">
                          <a:solidFill>
                            <a:srgbClr val="000000"/>
                          </a:solidFill>
                          <a:effectLst/>
                          <a:latin typeface="MeiryoKe_Gothic"/>
                        </a:rPr>
                        <a:t>PBL </a:t>
                      </a:r>
                      <a:r>
                        <a:rPr lang="ja-JP" altLang="en-US" sz="1000" b="0" i="0" u="none" strike="noStrike">
                          <a:solidFill>
                            <a:srgbClr val="000000"/>
                          </a:solidFill>
                          <a:effectLst/>
                          <a:latin typeface="MeiryoKe_Gothic"/>
                        </a:rPr>
                        <a:t>学生による自主開発日および成果発表会準備</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1000" b="0" i="0" u="none" strike="noStrike" dirty="0">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8</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28</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altLang="ja-JP" sz="1000" b="0" i="0" u="none" strike="noStrike">
                          <a:solidFill>
                            <a:srgbClr val="000000"/>
                          </a:solidFill>
                          <a:effectLst/>
                          <a:latin typeface="MeiryoKe_Gothic"/>
                        </a:rPr>
                        <a:t>Android</a:t>
                      </a:r>
                      <a:r>
                        <a:rPr lang="ja-JP" altLang="en-US" sz="1000" b="0" i="0" u="none" strike="noStrike">
                          <a:solidFill>
                            <a:srgbClr val="000000"/>
                          </a:solidFill>
                          <a:effectLst/>
                          <a:latin typeface="MeiryoKe_Gothic"/>
                        </a:rPr>
                        <a:t>の</a:t>
                      </a:r>
                      <a:r>
                        <a:rPr lang="en-US" altLang="ja-JP" sz="1000" b="0" i="0" u="none" strike="noStrike">
                          <a:solidFill>
                            <a:srgbClr val="000000"/>
                          </a:solidFill>
                          <a:effectLst/>
                          <a:latin typeface="MeiryoKe_Gothic"/>
                        </a:rPr>
                        <a:t>Permission</a:t>
                      </a:r>
                      <a:r>
                        <a:rPr lang="ja-JP" altLang="en-US" sz="1000" b="0" i="0" u="none" strike="noStrike">
                          <a:solidFill>
                            <a:srgbClr val="000000"/>
                          </a:solidFill>
                          <a:effectLst/>
                          <a:latin typeface="MeiryoKe_Gothic"/>
                        </a:rPr>
                        <a:t>機構とその役割について</a:t>
                      </a:r>
                      <a:br>
                        <a:rPr lang="ja-JP" altLang="en-US" sz="1000" b="0" i="0" u="none" strike="noStrike">
                          <a:solidFill>
                            <a:srgbClr val="000000"/>
                          </a:solidFill>
                          <a:effectLst/>
                          <a:latin typeface="MeiryoKe_Gothic"/>
                        </a:rPr>
                      </a:br>
                      <a:r>
                        <a:rPr lang="ja-JP" altLang="en-US" sz="1000" b="0" i="0" u="none" strike="noStrike">
                          <a:solidFill>
                            <a:srgbClr val="000000"/>
                          </a:solidFill>
                          <a:effectLst/>
                          <a:latin typeface="MeiryoKe_Gothic"/>
                        </a:rPr>
                        <a:t>山口 利恵</a:t>
                      </a:r>
                      <a:br>
                        <a:rPr lang="ja-JP" altLang="en-US" sz="1000" b="0" i="0" u="none" strike="noStrike">
                          <a:solidFill>
                            <a:srgbClr val="000000"/>
                          </a:solidFill>
                          <a:effectLst/>
                          <a:latin typeface="MeiryoKe_Gothic"/>
                        </a:rPr>
                      </a:br>
                      <a:r>
                        <a:rPr lang="en-US" altLang="ja-JP" sz="1000" b="0" i="0" u="none" strike="noStrike">
                          <a:solidFill>
                            <a:srgbClr val="000000"/>
                          </a:solidFill>
                          <a:effectLst/>
                          <a:latin typeface="MeiryoKe_Gothic"/>
                        </a:rPr>
                        <a:t>[</a:t>
                      </a:r>
                      <a:r>
                        <a:rPr lang="ja-JP" altLang="en-US" sz="1000" b="0" i="0" u="none" strike="noStrike">
                          <a:solidFill>
                            <a:srgbClr val="000000"/>
                          </a:solidFill>
                          <a:effectLst/>
                          <a:latin typeface="MeiryoKe_Gothic"/>
                        </a:rPr>
                        <a:t>東京大学</a:t>
                      </a:r>
                      <a:r>
                        <a:rPr lang="en-US" altLang="ja-JP" sz="1000" b="0" i="0" u="none" strike="noStrike">
                          <a:solidFill>
                            <a:srgbClr val="000000"/>
                          </a:solidFill>
                          <a:effectLst/>
                          <a:latin typeface="MeiryoKe_Gothic"/>
                        </a:rPr>
                        <a:t>]</a:t>
                      </a:r>
                      <a:br>
                        <a:rPr lang="en-US" altLang="ja-JP" sz="1000" b="0" i="0" u="none" strike="noStrike">
                          <a:solidFill>
                            <a:srgbClr val="000000"/>
                          </a:solidFill>
                          <a:effectLst/>
                          <a:latin typeface="MeiryoKe_Gothic"/>
                        </a:rPr>
                      </a:br>
                      <a:r>
                        <a:rPr lang="en-US" altLang="ja-JP" sz="1000" b="1" i="0" u="sng" strike="noStrike">
                          <a:solidFill>
                            <a:srgbClr val="000000"/>
                          </a:solidFill>
                          <a:effectLst/>
                          <a:latin typeface="MeiryoKe_Gothic"/>
                        </a:rPr>
                        <a:t>SB0110</a:t>
                      </a:r>
                      <a:endParaRPr lang="ja-JP" altLang="en-US" sz="1000" b="0" i="0" u="none" strike="noStrike">
                        <a:solidFill>
                          <a:srgbClr val="000000"/>
                        </a:solidFill>
                        <a:effectLst/>
                        <a:latin typeface="MeiryoKe_Gothic"/>
                      </a:endParaRP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Ke_Gothic"/>
                        </a:rPr>
                        <a:t>ミニ</a:t>
                      </a:r>
                      <a:r>
                        <a:rPr lang="en-US" altLang="ja-JP" sz="1000" b="0" i="0" u="none" strike="noStrike">
                          <a:solidFill>
                            <a:srgbClr val="000000"/>
                          </a:solidFill>
                          <a:effectLst/>
                          <a:latin typeface="MeiryoKe_Gothic"/>
                        </a:rPr>
                        <a:t>PBL </a:t>
                      </a:r>
                      <a:r>
                        <a:rPr lang="ja-JP" altLang="en-US" sz="1000" b="0" i="0" u="none" strike="noStrike">
                          <a:solidFill>
                            <a:srgbClr val="000000"/>
                          </a:solidFill>
                          <a:effectLst/>
                          <a:latin typeface="MeiryoKe_Gothic"/>
                        </a:rPr>
                        <a:t>学生による自主開発日および成果発表会準備</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1000" b="0" i="0" u="none" strike="noStrike" dirty="0">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8</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29</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000" b="0" i="0" u="none" strike="noStrike">
                          <a:solidFill>
                            <a:srgbClr val="000000"/>
                          </a:solidFill>
                          <a:effectLst/>
                          <a:latin typeface="MeiryoKe_Gothic"/>
                        </a:rPr>
                        <a:t>クラウド・エキストラ</a:t>
                      </a:r>
                      <a:br>
                        <a:rPr lang="ja-JP" altLang="en-US" sz="1000" b="0" i="0" u="none" strike="noStrike">
                          <a:solidFill>
                            <a:srgbClr val="000000"/>
                          </a:solidFill>
                          <a:effectLst/>
                          <a:latin typeface="MeiryoKe_Gothic"/>
                        </a:rPr>
                      </a:br>
                      <a:r>
                        <a:rPr lang="en-US" altLang="ja-JP" sz="1000" b="0" i="0" u="none" strike="noStrike">
                          <a:solidFill>
                            <a:srgbClr val="000000"/>
                          </a:solidFill>
                          <a:effectLst/>
                          <a:latin typeface="MeiryoKe_Gothic"/>
                        </a:rPr>
                        <a:t>Marat Zhanikeef </a:t>
                      </a:r>
                      <a:br>
                        <a:rPr lang="en-US" altLang="ja-JP" sz="1000" b="0" i="0" u="none" strike="noStrike">
                          <a:solidFill>
                            <a:srgbClr val="000000"/>
                          </a:solidFill>
                          <a:effectLst/>
                          <a:latin typeface="MeiryoKe_Gothic"/>
                        </a:rPr>
                      </a:br>
                      <a:r>
                        <a:rPr lang="en-US" altLang="ja-JP" sz="1000" b="0" i="0" u="none" strike="noStrike">
                          <a:solidFill>
                            <a:srgbClr val="000000"/>
                          </a:solidFill>
                          <a:effectLst/>
                          <a:latin typeface="MeiryoKe_Gothic"/>
                        </a:rPr>
                        <a:t>[</a:t>
                      </a:r>
                      <a:r>
                        <a:rPr lang="ja-JP" altLang="en-US" sz="1000" b="0" i="0" u="none" strike="noStrike">
                          <a:solidFill>
                            <a:srgbClr val="000000"/>
                          </a:solidFill>
                          <a:effectLst/>
                          <a:latin typeface="MeiryoKe_Gothic"/>
                        </a:rPr>
                        <a:t>九州工業大学</a:t>
                      </a:r>
                      <a:r>
                        <a:rPr lang="en-US" altLang="ja-JP" sz="1000" b="0" i="0" u="none" strike="noStrike">
                          <a:solidFill>
                            <a:srgbClr val="000000"/>
                          </a:solidFill>
                          <a:effectLst/>
                          <a:latin typeface="MeiryoKe_Gothic"/>
                        </a:rPr>
                        <a:t>]</a:t>
                      </a:r>
                      <a:br>
                        <a:rPr lang="en-US" altLang="ja-JP" sz="1000" b="0" i="0" u="none" strike="noStrike">
                          <a:solidFill>
                            <a:srgbClr val="000000"/>
                          </a:solidFill>
                          <a:effectLst/>
                          <a:latin typeface="MeiryoKe_Gothic"/>
                        </a:rPr>
                      </a:br>
                      <a:r>
                        <a:rPr lang="en-US" altLang="ja-JP" sz="1000" b="1" i="0" u="sng" strike="noStrike">
                          <a:solidFill>
                            <a:srgbClr val="000000"/>
                          </a:solidFill>
                          <a:effectLst/>
                          <a:latin typeface="MeiryoKe_Gothic"/>
                        </a:rPr>
                        <a:t>SB0110</a:t>
                      </a:r>
                      <a:endParaRPr lang="ja-JP" altLang="en-US" sz="1000" b="0" i="0" u="none" strike="noStrike">
                        <a:solidFill>
                          <a:srgbClr val="000000"/>
                        </a:solidFill>
                        <a:effectLst/>
                        <a:latin typeface="MeiryoKe_Gothic"/>
                      </a:endParaRPr>
                    </a:p>
                  </a:txBody>
                  <a:tcPr marL="9035" marR="9035" marT="90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h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MeiryoKe_Gothic"/>
                        </a:rPr>
                        <a:t>ミニ</a:t>
                      </a:r>
                      <a:r>
                        <a:rPr lang="en-US" altLang="ja-JP" sz="1000" b="0" i="0" u="none" strike="noStrike">
                          <a:solidFill>
                            <a:srgbClr val="000000"/>
                          </a:solidFill>
                          <a:effectLst/>
                          <a:latin typeface="MeiryoKe_Gothic"/>
                        </a:rPr>
                        <a:t>PBL </a:t>
                      </a:r>
                      <a:r>
                        <a:rPr lang="ja-JP" altLang="en-US" sz="1000" b="0" i="0" u="none" strike="noStrike">
                          <a:solidFill>
                            <a:srgbClr val="000000"/>
                          </a:solidFill>
                          <a:effectLst/>
                          <a:latin typeface="MeiryoKe_Gothic"/>
                        </a:rPr>
                        <a:t>学生による自主開発日および成果発表会準備</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endParaRPr lang="ja-JP" altLang="en-US" sz="1000" b="0" i="0" u="none" strike="noStrike">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8</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30</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000" b="0" i="0" u="none" strike="noStrike">
                          <a:solidFill>
                            <a:srgbClr val="000000"/>
                          </a:solidFill>
                          <a:effectLst/>
                          <a:latin typeface="MeiryoKe_Gothic"/>
                        </a:rPr>
                        <a:t>ミニ</a:t>
                      </a:r>
                      <a:r>
                        <a:rPr lang="en-US" altLang="ja-JP" sz="1000" b="0" i="0" u="none" strike="noStrike">
                          <a:solidFill>
                            <a:srgbClr val="000000"/>
                          </a:solidFill>
                          <a:effectLst/>
                          <a:latin typeface="MeiryoKe_Gothic"/>
                        </a:rPr>
                        <a:t>PBL </a:t>
                      </a:r>
                      <a:r>
                        <a:rPr lang="ja-JP" altLang="en-US" sz="1000" b="0" i="0" u="none" strike="noStrike">
                          <a:solidFill>
                            <a:srgbClr val="000000"/>
                          </a:solidFill>
                          <a:effectLst/>
                          <a:latin typeface="MeiryoKe_Gothic"/>
                        </a:rPr>
                        <a:t>学生による自主開発日および成果発表会準備</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8</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31</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ctr"/>
                      <a:r>
                        <a:rPr lang="ja-JP" altLang="en-US" sz="1000" b="0" i="0" u="none" strike="noStrike">
                          <a:solidFill>
                            <a:srgbClr val="000000"/>
                          </a:solidFill>
                          <a:effectLst/>
                          <a:latin typeface="MeiryoKe_Gothic"/>
                        </a:rPr>
                        <a:t>ミニ</a:t>
                      </a:r>
                      <a:r>
                        <a:rPr lang="en-US" altLang="ja-JP" sz="1000" b="0" i="0" u="none" strike="noStrike">
                          <a:solidFill>
                            <a:srgbClr val="000000"/>
                          </a:solidFill>
                          <a:effectLst/>
                          <a:latin typeface="MeiryoKe_Gothic"/>
                        </a:rPr>
                        <a:t>PBL </a:t>
                      </a:r>
                      <a:r>
                        <a:rPr lang="ja-JP" altLang="en-US" sz="1000" b="0" i="0" u="none" strike="noStrike">
                          <a:solidFill>
                            <a:srgbClr val="000000"/>
                          </a:solidFill>
                          <a:effectLst/>
                          <a:latin typeface="MeiryoKe_Gothic"/>
                        </a:rPr>
                        <a:t>学生による自主開発日および成果発表会準備</a:t>
                      </a: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a:endParaRPr>
                    </a:p>
                  </a:txBody>
                  <a:tcPr marL="9035" marR="9035" marT="9035" marB="0" anchor="ctr">
                    <a:lnL>
                      <a:noFill/>
                    </a:lnL>
                    <a:lnR>
                      <a:noFill/>
                    </a:lnR>
                    <a:lnT>
                      <a:noFill/>
                    </a:lnT>
                    <a:lnB>
                      <a:noFill/>
                    </a:lnB>
                  </a:tcPr>
                </a:tc>
              </a:tr>
              <a:tr h="865370">
                <a:tc>
                  <a:txBody>
                    <a:bodyPr/>
                    <a:lstStyle/>
                    <a:p>
                      <a:pPr algn="ctr" fontAlgn="ctr"/>
                      <a:r>
                        <a:rPr lang="en-US" altLang="ja-JP" sz="1000" b="0" i="0" u="none" strike="noStrike">
                          <a:solidFill>
                            <a:srgbClr val="000000"/>
                          </a:solidFill>
                          <a:effectLst/>
                          <a:latin typeface="MeiryoKe_Gothic"/>
                        </a:rPr>
                        <a:t>9</a:t>
                      </a:r>
                      <a:r>
                        <a:rPr lang="ja-JP" altLang="en-US" sz="1000" b="0" i="0" u="none" strike="noStrike">
                          <a:solidFill>
                            <a:srgbClr val="000000"/>
                          </a:solidFill>
                          <a:effectLst/>
                          <a:latin typeface="MeiryoKe_Gothic"/>
                        </a:rPr>
                        <a:t>月</a:t>
                      </a:r>
                      <a:r>
                        <a:rPr lang="en-US" altLang="ja-JP" sz="1000" b="0" i="0" u="none" strike="noStrike">
                          <a:solidFill>
                            <a:srgbClr val="000000"/>
                          </a:solidFill>
                          <a:effectLst/>
                          <a:latin typeface="MeiryoKe_Gothic"/>
                        </a:rPr>
                        <a:t>1</a:t>
                      </a:r>
                      <a:r>
                        <a:rPr lang="ja-JP" altLang="en-US" sz="1000" b="0" i="0" u="none" strike="noStrike">
                          <a:solidFill>
                            <a:srgbClr val="000000"/>
                          </a:solidFill>
                          <a:effectLst/>
                          <a:latin typeface="MeiryoKe_Gothic"/>
                        </a:rPr>
                        <a:t>日</a:t>
                      </a:r>
                    </a:p>
                  </a:txBody>
                  <a:tcPr marL="9035" marR="9035" marT="903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ja-JP" altLang="en-US" sz="1000" b="0" i="0" u="none" strike="noStrike">
                          <a:solidFill>
                            <a:srgbClr val="000000"/>
                          </a:solidFill>
                          <a:effectLst/>
                          <a:latin typeface="MeiryoKe_Gothic"/>
                        </a:rPr>
                        <a:t>ミニ</a:t>
                      </a:r>
                      <a:r>
                        <a:rPr lang="en-US" altLang="ja-JP" sz="1000" b="0" i="0" u="none" strike="noStrike">
                          <a:solidFill>
                            <a:srgbClr val="000000"/>
                          </a:solidFill>
                          <a:effectLst/>
                          <a:latin typeface="MeiryoKe_Gothic"/>
                        </a:rPr>
                        <a:t>PBL </a:t>
                      </a:r>
                      <a:r>
                        <a:rPr lang="ja-JP" altLang="en-US" sz="1000" b="0" i="0" u="none" strike="noStrike">
                          <a:solidFill>
                            <a:srgbClr val="000000"/>
                          </a:solidFill>
                          <a:effectLst/>
                          <a:latin typeface="MeiryoKe_Gothic"/>
                        </a:rPr>
                        <a:t>成果発表会</a:t>
                      </a:r>
                      <a:br>
                        <a:rPr lang="ja-JP" altLang="en-US" sz="1000" b="0" i="0" u="none" strike="noStrike">
                          <a:solidFill>
                            <a:srgbClr val="000000"/>
                          </a:solidFill>
                          <a:effectLst/>
                          <a:latin typeface="MeiryoKe_Gothic"/>
                        </a:rPr>
                      </a:br>
                      <a:r>
                        <a:rPr lang="en-US" altLang="ja-JP" sz="1000" b="1" i="0" u="sng" strike="noStrike">
                          <a:solidFill>
                            <a:srgbClr val="000000"/>
                          </a:solidFill>
                          <a:effectLst/>
                          <a:latin typeface="MeiryoKe_Gothic"/>
                        </a:rPr>
                        <a:t>SB0110</a:t>
                      </a:r>
                      <a:endParaRPr lang="ja-JP" altLang="en-US" sz="1000" b="0" i="0" u="none" strike="noStrike">
                        <a:solidFill>
                          <a:srgbClr val="000000"/>
                        </a:solidFill>
                        <a:effectLst/>
                        <a:latin typeface="MeiryoKe_Gothic"/>
                      </a:endParaRPr>
                    </a:p>
                  </a:txBody>
                  <a:tcPr marL="9035" marR="9035" marT="903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DE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ja-JP" altLang="en-US" sz="1000" b="0" i="0" u="none" strike="noStrike" dirty="0">
                          <a:solidFill>
                            <a:srgbClr val="000000"/>
                          </a:solidFill>
                          <a:effectLst/>
                          <a:latin typeface="MeiryoKe_Gothic"/>
                        </a:rPr>
                        <a:t>交流会</a:t>
                      </a:r>
                      <a:br>
                        <a:rPr lang="ja-JP" altLang="en-US" sz="1000" b="0" i="0" u="none" strike="noStrike" dirty="0">
                          <a:solidFill>
                            <a:srgbClr val="000000"/>
                          </a:solidFill>
                          <a:effectLst/>
                          <a:latin typeface="MeiryoKe_Gothic"/>
                        </a:rPr>
                      </a:br>
                      <a:r>
                        <a:rPr lang="en-US" sz="1000" b="1" i="0" u="sng" strike="noStrike" dirty="0">
                          <a:solidFill>
                            <a:srgbClr val="000000"/>
                          </a:solidFill>
                          <a:effectLst/>
                          <a:latin typeface="MeiryoKe_Gothic"/>
                        </a:rPr>
                        <a:t>SB0112</a:t>
                      </a:r>
                      <a:endParaRPr lang="en-US" sz="1000" b="0" i="0" u="none" strike="noStrike" dirty="0">
                        <a:solidFill>
                          <a:srgbClr val="000000"/>
                        </a:solidFill>
                        <a:effectLst/>
                        <a:latin typeface="MeiryoKe_Gothic"/>
                      </a:endParaRPr>
                    </a:p>
                  </a:txBody>
                  <a:tcPr marL="9035" marR="9035" marT="9035" marB="0" anchor="ctr">
                    <a:lnL>
                      <a:noFill/>
                    </a:lnL>
                    <a:lnR>
                      <a:noFill/>
                    </a:lnR>
                    <a:lnT>
                      <a:noFill/>
                    </a:lnT>
                    <a:lnB>
                      <a:noFill/>
                    </a:lnB>
                    <a:solidFill>
                      <a:srgbClr val="DCE6F1"/>
                    </a:solidFill>
                  </a:tcPr>
                </a:tc>
              </a:tr>
            </a:tbl>
          </a:graphicData>
        </a:graphic>
      </p:graphicFrame>
    </p:spTree>
    <p:extLst>
      <p:ext uri="{BB962C8B-B14F-4D97-AF65-F5344CB8AC3E}">
        <p14:creationId xmlns:p14="http://schemas.microsoft.com/office/powerpoint/2010/main" val="187902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6974910" y="2492822"/>
            <a:ext cx="1682152" cy="2232322"/>
            <a:chOff x="4152900" y="3857285"/>
            <a:chExt cx="1311275" cy="1646238"/>
          </a:xfrm>
        </p:grpSpPr>
        <p:grpSp>
          <p:nvGrpSpPr>
            <p:cNvPr id="28" name="グループ化 27"/>
            <p:cNvGrpSpPr/>
            <p:nvPr/>
          </p:nvGrpSpPr>
          <p:grpSpPr>
            <a:xfrm>
              <a:off x="4152900" y="3857285"/>
              <a:ext cx="854075" cy="1189038"/>
              <a:chOff x="4152900" y="4162425"/>
              <a:chExt cx="854075" cy="1189038"/>
            </a:xfrm>
          </p:grpSpPr>
          <p:sp>
            <p:nvSpPr>
              <p:cNvPr id="101"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 name="グループ化 28"/>
            <p:cNvGrpSpPr/>
            <p:nvPr/>
          </p:nvGrpSpPr>
          <p:grpSpPr>
            <a:xfrm>
              <a:off x="4305300" y="4009685"/>
              <a:ext cx="854075" cy="1189038"/>
              <a:chOff x="4152900" y="4162425"/>
              <a:chExt cx="854075" cy="1189038"/>
            </a:xfrm>
          </p:grpSpPr>
          <p:sp>
            <p:nvSpPr>
              <p:cNvPr id="78"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2"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p:nvPr/>
          </p:nvGrpSpPr>
          <p:grpSpPr>
            <a:xfrm>
              <a:off x="4457700" y="4162085"/>
              <a:ext cx="854075" cy="1189038"/>
              <a:chOff x="4152900" y="4162425"/>
              <a:chExt cx="854075" cy="1189038"/>
            </a:xfrm>
          </p:grpSpPr>
          <p:sp>
            <p:nvSpPr>
              <p:cNvPr id="55"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2"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4"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1" name="グループ化 30"/>
            <p:cNvGrpSpPr/>
            <p:nvPr/>
          </p:nvGrpSpPr>
          <p:grpSpPr>
            <a:xfrm>
              <a:off x="4610100" y="4314485"/>
              <a:ext cx="854075" cy="1189038"/>
              <a:chOff x="4152900" y="4162425"/>
              <a:chExt cx="854075" cy="1189038"/>
            </a:xfrm>
          </p:grpSpPr>
          <p:sp>
            <p:nvSpPr>
              <p:cNvPr id="32"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 name="タイトル 1"/>
          <p:cNvSpPr>
            <a:spLocks noGrp="1"/>
          </p:cNvSpPr>
          <p:nvPr>
            <p:ph type="title"/>
          </p:nvPr>
        </p:nvSpPr>
        <p:spPr/>
        <p:txBody>
          <a:bodyPr>
            <a:normAutofit/>
          </a:bodyPr>
          <a:lstStyle/>
          <a:p>
            <a:r>
              <a:rPr kumimoji="1" lang="ja-JP" altLang="en-US" dirty="0" smtClean="0"/>
              <a:t>分散</a:t>
            </a:r>
            <a:r>
              <a:rPr kumimoji="1" lang="en-US" altLang="ja-JP" dirty="0" smtClean="0"/>
              <a:t>PBL </a:t>
            </a:r>
            <a:r>
              <a:rPr kumimoji="1" lang="en-US" altLang="ja-JP" sz="2400" dirty="0" smtClean="0"/>
              <a:t>(</a:t>
            </a:r>
            <a:r>
              <a:rPr kumimoji="1" lang="ja-JP" altLang="en-US" sz="2400" dirty="0" smtClean="0"/>
              <a:t>スタンダード，ライトとも</a:t>
            </a:r>
            <a:r>
              <a:rPr kumimoji="1" lang="en-US" altLang="ja-JP" sz="2400" dirty="0" smtClean="0"/>
              <a:t>)</a:t>
            </a:r>
            <a:endParaRPr kumimoji="1" lang="ja-JP" altLang="en-US" sz="2400" dirty="0"/>
          </a:p>
        </p:txBody>
      </p:sp>
      <p:sp>
        <p:nvSpPr>
          <p:cNvPr id="3" name="コンテンツ プレースホルダー 2"/>
          <p:cNvSpPr>
            <a:spLocks noGrp="1"/>
          </p:cNvSpPr>
          <p:nvPr>
            <p:ph idx="1"/>
          </p:nvPr>
        </p:nvSpPr>
        <p:spPr/>
        <p:txBody>
          <a:bodyPr>
            <a:normAutofit/>
          </a:bodyPr>
          <a:lstStyle/>
          <a:p>
            <a:r>
              <a:rPr kumimoji="1" lang="en-US" altLang="ja-JP" dirty="0" smtClean="0"/>
              <a:t>9</a:t>
            </a:r>
            <a:r>
              <a:rPr kumimoji="1" lang="ja-JP" altLang="en-US" dirty="0" smtClean="0"/>
              <a:t>月</a:t>
            </a:r>
            <a:r>
              <a:rPr lang="en-US" altLang="ja-JP" dirty="0" smtClean="0"/>
              <a:t>, </a:t>
            </a:r>
            <a:r>
              <a:rPr kumimoji="1" lang="en-US" altLang="ja-JP" dirty="0" smtClean="0"/>
              <a:t>10</a:t>
            </a:r>
            <a:r>
              <a:rPr kumimoji="1" lang="ja-JP" altLang="en-US" dirty="0" smtClean="0"/>
              <a:t>月</a:t>
            </a:r>
            <a:r>
              <a:rPr kumimoji="1" lang="en-US" altLang="ja-JP" dirty="0" smtClean="0"/>
              <a:t>, 11</a:t>
            </a:r>
            <a:r>
              <a:rPr kumimoji="1" lang="ja-JP" altLang="en-US" dirty="0" smtClean="0"/>
              <a:t>月</a:t>
            </a:r>
            <a:endParaRPr kumimoji="1" lang="en-US" altLang="ja-JP" dirty="0" smtClean="0"/>
          </a:p>
          <a:p>
            <a:pPr lvl="1"/>
            <a:r>
              <a:rPr lang="en-US" altLang="ja-JP" dirty="0"/>
              <a:t>2</a:t>
            </a:r>
            <a:r>
              <a:rPr lang="ja-JP" altLang="en-US" dirty="0"/>
              <a:t>週に一度程度教員からのフィードバックを</a:t>
            </a:r>
            <a:r>
              <a:rPr lang="ja-JP" altLang="en-US" dirty="0" smtClean="0"/>
              <a:t>得つつ，合宿で培った議論をもとに実装を進める</a:t>
            </a:r>
            <a:endParaRPr lang="en-US" altLang="ja-JP" dirty="0"/>
          </a:p>
          <a:p>
            <a:pPr lvl="1"/>
            <a:r>
              <a:rPr lang="en-US" altLang="ja-JP" dirty="0" smtClean="0"/>
              <a:t>2</a:t>
            </a:r>
            <a:r>
              <a:rPr lang="ja-JP" altLang="en-US" dirty="0" smtClean="0"/>
              <a:t>～</a:t>
            </a:r>
            <a:r>
              <a:rPr lang="en-US" altLang="ja-JP" dirty="0" smtClean="0"/>
              <a:t>3</a:t>
            </a:r>
            <a:r>
              <a:rPr lang="ja-JP" altLang="en-US" dirty="0" smtClean="0"/>
              <a:t>ヶ月程度で開発を完成させ</a:t>
            </a:r>
            <a:r>
              <a:rPr lang="ja-JP" altLang="en-US" dirty="0"/>
              <a:t>る</a:t>
            </a:r>
            <a:endParaRPr lang="en-US" altLang="ja-JP" dirty="0" smtClean="0"/>
          </a:p>
          <a:p>
            <a:pPr lvl="1"/>
            <a:endParaRPr lang="ja-JP" altLang="en-US" dirty="0"/>
          </a:p>
          <a:p>
            <a:r>
              <a:rPr kumimoji="1" lang="en-US" altLang="ja-JP" dirty="0" smtClean="0"/>
              <a:t>11</a:t>
            </a:r>
            <a:r>
              <a:rPr kumimoji="1" lang="ja-JP" altLang="en-US" dirty="0" smtClean="0"/>
              <a:t>月下旬～</a:t>
            </a:r>
            <a:r>
              <a:rPr kumimoji="1" lang="en-US" altLang="ja-JP" dirty="0" smtClean="0"/>
              <a:t>12</a:t>
            </a:r>
            <a:r>
              <a:rPr kumimoji="1" lang="ja-JP" altLang="en-US" dirty="0" smtClean="0"/>
              <a:t>月上旬</a:t>
            </a:r>
            <a:endParaRPr kumimoji="1" lang="en-US" altLang="ja-JP" dirty="0" smtClean="0"/>
          </a:p>
          <a:p>
            <a:pPr lvl="1"/>
            <a:r>
              <a:rPr lang="ja-JP" altLang="en-US" dirty="0" smtClean="0"/>
              <a:t>成果発表会，デモ</a:t>
            </a:r>
            <a:endParaRPr lang="en-US" altLang="ja-JP" dirty="0" smtClean="0"/>
          </a:p>
          <a:p>
            <a:pPr lvl="1"/>
            <a:r>
              <a:rPr kumimoji="1" lang="ja-JP" altLang="en-US" dirty="0" smtClean="0"/>
              <a:t>修了証授与</a:t>
            </a:r>
            <a:endParaRPr kumimoji="1" lang="en-US" altLang="ja-JP" dirty="0" smtClean="0"/>
          </a:p>
          <a:p>
            <a:pPr lvl="1"/>
            <a:endParaRPr lang="en-US" altLang="ja-JP" dirty="0"/>
          </a:p>
          <a:p>
            <a:r>
              <a:rPr kumimoji="1" lang="en-US" altLang="ja-JP" dirty="0" smtClean="0"/>
              <a:t>12</a:t>
            </a:r>
            <a:r>
              <a:rPr kumimoji="1" lang="ja-JP" altLang="en-US" dirty="0" smtClean="0"/>
              <a:t>月～</a:t>
            </a:r>
            <a:r>
              <a:rPr kumimoji="1" lang="en-US" altLang="ja-JP" dirty="0" smtClean="0"/>
              <a:t>2</a:t>
            </a:r>
            <a:r>
              <a:rPr kumimoji="1" lang="ja-JP" altLang="en-US" dirty="0" smtClean="0"/>
              <a:t>月</a:t>
            </a:r>
            <a:endParaRPr kumimoji="1" lang="en-US" altLang="ja-JP" dirty="0" smtClean="0"/>
          </a:p>
          <a:p>
            <a:pPr lvl="1"/>
            <a:r>
              <a:rPr kumimoji="1" lang="ja-JP" altLang="en-US" dirty="0" smtClean="0"/>
              <a:t>ブラッシュアップ開発期間</a:t>
            </a:r>
            <a:endParaRPr kumimoji="1" lang="en-US" altLang="ja-JP" dirty="0" smtClean="0"/>
          </a:p>
          <a:p>
            <a:pPr lvl="1"/>
            <a:endParaRPr kumimoji="1" lang="ja-JP" altLang="en-US" dirty="0"/>
          </a:p>
        </p:txBody>
      </p:sp>
      <p:grpSp>
        <p:nvGrpSpPr>
          <p:cNvPr id="20" name="グループ化 19"/>
          <p:cNvGrpSpPr/>
          <p:nvPr/>
        </p:nvGrpSpPr>
        <p:grpSpPr>
          <a:xfrm rot="406908">
            <a:off x="4233447" y="4092113"/>
            <a:ext cx="1477595" cy="1237389"/>
            <a:chOff x="5090939" y="2503604"/>
            <a:chExt cx="1414463" cy="1079500"/>
          </a:xfrm>
        </p:grpSpPr>
        <p:sp>
          <p:nvSpPr>
            <p:cNvPr id="21" name="Freeform 32"/>
            <p:cNvSpPr>
              <a:spLocks/>
            </p:cNvSpPr>
            <p:nvPr/>
          </p:nvSpPr>
          <p:spPr bwMode="auto">
            <a:xfrm>
              <a:off x="5090939" y="2503604"/>
              <a:ext cx="1414463" cy="1079500"/>
            </a:xfrm>
            <a:custGeom>
              <a:avLst/>
              <a:gdLst>
                <a:gd name="T0" fmla="*/ 629 w 1782"/>
                <a:gd name="T1" fmla="*/ 647 h 1360"/>
                <a:gd name="T2" fmla="*/ 704 w 1782"/>
                <a:gd name="T3" fmla="*/ 854 h 1360"/>
                <a:gd name="T4" fmla="*/ 957 w 1782"/>
                <a:gd name="T5" fmla="*/ 910 h 1360"/>
                <a:gd name="T6" fmla="*/ 1281 w 1782"/>
                <a:gd name="T7" fmla="*/ 828 h 1360"/>
                <a:gd name="T8" fmla="*/ 1407 w 1782"/>
                <a:gd name="T9" fmla="*/ 695 h 1360"/>
                <a:gd name="T10" fmla="*/ 1359 w 1782"/>
                <a:gd name="T11" fmla="*/ 441 h 1360"/>
                <a:gd name="T12" fmla="*/ 1782 w 1782"/>
                <a:gd name="T13" fmla="*/ 178 h 1360"/>
                <a:gd name="T14" fmla="*/ 957 w 1782"/>
                <a:gd name="T15" fmla="*/ 0 h 1360"/>
                <a:gd name="T16" fmla="*/ 0 w 1782"/>
                <a:gd name="T17" fmla="*/ 469 h 1360"/>
                <a:gd name="T18" fmla="*/ 66 w 1782"/>
                <a:gd name="T19" fmla="*/ 826 h 1360"/>
                <a:gd name="T20" fmla="*/ 38 w 1782"/>
                <a:gd name="T21" fmla="*/ 929 h 1360"/>
                <a:gd name="T22" fmla="*/ 75 w 1782"/>
                <a:gd name="T23" fmla="*/ 976 h 1360"/>
                <a:gd name="T24" fmla="*/ 56 w 1782"/>
                <a:gd name="T25" fmla="*/ 1276 h 1360"/>
                <a:gd name="T26" fmla="*/ 104 w 1782"/>
                <a:gd name="T27" fmla="*/ 1294 h 1360"/>
                <a:gd name="T28" fmla="*/ 131 w 1782"/>
                <a:gd name="T29" fmla="*/ 1360 h 1360"/>
                <a:gd name="T30" fmla="*/ 188 w 1782"/>
                <a:gd name="T31" fmla="*/ 1350 h 1360"/>
                <a:gd name="T32" fmla="*/ 188 w 1782"/>
                <a:gd name="T33" fmla="*/ 1239 h 1360"/>
                <a:gd name="T34" fmla="*/ 197 w 1782"/>
                <a:gd name="T35" fmla="*/ 1202 h 1360"/>
                <a:gd name="T36" fmla="*/ 122 w 1782"/>
                <a:gd name="T37" fmla="*/ 957 h 1360"/>
                <a:gd name="T38" fmla="*/ 150 w 1782"/>
                <a:gd name="T39" fmla="*/ 892 h 1360"/>
                <a:gd name="T40" fmla="*/ 113 w 1782"/>
                <a:gd name="T41" fmla="*/ 844 h 1360"/>
                <a:gd name="T42" fmla="*/ 75 w 1782"/>
                <a:gd name="T43" fmla="*/ 516 h 1360"/>
                <a:gd name="T44" fmla="*/ 629 w 1782"/>
                <a:gd name="T45" fmla="*/ 64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2" h="1360">
                  <a:moveTo>
                    <a:pt x="629" y="647"/>
                  </a:moveTo>
                  <a:lnTo>
                    <a:pt x="704" y="854"/>
                  </a:lnTo>
                  <a:lnTo>
                    <a:pt x="957" y="910"/>
                  </a:lnTo>
                  <a:lnTo>
                    <a:pt x="1281" y="828"/>
                  </a:lnTo>
                  <a:lnTo>
                    <a:pt x="1407" y="695"/>
                  </a:lnTo>
                  <a:lnTo>
                    <a:pt x="1359" y="441"/>
                  </a:lnTo>
                  <a:lnTo>
                    <a:pt x="1782" y="178"/>
                  </a:lnTo>
                  <a:lnTo>
                    <a:pt x="957" y="0"/>
                  </a:lnTo>
                  <a:lnTo>
                    <a:pt x="0" y="469"/>
                  </a:lnTo>
                  <a:lnTo>
                    <a:pt x="66" y="826"/>
                  </a:lnTo>
                  <a:lnTo>
                    <a:pt x="38" y="929"/>
                  </a:lnTo>
                  <a:lnTo>
                    <a:pt x="75" y="976"/>
                  </a:lnTo>
                  <a:lnTo>
                    <a:pt x="56" y="1276"/>
                  </a:lnTo>
                  <a:lnTo>
                    <a:pt x="104" y="1294"/>
                  </a:lnTo>
                  <a:lnTo>
                    <a:pt x="131" y="1360"/>
                  </a:lnTo>
                  <a:lnTo>
                    <a:pt x="188" y="1350"/>
                  </a:lnTo>
                  <a:lnTo>
                    <a:pt x="188" y="1239"/>
                  </a:lnTo>
                  <a:lnTo>
                    <a:pt x="197" y="1202"/>
                  </a:lnTo>
                  <a:lnTo>
                    <a:pt x="122" y="957"/>
                  </a:lnTo>
                  <a:lnTo>
                    <a:pt x="150" y="892"/>
                  </a:lnTo>
                  <a:lnTo>
                    <a:pt x="113" y="844"/>
                  </a:lnTo>
                  <a:lnTo>
                    <a:pt x="75" y="516"/>
                  </a:lnTo>
                  <a:lnTo>
                    <a:pt x="629" y="6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33"/>
            <p:cNvSpPr>
              <a:spLocks/>
            </p:cNvSpPr>
            <p:nvPr/>
          </p:nvSpPr>
          <p:spPr bwMode="auto">
            <a:xfrm>
              <a:off x="5290964" y="2586154"/>
              <a:ext cx="1041400" cy="393700"/>
            </a:xfrm>
            <a:custGeom>
              <a:avLst/>
              <a:gdLst>
                <a:gd name="T0" fmla="*/ 91 w 1313"/>
                <a:gd name="T1" fmla="*/ 295 h 497"/>
                <a:gd name="T2" fmla="*/ 615 w 1313"/>
                <a:gd name="T3" fmla="*/ 234 h 497"/>
                <a:gd name="T4" fmla="*/ 0 w 1313"/>
                <a:gd name="T5" fmla="*/ 375 h 497"/>
                <a:gd name="T6" fmla="*/ 582 w 1313"/>
                <a:gd name="T7" fmla="*/ 497 h 497"/>
                <a:gd name="T8" fmla="*/ 1313 w 1313"/>
                <a:gd name="T9" fmla="*/ 112 h 497"/>
                <a:gd name="T10" fmla="*/ 714 w 1313"/>
                <a:gd name="T11" fmla="*/ 0 h 497"/>
                <a:gd name="T12" fmla="*/ 91 w 1313"/>
                <a:gd name="T13" fmla="*/ 295 h 497"/>
              </a:gdLst>
              <a:ahLst/>
              <a:cxnLst>
                <a:cxn ang="0">
                  <a:pos x="T0" y="T1"/>
                </a:cxn>
                <a:cxn ang="0">
                  <a:pos x="T2" y="T3"/>
                </a:cxn>
                <a:cxn ang="0">
                  <a:pos x="T4" y="T5"/>
                </a:cxn>
                <a:cxn ang="0">
                  <a:pos x="T6" y="T7"/>
                </a:cxn>
                <a:cxn ang="0">
                  <a:pos x="T8" y="T9"/>
                </a:cxn>
                <a:cxn ang="0">
                  <a:pos x="T10" y="T11"/>
                </a:cxn>
                <a:cxn ang="0">
                  <a:pos x="T12" y="T13"/>
                </a:cxn>
              </a:cxnLst>
              <a:rect l="0" t="0" r="r" b="b"/>
              <a:pathLst>
                <a:path w="1313" h="497">
                  <a:moveTo>
                    <a:pt x="91" y="295"/>
                  </a:moveTo>
                  <a:lnTo>
                    <a:pt x="615" y="234"/>
                  </a:lnTo>
                  <a:lnTo>
                    <a:pt x="0" y="375"/>
                  </a:lnTo>
                  <a:lnTo>
                    <a:pt x="582" y="497"/>
                  </a:lnTo>
                  <a:lnTo>
                    <a:pt x="1313" y="112"/>
                  </a:lnTo>
                  <a:lnTo>
                    <a:pt x="714" y="0"/>
                  </a:lnTo>
                  <a:lnTo>
                    <a:pt x="91" y="295"/>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34"/>
            <p:cNvSpPr>
              <a:spLocks/>
            </p:cNvSpPr>
            <p:nvPr/>
          </p:nvSpPr>
          <p:spPr bwMode="auto">
            <a:xfrm>
              <a:off x="5930727" y="2957629"/>
              <a:ext cx="238125" cy="163512"/>
            </a:xfrm>
            <a:custGeom>
              <a:avLst/>
              <a:gdLst>
                <a:gd name="T0" fmla="*/ 264 w 300"/>
                <a:gd name="T1" fmla="*/ 0 h 207"/>
                <a:gd name="T2" fmla="*/ 300 w 300"/>
                <a:gd name="T3" fmla="*/ 94 h 207"/>
                <a:gd name="T4" fmla="*/ 188 w 300"/>
                <a:gd name="T5" fmla="*/ 179 h 207"/>
                <a:gd name="T6" fmla="*/ 0 w 300"/>
                <a:gd name="T7" fmla="*/ 207 h 207"/>
                <a:gd name="T8" fmla="*/ 207 w 300"/>
                <a:gd name="T9" fmla="*/ 103 h 207"/>
                <a:gd name="T10" fmla="*/ 264 w 300"/>
                <a:gd name="T11" fmla="*/ 0 h 207"/>
              </a:gdLst>
              <a:ahLst/>
              <a:cxnLst>
                <a:cxn ang="0">
                  <a:pos x="T0" y="T1"/>
                </a:cxn>
                <a:cxn ang="0">
                  <a:pos x="T2" y="T3"/>
                </a:cxn>
                <a:cxn ang="0">
                  <a:pos x="T4" y="T5"/>
                </a:cxn>
                <a:cxn ang="0">
                  <a:pos x="T6" y="T7"/>
                </a:cxn>
                <a:cxn ang="0">
                  <a:pos x="T8" y="T9"/>
                </a:cxn>
                <a:cxn ang="0">
                  <a:pos x="T10" y="T11"/>
                </a:cxn>
              </a:cxnLst>
              <a:rect l="0" t="0" r="r" b="b"/>
              <a:pathLst>
                <a:path w="300" h="207">
                  <a:moveTo>
                    <a:pt x="264" y="0"/>
                  </a:moveTo>
                  <a:lnTo>
                    <a:pt x="300" y="94"/>
                  </a:lnTo>
                  <a:lnTo>
                    <a:pt x="188" y="179"/>
                  </a:lnTo>
                  <a:lnTo>
                    <a:pt x="0" y="207"/>
                  </a:lnTo>
                  <a:lnTo>
                    <a:pt x="207" y="103"/>
                  </a:lnTo>
                  <a:lnTo>
                    <a:pt x="264"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35"/>
            <p:cNvSpPr>
              <a:spLocks/>
            </p:cNvSpPr>
            <p:nvPr/>
          </p:nvSpPr>
          <p:spPr bwMode="auto">
            <a:xfrm>
              <a:off x="5819602" y="2614729"/>
              <a:ext cx="401638" cy="141287"/>
            </a:xfrm>
            <a:custGeom>
              <a:avLst/>
              <a:gdLst>
                <a:gd name="T0" fmla="*/ 300 w 506"/>
                <a:gd name="T1" fmla="*/ 179 h 179"/>
                <a:gd name="T2" fmla="*/ 506 w 506"/>
                <a:gd name="T3" fmla="*/ 95 h 179"/>
                <a:gd name="T4" fmla="*/ 0 w 506"/>
                <a:gd name="T5" fmla="*/ 0 h 179"/>
                <a:gd name="T6" fmla="*/ 300 w 506"/>
                <a:gd name="T7" fmla="*/ 179 h 179"/>
              </a:gdLst>
              <a:ahLst/>
              <a:cxnLst>
                <a:cxn ang="0">
                  <a:pos x="T0" y="T1"/>
                </a:cxn>
                <a:cxn ang="0">
                  <a:pos x="T2" y="T3"/>
                </a:cxn>
                <a:cxn ang="0">
                  <a:pos x="T4" y="T5"/>
                </a:cxn>
                <a:cxn ang="0">
                  <a:pos x="T6" y="T7"/>
                </a:cxn>
              </a:cxnLst>
              <a:rect l="0" t="0" r="r" b="b"/>
              <a:pathLst>
                <a:path w="506" h="179">
                  <a:moveTo>
                    <a:pt x="300" y="179"/>
                  </a:moveTo>
                  <a:lnTo>
                    <a:pt x="506" y="95"/>
                  </a:lnTo>
                  <a:lnTo>
                    <a:pt x="0" y="0"/>
                  </a:lnTo>
                  <a:lnTo>
                    <a:pt x="300" y="179"/>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55"/>
            <p:cNvSpPr>
              <a:spLocks/>
            </p:cNvSpPr>
            <p:nvPr/>
          </p:nvSpPr>
          <p:spPr bwMode="auto">
            <a:xfrm>
              <a:off x="5176664" y="3379904"/>
              <a:ext cx="25400" cy="133350"/>
            </a:xfrm>
            <a:custGeom>
              <a:avLst/>
              <a:gdLst>
                <a:gd name="T0" fmla="*/ 13 w 32"/>
                <a:gd name="T1" fmla="*/ 0 h 168"/>
                <a:gd name="T2" fmla="*/ 0 w 32"/>
                <a:gd name="T3" fmla="*/ 107 h 168"/>
                <a:gd name="T4" fmla="*/ 19 w 32"/>
                <a:gd name="T5" fmla="*/ 168 h 168"/>
                <a:gd name="T6" fmla="*/ 32 w 32"/>
                <a:gd name="T7" fmla="*/ 94 h 168"/>
                <a:gd name="T8" fmla="*/ 13 w 32"/>
                <a:gd name="T9" fmla="*/ 0 h 168"/>
              </a:gdLst>
              <a:ahLst/>
              <a:cxnLst>
                <a:cxn ang="0">
                  <a:pos x="T0" y="T1"/>
                </a:cxn>
                <a:cxn ang="0">
                  <a:pos x="T2" y="T3"/>
                </a:cxn>
                <a:cxn ang="0">
                  <a:pos x="T4" y="T5"/>
                </a:cxn>
                <a:cxn ang="0">
                  <a:pos x="T6" y="T7"/>
                </a:cxn>
                <a:cxn ang="0">
                  <a:pos x="T8" y="T9"/>
                </a:cxn>
              </a:cxnLst>
              <a:rect l="0" t="0" r="r" b="b"/>
              <a:pathLst>
                <a:path w="32" h="168">
                  <a:moveTo>
                    <a:pt x="13" y="0"/>
                  </a:moveTo>
                  <a:lnTo>
                    <a:pt x="0" y="107"/>
                  </a:lnTo>
                  <a:lnTo>
                    <a:pt x="19" y="168"/>
                  </a:lnTo>
                  <a:lnTo>
                    <a:pt x="32" y="94"/>
                  </a:lnTo>
                  <a:lnTo>
                    <a:pt x="13"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56"/>
            <p:cNvSpPr>
              <a:spLocks/>
            </p:cNvSpPr>
            <p:nvPr/>
          </p:nvSpPr>
          <p:spPr bwMode="auto">
            <a:xfrm>
              <a:off x="5151264" y="3205279"/>
              <a:ext cx="23813" cy="25400"/>
            </a:xfrm>
            <a:custGeom>
              <a:avLst/>
              <a:gdLst>
                <a:gd name="T0" fmla="*/ 6 w 31"/>
                <a:gd name="T1" fmla="*/ 0 h 32"/>
                <a:gd name="T2" fmla="*/ 0 w 31"/>
                <a:gd name="T3" fmla="*/ 32 h 32"/>
                <a:gd name="T4" fmla="*/ 31 w 31"/>
                <a:gd name="T5" fmla="*/ 11 h 32"/>
                <a:gd name="T6" fmla="*/ 6 w 31"/>
                <a:gd name="T7" fmla="*/ 0 h 32"/>
              </a:gdLst>
              <a:ahLst/>
              <a:cxnLst>
                <a:cxn ang="0">
                  <a:pos x="T0" y="T1"/>
                </a:cxn>
                <a:cxn ang="0">
                  <a:pos x="T2" y="T3"/>
                </a:cxn>
                <a:cxn ang="0">
                  <a:pos x="T4" y="T5"/>
                </a:cxn>
                <a:cxn ang="0">
                  <a:pos x="T6" y="T7"/>
                </a:cxn>
              </a:cxnLst>
              <a:rect l="0" t="0" r="r" b="b"/>
              <a:pathLst>
                <a:path w="31" h="32">
                  <a:moveTo>
                    <a:pt x="6" y="0"/>
                  </a:moveTo>
                  <a:lnTo>
                    <a:pt x="0" y="32"/>
                  </a:lnTo>
                  <a:lnTo>
                    <a:pt x="31" y="11"/>
                  </a:lnTo>
                  <a:lnTo>
                    <a:pt x="6"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 name="グループ化 4"/>
          <p:cNvGrpSpPr/>
          <p:nvPr/>
        </p:nvGrpSpPr>
        <p:grpSpPr>
          <a:xfrm rot="13189332">
            <a:off x="5342737" y="4058270"/>
            <a:ext cx="931600" cy="1514090"/>
            <a:chOff x="6862763" y="1217613"/>
            <a:chExt cx="1023938" cy="1812925"/>
          </a:xfrm>
        </p:grpSpPr>
        <p:sp>
          <p:nvSpPr>
            <p:cNvPr id="6" name="Freeform 9"/>
            <p:cNvSpPr>
              <a:spLocks/>
            </p:cNvSpPr>
            <p:nvPr/>
          </p:nvSpPr>
          <p:spPr bwMode="auto">
            <a:xfrm>
              <a:off x="6969126" y="1466850"/>
              <a:ext cx="96838" cy="123825"/>
            </a:xfrm>
            <a:custGeom>
              <a:avLst/>
              <a:gdLst>
                <a:gd name="T0" fmla="*/ 90 w 122"/>
                <a:gd name="T1" fmla="*/ 0 h 155"/>
                <a:gd name="T2" fmla="*/ 79 w 122"/>
                <a:gd name="T3" fmla="*/ 17 h 155"/>
                <a:gd name="T4" fmla="*/ 66 w 122"/>
                <a:gd name="T5" fmla="*/ 33 h 155"/>
                <a:gd name="T6" fmla="*/ 54 w 122"/>
                <a:gd name="T7" fmla="*/ 52 h 155"/>
                <a:gd name="T8" fmla="*/ 43 w 122"/>
                <a:gd name="T9" fmla="*/ 69 h 155"/>
                <a:gd name="T10" fmla="*/ 31 w 122"/>
                <a:gd name="T11" fmla="*/ 87 h 155"/>
                <a:gd name="T12" fmla="*/ 21 w 122"/>
                <a:gd name="T13" fmla="*/ 105 h 155"/>
                <a:gd name="T14" fmla="*/ 11 w 122"/>
                <a:gd name="T15" fmla="*/ 123 h 155"/>
                <a:gd name="T16" fmla="*/ 0 w 122"/>
                <a:gd name="T17" fmla="*/ 140 h 155"/>
                <a:gd name="T18" fmla="*/ 8 w 122"/>
                <a:gd name="T19" fmla="*/ 139 h 155"/>
                <a:gd name="T20" fmla="*/ 16 w 122"/>
                <a:gd name="T21" fmla="*/ 139 h 155"/>
                <a:gd name="T22" fmla="*/ 24 w 122"/>
                <a:gd name="T23" fmla="*/ 138 h 155"/>
                <a:gd name="T24" fmla="*/ 32 w 122"/>
                <a:gd name="T25" fmla="*/ 138 h 155"/>
                <a:gd name="T26" fmla="*/ 42 w 122"/>
                <a:gd name="T27" fmla="*/ 138 h 155"/>
                <a:gd name="T28" fmla="*/ 52 w 122"/>
                <a:gd name="T29" fmla="*/ 139 h 155"/>
                <a:gd name="T30" fmla="*/ 62 w 122"/>
                <a:gd name="T31" fmla="*/ 141 h 155"/>
                <a:gd name="T32" fmla="*/ 74 w 122"/>
                <a:gd name="T33" fmla="*/ 143 h 155"/>
                <a:gd name="T34" fmla="*/ 85 w 122"/>
                <a:gd name="T35" fmla="*/ 146 h 155"/>
                <a:gd name="T36" fmla="*/ 98 w 122"/>
                <a:gd name="T37" fmla="*/ 148 h 155"/>
                <a:gd name="T38" fmla="*/ 110 w 122"/>
                <a:gd name="T39" fmla="*/ 152 h 155"/>
                <a:gd name="T40" fmla="*/ 122 w 122"/>
                <a:gd name="T41" fmla="*/ 155 h 155"/>
                <a:gd name="T42" fmla="*/ 115 w 122"/>
                <a:gd name="T43" fmla="*/ 137 h 155"/>
                <a:gd name="T44" fmla="*/ 108 w 122"/>
                <a:gd name="T45" fmla="*/ 118 h 155"/>
                <a:gd name="T46" fmla="*/ 103 w 122"/>
                <a:gd name="T47" fmla="*/ 99 h 155"/>
                <a:gd name="T48" fmla="*/ 98 w 122"/>
                <a:gd name="T49" fmla="*/ 79 h 155"/>
                <a:gd name="T50" fmla="*/ 93 w 122"/>
                <a:gd name="T51" fmla="*/ 60 h 155"/>
                <a:gd name="T52" fmla="*/ 91 w 122"/>
                <a:gd name="T53" fmla="*/ 40 h 155"/>
                <a:gd name="T54" fmla="*/ 90 w 122"/>
                <a:gd name="T55" fmla="*/ 19 h 155"/>
                <a:gd name="T56" fmla="*/ 90 w 122"/>
                <a:gd name="T5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55">
                  <a:moveTo>
                    <a:pt x="90" y="0"/>
                  </a:moveTo>
                  <a:lnTo>
                    <a:pt x="79" y="17"/>
                  </a:lnTo>
                  <a:lnTo>
                    <a:pt x="66" y="33"/>
                  </a:lnTo>
                  <a:lnTo>
                    <a:pt x="54" y="52"/>
                  </a:lnTo>
                  <a:lnTo>
                    <a:pt x="43" y="69"/>
                  </a:lnTo>
                  <a:lnTo>
                    <a:pt x="31" y="87"/>
                  </a:lnTo>
                  <a:lnTo>
                    <a:pt x="21" y="105"/>
                  </a:lnTo>
                  <a:lnTo>
                    <a:pt x="11" y="123"/>
                  </a:lnTo>
                  <a:lnTo>
                    <a:pt x="0" y="140"/>
                  </a:lnTo>
                  <a:lnTo>
                    <a:pt x="8" y="139"/>
                  </a:lnTo>
                  <a:lnTo>
                    <a:pt x="16" y="139"/>
                  </a:lnTo>
                  <a:lnTo>
                    <a:pt x="24" y="138"/>
                  </a:lnTo>
                  <a:lnTo>
                    <a:pt x="32" y="138"/>
                  </a:lnTo>
                  <a:lnTo>
                    <a:pt x="42" y="138"/>
                  </a:lnTo>
                  <a:lnTo>
                    <a:pt x="52" y="139"/>
                  </a:lnTo>
                  <a:lnTo>
                    <a:pt x="62" y="141"/>
                  </a:lnTo>
                  <a:lnTo>
                    <a:pt x="74" y="143"/>
                  </a:lnTo>
                  <a:lnTo>
                    <a:pt x="85" y="146"/>
                  </a:lnTo>
                  <a:lnTo>
                    <a:pt x="98" y="148"/>
                  </a:lnTo>
                  <a:lnTo>
                    <a:pt x="110" y="152"/>
                  </a:lnTo>
                  <a:lnTo>
                    <a:pt x="122" y="155"/>
                  </a:lnTo>
                  <a:lnTo>
                    <a:pt x="115" y="137"/>
                  </a:lnTo>
                  <a:lnTo>
                    <a:pt x="108" y="118"/>
                  </a:lnTo>
                  <a:lnTo>
                    <a:pt x="103" y="99"/>
                  </a:lnTo>
                  <a:lnTo>
                    <a:pt x="98" y="79"/>
                  </a:lnTo>
                  <a:lnTo>
                    <a:pt x="93" y="60"/>
                  </a:lnTo>
                  <a:lnTo>
                    <a:pt x="91" y="40"/>
                  </a:lnTo>
                  <a:lnTo>
                    <a:pt x="90" y="1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 name="Freeform 11"/>
            <p:cNvSpPr>
              <a:spLocks/>
            </p:cNvSpPr>
            <p:nvPr/>
          </p:nvSpPr>
          <p:spPr bwMode="auto">
            <a:xfrm>
              <a:off x="6862763" y="1217613"/>
              <a:ext cx="1023938" cy="1812925"/>
            </a:xfrm>
            <a:custGeom>
              <a:avLst/>
              <a:gdLst>
                <a:gd name="T0" fmla="*/ 1142 w 1288"/>
                <a:gd name="T1" fmla="*/ 194 h 2285"/>
                <a:gd name="T2" fmla="*/ 1093 w 1288"/>
                <a:gd name="T3" fmla="*/ 163 h 2285"/>
                <a:gd name="T4" fmla="*/ 1038 w 1288"/>
                <a:gd name="T5" fmla="*/ 121 h 2285"/>
                <a:gd name="T6" fmla="*/ 988 w 1288"/>
                <a:gd name="T7" fmla="*/ 79 h 2285"/>
                <a:gd name="T8" fmla="*/ 950 w 1288"/>
                <a:gd name="T9" fmla="*/ 44 h 2285"/>
                <a:gd name="T10" fmla="*/ 934 w 1288"/>
                <a:gd name="T11" fmla="*/ 26 h 2285"/>
                <a:gd name="T12" fmla="*/ 923 w 1288"/>
                <a:gd name="T13" fmla="*/ 16 h 2285"/>
                <a:gd name="T14" fmla="*/ 903 w 1288"/>
                <a:gd name="T15" fmla="*/ 6 h 2285"/>
                <a:gd name="T16" fmla="*/ 868 w 1288"/>
                <a:gd name="T17" fmla="*/ 0 h 2285"/>
                <a:gd name="T18" fmla="*/ 814 w 1288"/>
                <a:gd name="T19" fmla="*/ 3 h 2285"/>
                <a:gd name="T20" fmla="*/ 738 w 1288"/>
                <a:gd name="T21" fmla="*/ 14 h 2285"/>
                <a:gd name="T22" fmla="*/ 677 w 1288"/>
                <a:gd name="T23" fmla="*/ 29 h 2285"/>
                <a:gd name="T24" fmla="*/ 625 w 1288"/>
                <a:gd name="T25" fmla="*/ 46 h 2285"/>
                <a:gd name="T26" fmla="*/ 584 w 1288"/>
                <a:gd name="T27" fmla="*/ 69 h 2285"/>
                <a:gd name="T28" fmla="*/ 554 w 1288"/>
                <a:gd name="T29" fmla="*/ 96 h 2285"/>
                <a:gd name="T30" fmla="*/ 535 w 1288"/>
                <a:gd name="T31" fmla="*/ 127 h 2285"/>
                <a:gd name="T32" fmla="*/ 516 w 1288"/>
                <a:gd name="T33" fmla="*/ 190 h 2285"/>
                <a:gd name="T34" fmla="*/ 491 w 1288"/>
                <a:gd name="T35" fmla="*/ 301 h 2285"/>
                <a:gd name="T36" fmla="*/ 481 w 1288"/>
                <a:gd name="T37" fmla="*/ 360 h 2285"/>
                <a:gd name="T38" fmla="*/ 466 w 1288"/>
                <a:gd name="T39" fmla="*/ 506 h 2285"/>
                <a:gd name="T40" fmla="*/ 428 w 1288"/>
                <a:gd name="T41" fmla="*/ 789 h 2285"/>
                <a:gd name="T42" fmla="*/ 393 w 1288"/>
                <a:gd name="T43" fmla="*/ 1001 h 2285"/>
                <a:gd name="T44" fmla="*/ 385 w 1288"/>
                <a:gd name="T45" fmla="*/ 1004 h 2285"/>
                <a:gd name="T46" fmla="*/ 364 w 1288"/>
                <a:gd name="T47" fmla="*/ 1022 h 2285"/>
                <a:gd name="T48" fmla="*/ 339 w 1288"/>
                <a:gd name="T49" fmla="*/ 1072 h 2285"/>
                <a:gd name="T50" fmla="*/ 316 w 1288"/>
                <a:gd name="T51" fmla="*/ 1191 h 2285"/>
                <a:gd name="T52" fmla="*/ 267 w 1288"/>
                <a:gd name="T53" fmla="*/ 1335 h 2285"/>
                <a:gd name="T54" fmla="*/ 195 w 1288"/>
                <a:gd name="T55" fmla="*/ 1475 h 2285"/>
                <a:gd name="T56" fmla="*/ 118 w 1288"/>
                <a:gd name="T57" fmla="*/ 1598 h 2285"/>
                <a:gd name="T58" fmla="*/ 53 w 1288"/>
                <a:gd name="T59" fmla="*/ 1691 h 2285"/>
                <a:gd name="T60" fmla="*/ 16 w 1288"/>
                <a:gd name="T61" fmla="*/ 1739 h 2285"/>
                <a:gd name="T62" fmla="*/ 0 w 1288"/>
                <a:gd name="T63" fmla="*/ 1775 h 2285"/>
                <a:gd name="T64" fmla="*/ 12 w 1288"/>
                <a:gd name="T65" fmla="*/ 1849 h 2285"/>
                <a:gd name="T66" fmla="*/ 53 w 1288"/>
                <a:gd name="T67" fmla="*/ 1914 h 2285"/>
                <a:gd name="T68" fmla="*/ 69 w 1288"/>
                <a:gd name="T69" fmla="*/ 2211 h 2285"/>
                <a:gd name="T70" fmla="*/ 305 w 1288"/>
                <a:gd name="T71" fmla="*/ 2079 h 2285"/>
                <a:gd name="T72" fmla="*/ 367 w 1288"/>
                <a:gd name="T73" fmla="*/ 2103 h 2285"/>
                <a:gd name="T74" fmla="*/ 402 w 1288"/>
                <a:gd name="T75" fmla="*/ 2115 h 2285"/>
                <a:gd name="T76" fmla="*/ 535 w 1288"/>
                <a:gd name="T77" fmla="*/ 2189 h 2285"/>
                <a:gd name="T78" fmla="*/ 574 w 1288"/>
                <a:gd name="T79" fmla="*/ 2219 h 2285"/>
                <a:gd name="T80" fmla="*/ 640 w 1288"/>
                <a:gd name="T81" fmla="*/ 2270 h 2285"/>
                <a:gd name="T82" fmla="*/ 630 w 1288"/>
                <a:gd name="T83" fmla="*/ 2130 h 2285"/>
                <a:gd name="T84" fmla="*/ 610 w 1288"/>
                <a:gd name="T85" fmla="*/ 1976 h 2285"/>
                <a:gd name="T86" fmla="*/ 609 w 1288"/>
                <a:gd name="T87" fmla="*/ 1814 h 2285"/>
                <a:gd name="T88" fmla="*/ 641 w 1288"/>
                <a:gd name="T89" fmla="*/ 1712 h 2285"/>
                <a:gd name="T90" fmla="*/ 736 w 1288"/>
                <a:gd name="T91" fmla="*/ 1338 h 2285"/>
                <a:gd name="T92" fmla="*/ 787 w 1288"/>
                <a:gd name="T93" fmla="*/ 1315 h 2285"/>
                <a:gd name="T94" fmla="*/ 836 w 1288"/>
                <a:gd name="T95" fmla="*/ 1291 h 2285"/>
                <a:gd name="T96" fmla="*/ 869 w 1288"/>
                <a:gd name="T97" fmla="*/ 1241 h 2285"/>
                <a:gd name="T98" fmla="*/ 855 w 1288"/>
                <a:gd name="T99" fmla="*/ 1155 h 2285"/>
                <a:gd name="T100" fmla="*/ 829 w 1288"/>
                <a:gd name="T101" fmla="*/ 1095 h 2285"/>
                <a:gd name="T102" fmla="*/ 860 w 1288"/>
                <a:gd name="T103" fmla="*/ 1006 h 2285"/>
                <a:gd name="T104" fmla="*/ 919 w 1288"/>
                <a:gd name="T105" fmla="*/ 858 h 2285"/>
                <a:gd name="T106" fmla="*/ 1000 w 1288"/>
                <a:gd name="T107" fmla="*/ 684 h 2285"/>
                <a:gd name="T108" fmla="*/ 1102 w 1288"/>
                <a:gd name="T109" fmla="*/ 516 h 2285"/>
                <a:gd name="T110" fmla="*/ 1219 w 1288"/>
                <a:gd name="T111" fmla="*/ 386 h 2285"/>
                <a:gd name="T112" fmla="*/ 1288 w 1288"/>
                <a:gd name="T113" fmla="*/ 309 h 2285"/>
                <a:gd name="T114" fmla="*/ 1279 w 1288"/>
                <a:gd name="T115" fmla="*/ 276 h 2285"/>
                <a:gd name="T116" fmla="*/ 1233 w 1288"/>
                <a:gd name="T117" fmla="*/ 229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8" h="2285">
                  <a:moveTo>
                    <a:pt x="1167" y="204"/>
                  </a:moveTo>
                  <a:lnTo>
                    <a:pt x="1156" y="200"/>
                  </a:lnTo>
                  <a:lnTo>
                    <a:pt x="1142" y="194"/>
                  </a:lnTo>
                  <a:lnTo>
                    <a:pt x="1127" y="185"/>
                  </a:lnTo>
                  <a:lnTo>
                    <a:pt x="1110" y="174"/>
                  </a:lnTo>
                  <a:lnTo>
                    <a:pt x="1093" y="163"/>
                  </a:lnTo>
                  <a:lnTo>
                    <a:pt x="1074" y="150"/>
                  </a:lnTo>
                  <a:lnTo>
                    <a:pt x="1057" y="136"/>
                  </a:lnTo>
                  <a:lnTo>
                    <a:pt x="1038" y="121"/>
                  </a:lnTo>
                  <a:lnTo>
                    <a:pt x="1020" y="107"/>
                  </a:lnTo>
                  <a:lnTo>
                    <a:pt x="1004" y="92"/>
                  </a:lnTo>
                  <a:lnTo>
                    <a:pt x="988" y="79"/>
                  </a:lnTo>
                  <a:lnTo>
                    <a:pt x="973" y="66"/>
                  </a:lnTo>
                  <a:lnTo>
                    <a:pt x="960" y="54"/>
                  </a:lnTo>
                  <a:lnTo>
                    <a:pt x="950" y="44"/>
                  </a:lnTo>
                  <a:lnTo>
                    <a:pt x="942" y="36"/>
                  </a:lnTo>
                  <a:lnTo>
                    <a:pt x="936" y="29"/>
                  </a:lnTo>
                  <a:lnTo>
                    <a:pt x="934" y="26"/>
                  </a:lnTo>
                  <a:lnTo>
                    <a:pt x="931" y="23"/>
                  </a:lnTo>
                  <a:lnTo>
                    <a:pt x="928" y="20"/>
                  </a:lnTo>
                  <a:lnTo>
                    <a:pt x="923" y="16"/>
                  </a:lnTo>
                  <a:lnTo>
                    <a:pt x="918" y="13"/>
                  </a:lnTo>
                  <a:lnTo>
                    <a:pt x="911" y="10"/>
                  </a:lnTo>
                  <a:lnTo>
                    <a:pt x="903" y="6"/>
                  </a:lnTo>
                  <a:lnTo>
                    <a:pt x="892" y="4"/>
                  </a:lnTo>
                  <a:lnTo>
                    <a:pt x="881" y="1"/>
                  </a:lnTo>
                  <a:lnTo>
                    <a:pt x="868" y="0"/>
                  </a:lnTo>
                  <a:lnTo>
                    <a:pt x="852" y="0"/>
                  </a:lnTo>
                  <a:lnTo>
                    <a:pt x="835" y="0"/>
                  </a:lnTo>
                  <a:lnTo>
                    <a:pt x="814" y="3"/>
                  </a:lnTo>
                  <a:lnTo>
                    <a:pt x="792" y="5"/>
                  </a:lnTo>
                  <a:lnTo>
                    <a:pt x="767" y="8"/>
                  </a:lnTo>
                  <a:lnTo>
                    <a:pt x="738" y="14"/>
                  </a:lnTo>
                  <a:lnTo>
                    <a:pt x="716" y="19"/>
                  </a:lnTo>
                  <a:lnTo>
                    <a:pt x="696" y="23"/>
                  </a:lnTo>
                  <a:lnTo>
                    <a:pt x="677" y="29"/>
                  </a:lnTo>
                  <a:lnTo>
                    <a:pt x="658" y="35"/>
                  </a:lnTo>
                  <a:lnTo>
                    <a:pt x="641" y="41"/>
                  </a:lnTo>
                  <a:lnTo>
                    <a:pt x="625" y="46"/>
                  </a:lnTo>
                  <a:lnTo>
                    <a:pt x="610" y="53"/>
                  </a:lnTo>
                  <a:lnTo>
                    <a:pt x="596" y="61"/>
                  </a:lnTo>
                  <a:lnTo>
                    <a:pt x="584" y="69"/>
                  </a:lnTo>
                  <a:lnTo>
                    <a:pt x="572" y="77"/>
                  </a:lnTo>
                  <a:lnTo>
                    <a:pt x="562" y="87"/>
                  </a:lnTo>
                  <a:lnTo>
                    <a:pt x="554" y="96"/>
                  </a:lnTo>
                  <a:lnTo>
                    <a:pt x="546" y="105"/>
                  </a:lnTo>
                  <a:lnTo>
                    <a:pt x="540" y="115"/>
                  </a:lnTo>
                  <a:lnTo>
                    <a:pt x="535" y="127"/>
                  </a:lnTo>
                  <a:lnTo>
                    <a:pt x="532" y="139"/>
                  </a:lnTo>
                  <a:lnTo>
                    <a:pt x="524" y="160"/>
                  </a:lnTo>
                  <a:lnTo>
                    <a:pt x="516" y="190"/>
                  </a:lnTo>
                  <a:lnTo>
                    <a:pt x="506" y="227"/>
                  </a:lnTo>
                  <a:lnTo>
                    <a:pt x="498" y="264"/>
                  </a:lnTo>
                  <a:lnTo>
                    <a:pt x="491" y="301"/>
                  </a:lnTo>
                  <a:lnTo>
                    <a:pt x="486" y="331"/>
                  </a:lnTo>
                  <a:lnTo>
                    <a:pt x="482" y="352"/>
                  </a:lnTo>
                  <a:lnTo>
                    <a:pt x="481" y="360"/>
                  </a:lnTo>
                  <a:lnTo>
                    <a:pt x="479" y="387"/>
                  </a:lnTo>
                  <a:lnTo>
                    <a:pt x="474" y="437"/>
                  </a:lnTo>
                  <a:lnTo>
                    <a:pt x="466" y="506"/>
                  </a:lnTo>
                  <a:lnTo>
                    <a:pt x="455" y="591"/>
                  </a:lnTo>
                  <a:lnTo>
                    <a:pt x="442" y="687"/>
                  </a:lnTo>
                  <a:lnTo>
                    <a:pt x="428" y="789"/>
                  </a:lnTo>
                  <a:lnTo>
                    <a:pt x="412" y="895"/>
                  </a:lnTo>
                  <a:lnTo>
                    <a:pt x="396" y="1000"/>
                  </a:lnTo>
                  <a:lnTo>
                    <a:pt x="393" y="1001"/>
                  </a:lnTo>
                  <a:lnTo>
                    <a:pt x="391" y="1002"/>
                  </a:lnTo>
                  <a:lnTo>
                    <a:pt x="388" y="1003"/>
                  </a:lnTo>
                  <a:lnTo>
                    <a:pt x="385" y="1004"/>
                  </a:lnTo>
                  <a:lnTo>
                    <a:pt x="380" y="1008"/>
                  </a:lnTo>
                  <a:lnTo>
                    <a:pt x="372" y="1013"/>
                  </a:lnTo>
                  <a:lnTo>
                    <a:pt x="364" y="1022"/>
                  </a:lnTo>
                  <a:lnTo>
                    <a:pt x="355" y="1033"/>
                  </a:lnTo>
                  <a:lnTo>
                    <a:pt x="347" y="1051"/>
                  </a:lnTo>
                  <a:lnTo>
                    <a:pt x="339" y="1072"/>
                  </a:lnTo>
                  <a:lnTo>
                    <a:pt x="334" y="1101"/>
                  </a:lnTo>
                  <a:lnTo>
                    <a:pt x="329" y="1138"/>
                  </a:lnTo>
                  <a:lnTo>
                    <a:pt x="316" y="1191"/>
                  </a:lnTo>
                  <a:lnTo>
                    <a:pt x="304" y="1238"/>
                  </a:lnTo>
                  <a:lnTo>
                    <a:pt x="286" y="1287"/>
                  </a:lnTo>
                  <a:lnTo>
                    <a:pt x="267" y="1335"/>
                  </a:lnTo>
                  <a:lnTo>
                    <a:pt x="245" y="1382"/>
                  </a:lnTo>
                  <a:lnTo>
                    <a:pt x="221" y="1429"/>
                  </a:lnTo>
                  <a:lnTo>
                    <a:pt x="195" y="1475"/>
                  </a:lnTo>
                  <a:lnTo>
                    <a:pt x="169" y="1518"/>
                  </a:lnTo>
                  <a:lnTo>
                    <a:pt x="144" y="1560"/>
                  </a:lnTo>
                  <a:lnTo>
                    <a:pt x="118" y="1598"/>
                  </a:lnTo>
                  <a:lnTo>
                    <a:pt x="94" y="1633"/>
                  </a:lnTo>
                  <a:lnTo>
                    <a:pt x="72" y="1663"/>
                  </a:lnTo>
                  <a:lnTo>
                    <a:pt x="53" y="1691"/>
                  </a:lnTo>
                  <a:lnTo>
                    <a:pt x="36" y="1712"/>
                  </a:lnTo>
                  <a:lnTo>
                    <a:pt x="24" y="1728"/>
                  </a:lnTo>
                  <a:lnTo>
                    <a:pt x="16" y="1739"/>
                  </a:lnTo>
                  <a:lnTo>
                    <a:pt x="12" y="1743"/>
                  </a:lnTo>
                  <a:lnTo>
                    <a:pt x="1" y="1756"/>
                  </a:lnTo>
                  <a:lnTo>
                    <a:pt x="0" y="1775"/>
                  </a:lnTo>
                  <a:lnTo>
                    <a:pt x="1" y="1800"/>
                  </a:lnTo>
                  <a:lnTo>
                    <a:pt x="5" y="1826"/>
                  </a:lnTo>
                  <a:lnTo>
                    <a:pt x="12" y="1849"/>
                  </a:lnTo>
                  <a:lnTo>
                    <a:pt x="24" y="1872"/>
                  </a:lnTo>
                  <a:lnTo>
                    <a:pt x="36" y="1893"/>
                  </a:lnTo>
                  <a:lnTo>
                    <a:pt x="53" y="1914"/>
                  </a:lnTo>
                  <a:lnTo>
                    <a:pt x="70" y="1934"/>
                  </a:lnTo>
                  <a:lnTo>
                    <a:pt x="89" y="1952"/>
                  </a:lnTo>
                  <a:lnTo>
                    <a:pt x="69" y="2211"/>
                  </a:lnTo>
                  <a:lnTo>
                    <a:pt x="254" y="2057"/>
                  </a:lnTo>
                  <a:lnTo>
                    <a:pt x="279" y="2069"/>
                  </a:lnTo>
                  <a:lnTo>
                    <a:pt x="305" y="2079"/>
                  </a:lnTo>
                  <a:lnTo>
                    <a:pt x="328" y="2089"/>
                  </a:lnTo>
                  <a:lnTo>
                    <a:pt x="349" y="2096"/>
                  </a:lnTo>
                  <a:lnTo>
                    <a:pt x="367" y="2103"/>
                  </a:lnTo>
                  <a:lnTo>
                    <a:pt x="382" y="2109"/>
                  </a:lnTo>
                  <a:lnTo>
                    <a:pt x="393" y="2112"/>
                  </a:lnTo>
                  <a:lnTo>
                    <a:pt x="402" y="2115"/>
                  </a:lnTo>
                  <a:lnTo>
                    <a:pt x="468" y="2134"/>
                  </a:lnTo>
                  <a:lnTo>
                    <a:pt x="468" y="2132"/>
                  </a:lnTo>
                  <a:lnTo>
                    <a:pt x="535" y="2189"/>
                  </a:lnTo>
                  <a:lnTo>
                    <a:pt x="541" y="2194"/>
                  </a:lnTo>
                  <a:lnTo>
                    <a:pt x="555" y="2204"/>
                  </a:lnTo>
                  <a:lnTo>
                    <a:pt x="574" y="2219"/>
                  </a:lnTo>
                  <a:lnTo>
                    <a:pt x="597" y="2237"/>
                  </a:lnTo>
                  <a:lnTo>
                    <a:pt x="620" y="2255"/>
                  </a:lnTo>
                  <a:lnTo>
                    <a:pt x="640" y="2270"/>
                  </a:lnTo>
                  <a:lnTo>
                    <a:pt x="654" y="2280"/>
                  </a:lnTo>
                  <a:lnTo>
                    <a:pt x="660" y="2285"/>
                  </a:lnTo>
                  <a:lnTo>
                    <a:pt x="630" y="2130"/>
                  </a:lnTo>
                  <a:lnTo>
                    <a:pt x="622" y="2083"/>
                  </a:lnTo>
                  <a:lnTo>
                    <a:pt x="615" y="2032"/>
                  </a:lnTo>
                  <a:lnTo>
                    <a:pt x="610" y="1976"/>
                  </a:lnTo>
                  <a:lnTo>
                    <a:pt x="607" y="1920"/>
                  </a:lnTo>
                  <a:lnTo>
                    <a:pt x="607" y="1865"/>
                  </a:lnTo>
                  <a:lnTo>
                    <a:pt x="609" y="1814"/>
                  </a:lnTo>
                  <a:lnTo>
                    <a:pt x="617" y="1770"/>
                  </a:lnTo>
                  <a:lnTo>
                    <a:pt x="628" y="1736"/>
                  </a:lnTo>
                  <a:lnTo>
                    <a:pt x="641" y="1712"/>
                  </a:lnTo>
                  <a:lnTo>
                    <a:pt x="595" y="1612"/>
                  </a:lnTo>
                  <a:lnTo>
                    <a:pt x="724" y="1343"/>
                  </a:lnTo>
                  <a:lnTo>
                    <a:pt x="736" y="1338"/>
                  </a:lnTo>
                  <a:lnTo>
                    <a:pt x="751" y="1332"/>
                  </a:lnTo>
                  <a:lnTo>
                    <a:pt x="768" y="1325"/>
                  </a:lnTo>
                  <a:lnTo>
                    <a:pt x="787" y="1315"/>
                  </a:lnTo>
                  <a:lnTo>
                    <a:pt x="805" y="1307"/>
                  </a:lnTo>
                  <a:lnTo>
                    <a:pt x="822" y="1299"/>
                  </a:lnTo>
                  <a:lnTo>
                    <a:pt x="836" y="1291"/>
                  </a:lnTo>
                  <a:lnTo>
                    <a:pt x="846" y="1284"/>
                  </a:lnTo>
                  <a:lnTo>
                    <a:pt x="862" y="1266"/>
                  </a:lnTo>
                  <a:lnTo>
                    <a:pt x="869" y="1241"/>
                  </a:lnTo>
                  <a:lnTo>
                    <a:pt x="869" y="1213"/>
                  </a:lnTo>
                  <a:lnTo>
                    <a:pt x="865" y="1184"/>
                  </a:lnTo>
                  <a:lnTo>
                    <a:pt x="855" y="1155"/>
                  </a:lnTo>
                  <a:lnTo>
                    <a:pt x="845" y="1130"/>
                  </a:lnTo>
                  <a:lnTo>
                    <a:pt x="836" y="1109"/>
                  </a:lnTo>
                  <a:lnTo>
                    <a:pt x="829" y="1095"/>
                  </a:lnTo>
                  <a:lnTo>
                    <a:pt x="836" y="1074"/>
                  </a:lnTo>
                  <a:lnTo>
                    <a:pt x="846" y="1044"/>
                  </a:lnTo>
                  <a:lnTo>
                    <a:pt x="860" y="1006"/>
                  </a:lnTo>
                  <a:lnTo>
                    <a:pt x="877" y="962"/>
                  </a:lnTo>
                  <a:lnTo>
                    <a:pt x="897" y="912"/>
                  </a:lnTo>
                  <a:lnTo>
                    <a:pt x="919" y="858"/>
                  </a:lnTo>
                  <a:lnTo>
                    <a:pt x="944" y="802"/>
                  </a:lnTo>
                  <a:lnTo>
                    <a:pt x="971" y="743"/>
                  </a:lnTo>
                  <a:lnTo>
                    <a:pt x="1000" y="684"/>
                  </a:lnTo>
                  <a:lnTo>
                    <a:pt x="1033" y="627"/>
                  </a:lnTo>
                  <a:lnTo>
                    <a:pt x="1066" y="570"/>
                  </a:lnTo>
                  <a:lnTo>
                    <a:pt x="1102" y="516"/>
                  </a:lnTo>
                  <a:lnTo>
                    <a:pt x="1140" y="467"/>
                  </a:lnTo>
                  <a:lnTo>
                    <a:pt x="1179" y="423"/>
                  </a:lnTo>
                  <a:lnTo>
                    <a:pt x="1219" y="386"/>
                  </a:lnTo>
                  <a:lnTo>
                    <a:pt x="1261" y="356"/>
                  </a:lnTo>
                  <a:lnTo>
                    <a:pt x="1288" y="340"/>
                  </a:lnTo>
                  <a:lnTo>
                    <a:pt x="1288" y="309"/>
                  </a:lnTo>
                  <a:lnTo>
                    <a:pt x="1287" y="300"/>
                  </a:lnTo>
                  <a:lnTo>
                    <a:pt x="1285" y="288"/>
                  </a:lnTo>
                  <a:lnTo>
                    <a:pt x="1279" y="276"/>
                  </a:lnTo>
                  <a:lnTo>
                    <a:pt x="1270" y="259"/>
                  </a:lnTo>
                  <a:lnTo>
                    <a:pt x="1255" y="244"/>
                  </a:lnTo>
                  <a:lnTo>
                    <a:pt x="1233" y="229"/>
                  </a:lnTo>
                  <a:lnTo>
                    <a:pt x="1204" y="216"/>
                  </a:lnTo>
                  <a:lnTo>
                    <a:pt x="1167"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12"/>
            <p:cNvSpPr>
              <a:spLocks/>
            </p:cNvSpPr>
            <p:nvPr/>
          </p:nvSpPr>
          <p:spPr bwMode="auto">
            <a:xfrm>
              <a:off x="7448551" y="2120900"/>
              <a:ext cx="74613" cy="117475"/>
            </a:xfrm>
            <a:custGeom>
              <a:avLst/>
              <a:gdLst>
                <a:gd name="T0" fmla="*/ 14 w 93"/>
                <a:gd name="T1" fmla="*/ 25 h 150"/>
                <a:gd name="T2" fmla="*/ 0 w 93"/>
                <a:gd name="T3" fmla="*/ 24 h 150"/>
                <a:gd name="T4" fmla="*/ 8 w 93"/>
                <a:gd name="T5" fmla="*/ 40 h 150"/>
                <a:gd name="T6" fmla="*/ 13 w 93"/>
                <a:gd name="T7" fmla="*/ 60 h 150"/>
                <a:gd name="T8" fmla="*/ 15 w 93"/>
                <a:gd name="T9" fmla="*/ 81 h 150"/>
                <a:gd name="T10" fmla="*/ 15 w 93"/>
                <a:gd name="T11" fmla="*/ 105 h 150"/>
                <a:gd name="T12" fmla="*/ 15 w 93"/>
                <a:gd name="T13" fmla="*/ 109 h 150"/>
                <a:gd name="T14" fmla="*/ 15 w 93"/>
                <a:gd name="T15" fmla="*/ 113 h 150"/>
                <a:gd name="T16" fmla="*/ 15 w 93"/>
                <a:gd name="T17" fmla="*/ 116 h 150"/>
                <a:gd name="T18" fmla="*/ 16 w 93"/>
                <a:gd name="T19" fmla="*/ 121 h 150"/>
                <a:gd name="T20" fmla="*/ 17 w 93"/>
                <a:gd name="T21" fmla="*/ 127 h 150"/>
                <a:gd name="T22" fmla="*/ 17 w 93"/>
                <a:gd name="T23" fmla="*/ 134 h 150"/>
                <a:gd name="T24" fmla="*/ 17 w 93"/>
                <a:gd name="T25" fmla="*/ 142 h 150"/>
                <a:gd name="T26" fmla="*/ 17 w 93"/>
                <a:gd name="T27" fmla="*/ 150 h 150"/>
                <a:gd name="T28" fmla="*/ 27 w 93"/>
                <a:gd name="T29" fmla="*/ 145 h 150"/>
                <a:gd name="T30" fmla="*/ 39 w 93"/>
                <a:gd name="T31" fmla="*/ 139 h 150"/>
                <a:gd name="T32" fmla="*/ 49 w 93"/>
                <a:gd name="T33" fmla="*/ 135 h 150"/>
                <a:gd name="T34" fmla="*/ 59 w 93"/>
                <a:gd name="T35" fmla="*/ 130 h 150"/>
                <a:gd name="T36" fmla="*/ 67 w 93"/>
                <a:gd name="T37" fmla="*/ 126 h 150"/>
                <a:gd name="T38" fmla="*/ 75 w 93"/>
                <a:gd name="T39" fmla="*/ 122 h 150"/>
                <a:gd name="T40" fmla="*/ 80 w 93"/>
                <a:gd name="T41" fmla="*/ 119 h 150"/>
                <a:gd name="T42" fmla="*/ 85 w 93"/>
                <a:gd name="T43" fmla="*/ 116 h 150"/>
                <a:gd name="T44" fmla="*/ 91 w 93"/>
                <a:gd name="T45" fmla="*/ 109 h 150"/>
                <a:gd name="T46" fmla="*/ 93 w 93"/>
                <a:gd name="T47" fmla="*/ 99 h 150"/>
                <a:gd name="T48" fmla="*/ 93 w 93"/>
                <a:gd name="T49" fmla="*/ 85 h 150"/>
                <a:gd name="T50" fmla="*/ 91 w 93"/>
                <a:gd name="T51" fmla="*/ 70 h 150"/>
                <a:gd name="T52" fmla="*/ 87 w 93"/>
                <a:gd name="T53" fmla="*/ 53 h 150"/>
                <a:gd name="T54" fmla="*/ 82 w 93"/>
                <a:gd name="T55" fmla="*/ 36 h 150"/>
                <a:gd name="T56" fmla="*/ 75 w 93"/>
                <a:gd name="T57" fmla="*/ 17 h 150"/>
                <a:gd name="T58" fmla="*/ 68 w 93"/>
                <a:gd name="T59" fmla="*/ 0 h 150"/>
                <a:gd name="T60" fmla="*/ 14 w 93"/>
                <a:gd name="T61" fmla="*/ 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50">
                  <a:moveTo>
                    <a:pt x="14" y="25"/>
                  </a:moveTo>
                  <a:lnTo>
                    <a:pt x="0" y="24"/>
                  </a:lnTo>
                  <a:lnTo>
                    <a:pt x="8" y="40"/>
                  </a:lnTo>
                  <a:lnTo>
                    <a:pt x="13" y="60"/>
                  </a:lnTo>
                  <a:lnTo>
                    <a:pt x="15" y="81"/>
                  </a:lnTo>
                  <a:lnTo>
                    <a:pt x="15" y="105"/>
                  </a:lnTo>
                  <a:lnTo>
                    <a:pt x="15" y="109"/>
                  </a:lnTo>
                  <a:lnTo>
                    <a:pt x="15" y="113"/>
                  </a:lnTo>
                  <a:lnTo>
                    <a:pt x="15" y="116"/>
                  </a:lnTo>
                  <a:lnTo>
                    <a:pt x="16" y="121"/>
                  </a:lnTo>
                  <a:lnTo>
                    <a:pt x="17" y="127"/>
                  </a:lnTo>
                  <a:lnTo>
                    <a:pt x="17" y="134"/>
                  </a:lnTo>
                  <a:lnTo>
                    <a:pt x="17" y="142"/>
                  </a:lnTo>
                  <a:lnTo>
                    <a:pt x="17" y="150"/>
                  </a:lnTo>
                  <a:lnTo>
                    <a:pt x="27" y="145"/>
                  </a:lnTo>
                  <a:lnTo>
                    <a:pt x="39" y="139"/>
                  </a:lnTo>
                  <a:lnTo>
                    <a:pt x="49" y="135"/>
                  </a:lnTo>
                  <a:lnTo>
                    <a:pt x="59" y="130"/>
                  </a:lnTo>
                  <a:lnTo>
                    <a:pt x="67" y="126"/>
                  </a:lnTo>
                  <a:lnTo>
                    <a:pt x="75" y="122"/>
                  </a:lnTo>
                  <a:lnTo>
                    <a:pt x="80" y="119"/>
                  </a:lnTo>
                  <a:lnTo>
                    <a:pt x="85" y="116"/>
                  </a:lnTo>
                  <a:lnTo>
                    <a:pt x="91" y="109"/>
                  </a:lnTo>
                  <a:lnTo>
                    <a:pt x="93" y="99"/>
                  </a:lnTo>
                  <a:lnTo>
                    <a:pt x="93" y="85"/>
                  </a:lnTo>
                  <a:lnTo>
                    <a:pt x="91" y="70"/>
                  </a:lnTo>
                  <a:lnTo>
                    <a:pt x="87" y="53"/>
                  </a:lnTo>
                  <a:lnTo>
                    <a:pt x="82" y="36"/>
                  </a:lnTo>
                  <a:lnTo>
                    <a:pt x="75" y="17"/>
                  </a:lnTo>
                  <a:lnTo>
                    <a:pt x="68" y="0"/>
                  </a:lnTo>
                  <a:lnTo>
                    <a:pt x="14" y="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13"/>
            <p:cNvSpPr>
              <a:spLocks/>
            </p:cNvSpPr>
            <p:nvPr/>
          </p:nvSpPr>
          <p:spPr bwMode="auto">
            <a:xfrm>
              <a:off x="7496176" y="1330325"/>
              <a:ext cx="139700" cy="192088"/>
            </a:xfrm>
            <a:custGeom>
              <a:avLst/>
              <a:gdLst>
                <a:gd name="T0" fmla="*/ 72 w 175"/>
                <a:gd name="T1" fmla="*/ 95 h 242"/>
                <a:gd name="T2" fmla="*/ 115 w 175"/>
                <a:gd name="T3" fmla="*/ 120 h 242"/>
                <a:gd name="T4" fmla="*/ 75 w 175"/>
                <a:gd name="T5" fmla="*/ 209 h 242"/>
                <a:gd name="T6" fmla="*/ 76 w 175"/>
                <a:gd name="T7" fmla="*/ 209 h 242"/>
                <a:gd name="T8" fmla="*/ 76 w 175"/>
                <a:gd name="T9" fmla="*/ 209 h 242"/>
                <a:gd name="T10" fmla="*/ 76 w 175"/>
                <a:gd name="T11" fmla="*/ 209 h 242"/>
                <a:gd name="T12" fmla="*/ 76 w 175"/>
                <a:gd name="T13" fmla="*/ 209 h 242"/>
                <a:gd name="T14" fmla="*/ 91 w 175"/>
                <a:gd name="T15" fmla="*/ 209 h 242"/>
                <a:gd name="T16" fmla="*/ 106 w 175"/>
                <a:gd name="T17" fmla="*/ 211 h 242"/>
                <a:gd name="T18" fmla="*/ 118 w 175"/>
                <a:gd name="T19" fmla="*/ 213 h 242"/>
                <a:gd name="T20" fmla="*/ 131 w 175"/>
                <a:gd name="T21" fmla="*/ 217 h 242"/>
                <a:gd name="T22" fmla="*/ 143 w 175"/>
                <a:gd name="T23" fmla="*/ 221 h 242"/>
                <a:gd name="T24" fmla="*/ 153 w 175"/>
                <a:gd name="T25" fmla="*/ 227 h 242"/>
                <a:gd name="T26" fmla="*/ 162 w 175"/>
                <a:gd name="T27" fmla="*/ 234 h 242"/>
                <a:gd name="T28" fmla="*/ 170 w 175"/>
                <a:gd name="T29" fmla="*/ 242 h 242"/>
                <a:gd name="T30" fmla="*/ 174 w 175"/>
                <a:gd name="T31" fmla="*/ 212 h 242"/>
                <a:gd name="T32" fmla="*/ 175 w 175"/>
                <a:gd name="T33" fmla="*/ 183 h 242"/>
                <a:gd name="T34" fmla="*/ 173 w 175"/>
                <a:gd name="T35" fmla="*/ 156 h 242"/>
                <a:gd name="T36" fmla="*/ 167 w 175"/>
                <a:gd name="T37" fmla="*/ 128 h 242"/>
                <a:gd name="T38" fmla="*/ 160 w 175"/>
                <a:gd name="T39" fmla="*/ 103 h 242"/>
                <a:gd name="T40" fmla="*/ 149 w 175"/>
                <a:gd name="T41" fmla="*/ 80 h 242"/>
                <a:gd name="T42" fmla="*/ 137 w 175"/>
                <a:gd name="T43" fmla="*/ 58 h 242"/>
                <a:gd name="T44" fmla="*/ 122 w 175"/>
                <a:gd name="T45" fmla="*/ 39 h 242"/>
                <a:gd name="T46" fmla="*/ 116 w 175"/>
                <a:gd name="T47" fmla="*/ 32 h 242"/>
                <a:gd name="T48" fmla="*/ 107 w 175"/>
                <a:gd name="T49" fmla="*/ 24 h 242"/>
                <a:gd name="T50" fmla="*/ 96 w 175"/>
                <a:gd name="T51" fmla="*/ 16 h 242"/>
                <a:gd name="T52" fmla="*/ 85 w 175"/>
                <a:gd name="T53" fmla="*/ 8 h 242"/>
                <a:gd name="T54" fmla="*/ 71 w 175"/>
                <a:gd name="T55" fmla="*/ 4 h 242"/>
                <a:gd name="T56" fmla="*/ 56 w 175"/>
                <a:gd name="T57" fmla="*/ 0 h 242"/>
                <a:gd name="T58" fmla="*/ 41 w 175"/>
                <a:gd name="T59" fmla="*/ 1 h 242"/>
                <a:gd name="T60" fmla="*/ 25 w 175"/>
                <a:gd name="T61" fmla="*/ 7 h 242"/>
                <a:gd name="T62" fmla="*/ 14 w 175"/>
                <a:gd name="T63" fmla="*/ 13 h 242"/>
                <a:gd name="T64" fmla="*/ 6 w 175"/>
                <a:gd name="T65" fmla="*/ 17 h 242"/>
                <a:gd name="T66" fmla="*/ 2 w 175"/>
                <a:gd name="T67" fmla="*/ 21 h 242"/>
                <a:gd name="T68" fmla="*/ 0 w 175"/>
                <a:gd name="T69" fmla="*/ 23 h 242"/>
                <a:gd name="T70" fmla="*/ 2 w 175"/>
                <a:gd name="T71" fmla="*/ 29 h 242"/>
                <a:gd name="T72" fmla="*/ 7 w 175"/>
                <a:gd name="T73" fmla="*/ 37 h 242"/>
                <a:gd name="T74" fmla="*/ 14 w 175"/>
                <a:gd name="T75" fmla="*/ 46 h 242"/>
                <a:gd name="T76" fmla="*/ 23 w 175"/>
                <a:gd name="T77" fmla="*/ 55 h 242"/>
                <a:gd name="T78" fmla="*/ 33 w 175"/>
                <a:gd name="T79" fmla="*/ 66 h 242"/>
                <a:gd name="T80" fmla="*/ 46 w 175"/>
                <a:gd name="T81" fmla="*/ 76 h 242"/>
                <a:gd name="T82" fmla="*/ 58 w 175"/>
                <a:gd name="T83" fmla="*/ 85 h 242"/>
                <a:gd name="T84" fmla="*/ 72 w 175"/>
                <a:gd name="T85" fmla="*/ 9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242">
                  <a:moveTo>
                    <a:pt x="72" y="95"/>
                  </a:moveTo>
                  <a:lnTo>
                    <a:pt x="115" y="120"/>
                  </a:lnTo>
                  <a:lnTo>
                    <a:pt x="75" y="209"/>
                  </a:lnTo>
                  <a:lnTo>
                    <a:pt x="76" y="209"/>
                  </a:lnTo>
                  <a:lnTo>
                    <a:pt x="76" y="209"/>
                  </a:lnTo>
                  <a:lnTo>
                    <a:pt x="76" y="209"/>
                  </a:lnTo>
                  <a:lnTo>
                    <a:pt x="76" y="209"/>
                  </a:lnTo>
                  <a:lnTo>
                    <a:pt x="91" y="209"/>
                  </a:lnTo>
                  <a:lnTo>
                    <a:pt x="106" y="211"/>
                  </a:lnTo>
                  <a:lnTo>
                    <a:pt x="118" y="213"/>
                  </a:lnTo>
                  <a:lnTo>
                    <a:pt x="131" y="217"/>
                  </a:lnTo>
                  <a:lnTo>
                    <a:pt x="143" y="221"/>
                  </a:lnTo>
                  <a:lnTo>
                    <a:pt x="153" y="227"/>
                  </a:lnTo>
                  <a:lnTo>
                    <a:pt x="162" y="234"/>
                  </a:lnTo>
                  <a:lnTo>
                    <a:pt x="170" y="242"/>
                  </a:lnTo>
                  <a:lnTo>
                    <a:pt x="174" y="212"/>
                  </a:lnTo>
                  <a:lnTo>
                    <a:pt x="175" y="183"/>
                  </a:lnTo>
                  <a:lnTo>
                    <a:pt x="173" y="156"/>
                  </a:lnTo>
                  <a:lnTo>
                    <a:pt x="167" y="128"/>
                  </a:lnTo>
                  <a:lnTo>
                    <a:pt x="160" y="103"/>
                  </a:lnTo>
                  <a:lnTo>
                    <a:pt x="149" y="80"/>
                  </a:lnTo>
                  <a:lnTo>
                    <a:pt x="137" y="58"/>
                  </a:lnTo>
                  <a:lnTo>
                    <a:pt x="122" y="39"/>
                  </a:lnTo>
                  <a:lnTo>
                    <a:pt x="116" y="32"/>
                  </a:lnTo>
                  <a:lnTo>
                    <a:pt x="107" y="24"/>
                  </a:lnTo>
                  <a:lnTo>
                    <a:pt x="96" y="16"/>
                  </a:lnTo>
                  <a:lnTo>
                    <a:pt x="85" y="8"/>
                  </a:lnTo>
                  <a:lnTo>
                    <a:pt x="71" y="4"/>
                  </a:lnTo>
                  <a:lnTo>
                    <a:pt x="56" y="0"/>
                  </a:lnTo>
                  <a:lnTo>
                    <a:pt x="41" y="1"/>
                  </a:lnTo>
                  <a:lnTo>
                    <a:pt x="25" y="7"/>
                  </a:lnTo>
                  <a:lnTo>
                    <a:pt x="14" y="13"/>
                  </a:lnTo>
                  <a:lnTo>
                    <a:pt x="6" y="17"/>
                  </a:lnTo>
                  <a:lnTo>
                    <a:pt x="2" y="21"/>
                  </a:lnTo>
                  <a:lnTo>
                    <a:pt x="0" y="23"/>
                  </a:lnTo>
                  <a:lnTo>
                    <a:pt x="2" y="29"/>
                  </a:lnTo>
                  <a:lnTo>
                    <a:pt x="7" y="37"/>
                  </a:lnTo>
                  <a:lnTo>
                    <a:pt x="14" y="46"/>
                  </a:lnTo>
                  <a:lnTo>
                    <a:pt x="23" y="55"/>
                  </a:lnTo>
                  <a:lnTo>
                    <a:pt x="33" y="66"/>
                  </a:lnTo>
                  <a:lnTo>
                    <a:pt x="46" y="76"/>
                  </a:lnTo>
                  <a:lnTo>
                    <a:pt x="58" y="85"/>
                  </a:lnTo>
                  <a:lnTo>
                    <a:pt x="72" y="95"/>
                  </a:lnTo>
                  <a:close/>
                </a:path>
              </a:pathLst>
            </a:custGeom>
            <a:solidFill>
              <a:srgbClr val="47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14"/>
            <p:cNvSpPr>
              <a:spLocks/>
            </p:cNvSpPr>
            <p:nvPr/>
          </p:nvSpPr>
          <p:spPr bwMode="auto">
            <a:xfrm>
              <a:off x="7219951" y="1389063"/>
              <a:ext cx="385763" cy="727075"/>
            </a:xfrm>
            <a:custGeom>
              <a:avLst/>
              <a:gdLst>
                <a:gd name="T0" fmla="*/ 3 w 486"/>
                <a:gd name="T1" fmla="*/ 770 h 914"/>
                <a:gd name="T2" fmla="*/ 24 w 486"/>
                <a:gd name="T3" fmla="*/ 607 h 914"/>
                <a:gd name="T4" fmla="*/ 53 w 486"/>
                <a:gd name="T5" fmla="*/ 380 h 914"/>
                <a:gd name="T6" fmla="*/ 74 w 486"/>
                <a:gd name="T7" fmla="*/ 199 h 914"/>
                <a:gd name="T8" fmla="*/ 82 w 486"/>
                <a:gd name="T9" fmla="*/ 113 h 914"/>
                <a:gd name="T10" fmla="*/ 104 w 486"/>
                <a:gd name="T11" fmla="*/ 18 h 914"/>
                <a:gd name="T12" fmla="*/ 110 w 486"/>
                <a:gd name="T13" fmla="*/ 2 h 914"/>
                <a:gd name="T14" fmla="*/ 121 w 486"/>
                <a:gd name="T15" fmla="*/ 17 h 914"/>
                <a:gd name="T16" fmla="*/ 142 w 486"/>
                <a:gd name="T17" fmla="*/ 44 h 914"/>
                <a:gd name="T18" fmla="*/ 172 w 486"/>
                <a:gd name="T19" fmla="*/ 77 h 914"/>
                <a:gd name="T20" fmla="*/ 211 w 486"/>
                <a:gd name="T21" fmla="*/ 112 h 914"/>
                <a:gd name="T22" fmla="*/ 260 w 486"/>
                <a:gd name="T23" fmla="*/ 145 h 914"/>
                <a:gd name="T24" fmla="*/ 319 w 486"/>
                <a:gd name="T25" fmla="*/ 172 h 914"/>
                <a:gd name="T26" fmla="*/ 387 w 486"/>
                <a:gd name="T27" fmla="*/ 187 h 914"/>
                <a:gd name="T28" fmla="*/ 455 w 486"/>
                <a:gd name="T29" fmla="*/ 192 h 914"/>
                <a:gd name="T30" fmla="*/ 484 w 486"/>
                <a:gd name="T31" fmla="*/ 216 h 914"/>
                <a:gd name="T32" fmla="*/ 481 w 486"/>
                <a:gd name="T33" fmla="*/ 254 h 914"/>
                <a:gd name="T34" fmla="*/ 464 w 486"/>
                <a:gd name="T35" fmla="*/ 297 h 914"/>
                <a:gd name="T36" fmla="*/ 451 w 486"/>
                <a:gd name="T37" fmla="*/ 327 h 914"/>
                <a:gd name="T38" fmla="*/ 430 w 486"/>
                <a:gd name="T39" fmla="*/ 382 h 914"/>
                <a:gd name="T40" fmla="*/ 395 w 486"/>
                <a:gd name="T41" fmla="*/ 469 h 914"/>
                <a:gd name="T42" fmla="*/ 355 w 486"/>
                <a:gd name="T43" fmla="*/ 572 h 914"/>
                <a:gd name="T44" fmla="*/ 312 w 486"/>
                <a:gd name="T45" fmla="*/ 681 h 914"/>
                <a:gd name="T46" fmla="*/ 272 w 486"/>
                <a:gd name="T47" fmla="*/ 782 h 914"/>
                <a:gd name="T48" fmla="*/ 241 w 486"/>
                <a:gd name="T49" fmla="*/ 861 h 914"/>
                <a:gd name="T50" fmla="*/ 222 w 486"/>
                <a:gd name="T51" fmla="*/ 907 h 914"/>
                <a:gd name="T52" fmla="*/ 218 w 486"/>
                <a:gd name="T53" fmla="*/ 914 h 914"/>
                <a:gd name="T54" fmla="*/ 204 w 486"/>
                <a:gd name="T55" fmla="*/ 912 h 914"/>
                <a:gd name="T56" fmla="*/ 180 w 486"/>
                <a:gd name="T57" fmla="*/ 906 h 914"/>
                <a:gd name="T58" fmla="*/ 147 w 486"/>
                <a:gd name="T59" fmla="*/ 897 h 914"/>
                <a:gd name="T60" fmla="*/ 112 w 486"/>
                <a:gd name="T61" fmla="*/ 883 h 914"/>
                <a:gd name="T62" fmla="*/ 75 w 486"/>
                <a:gd name="T63" fmla="*/ 865 h 914"/>
                <a:gd name="T64" fmla="*/ 40 w 486"/>
                <a:gd name="T65" fmla="*/ 842 h 914"/>
                <a:gd name="T66" fmla="*/ 11 w 486"/>
                <a:gd name="T67" fmla="*/ 81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914">
                  <a:moveTo>
                    <a:pt x="0" y="796"/>
                  </a:moveTo>
                  <a:lnTo>
                    <a:pt x="3" y="770"/>
                  </a:lnTo>
                  <a:lnTo>
                    <a:pt x="13" y="702"/>
                  </a:lnTo>
                  <a:lnTo>
                    <a:pt x="24" y="607"/>
                  </a:lnTo>
                  <a:lnTo>
                    <a:pt x="39" y="494"/>
                  </a:lnTo>
                  <a:lnTo>
                    <a:pt x="53" y="380"/>
                  </a:lnTo>
                  <a:lnTo>
                    <a:pt x="66" y="277"/>
                  </a:lnTo>
                  <a:lnTo>
                    <a:pt x="74" y="199"/>
                  </a:lnTo>
                  <a:lnTo>
                    <a:pt x="77" y="158"/>
                  </a:lnTo>
                  <a:lnTo>
                    <a:pt x="82" y="113"/>
                  </a:lnTo>
                  <a:lnTo>
                    <a:pt x="93" y="61"/>
                  </a:lnTo>
                  <a:lnTo>
                    <a:pt x="104" y="18"/>
                  </a:lnTo>
                  <a:lnTo>
                    <a:pt x="109" y="0"/>
                  </a:lnTo>
                  <a:lnTo>
                    <a:pt x="110" y="2"/>
                  </a:lnTo>
                  <a:lnTo>
                    <a:pt x="114" y="8"/>
                  </a:lnTo>
                  <a:lnTo>
                    <a:pt x="121" y="17"/>
                  </a:lnTo>
                  <a:lnTo>
                    <a:pt x="130" y="30"/>
                  </a:lnTo>
                  <a:lnTo>
                    <a:pt x="142" y="44"/>
                  </a:lnTo>
                  <a:lnTo>
                    <a:pt x="155" y="60"/>
                  </a:lnTo>
                  <a:lnTo>
                    <a:pt x="172" y="77"/>
                  </a:lnTo>
                  <a:lnTo>
                    <a:pt x="190" y="94"/>
                  </a:lnTo>
                  <a:lnTo>
                    <a:pt x="211" y="112"/>
                  </a:lnTo>
                  <a:lnTo>
                    <a:pt x="235" y="129"/>
                  </a:lnTo>
                  <a:lnTo>
                    <a:pt x="260" y="145"/>
                  </a:lnTo>
                  <a:lnTo>
                    <a:pt x="289" y="159"/>
                  </a:lnTo>
                  <a:lnTo>
                    <a:pt x="319" y="172"/>
                  </a:lnTo>
                  <a:lnTo>
                    <a:pt x="351" y="181"/>
                  </a:lnTo>
                  <a:lnTo>
                    <a:pt x="387" y="187"/>
                  </a:lnTo>
                  <a:lnTo>
                    <a:pt x="424" y="189"/>
                  </a:lnTo>
                  <a:lnTo>
                    <a:pt x="455" y="192"/>
                  </a:lnTo>
                  <a:lnTo>
                    <a:pt x="474" y="201"/>
                  </a:lnTo>
                  <a:lnTo>
                    <a:pt x="484" y="216"/>
                  </a:lnTo>
                  <a:lnTo>
                    <a:pt x="486" y="235"/>
                  </a:lnTo>
                  <a:lnTo>
                    <a:pt x="481" y="254"/>
                  </a:lnTo>
                  <a:lnTo>
                    <a:pt x="473" y="276"/>
                  </a:lnTo>
                  <a:lnTo>
                    <a:pt x="464" y="297"/>
                  </a:lnTo>
                  <a:lnTo>
                    <a:pt x="456" y="315"/>
                  </a:lnTo>
                  <a:lnTo>
                    <a:pt x="451" y="327"/>
                  </a:lnTo>
                  <a:lnTo>
                    <a:pt x="442" y="350"/>
                  </a:lnTo>
                  <a:lnTo>
                    <a:pt x="430" y="382"/>
                  </a:lnTo>
                  <a:lnTo>
                    <a:pt x="413" y="423"/>
                  </a:lnTo>
                  <a:lnTo>
                    <a:pt x="395" y="469"/>
                  </a:lnTo>
                  <a:lnTo>
                    <a:pt x="375" y="518"/>
                  </a:lnTo>
                  <a:lnTo>
                    <a:pt x="355" y="572"/>
                  </a:lnTo>
                  <a:lnTo>
                    <a:pt x="333" y="626"/>
                  </a:lnTo>
                  <a:lnTo>
                    <a:pt x="312" y="681"/>
                  </a:lnTo>
                  <a:lnTo>
                    <a:pt x="291" y="734"/>
                  </a:lnTo>
                  <a:lnTo>
                    <a:pt x="272" y="782"/>
                  </a:lnTo>
                  <a:lnTo>
                    <a:pt x="254" y="826"/>
                  </a:lnTo>
                  <a:lnTo>
                    <a:pt x="241" y="861"/>
                  </a:lnTo>
                  <a:lnTo>
                    <a:pt x="229" y="890"/>
                  </a:lnTo>
                  <a:lnTo>
                    <a:pt x="222" y="907"/>
                  </a:lnTo>
                  <a:lnTo>
                    <a:pt x="220" y="914"/>
                  </a:lnTo>
                  <a:lnTo>
                    <a:pt x="218" y="914"/>
                  </a:lnTo>
                  <a:lnTo>
                    <a:pt x="213" y="913"/>
                  </a:lnTo>
                  <a:lnTo>
                    <a:pt x="204" y="912"/>
                  </a:lnTo>
                  <a:lnTo>
                    <a:pt x="193" y="909"/>
                  </a:lnTo>
                  <a:lnTo>
                    <a:pt x="180" y="906"/>
                  </a:lnTo>
                  <a:lnTo>
                    <a:pt x="165" y="902"/>
                  </a:lnTo>
                  <a:lnTo>
                    <a:pt x="147" y="897"/>
                  </a:lnTo>
                  <a:lnTo>
                    <a:pt x="130" y="890"/>
                  </a:lnTo>
                  <a:lnTo>
                    <a:pt x="112" y="883"/>
                  </a:lnTo>
                  <a:lnTo>
                    <a:pt x="93" y="875"/>
                  </a:lnTo>
                  <a:lnTo>
                    <a:pt x="75" y="865"/>
                  </a:lnTo>
                  <a:lnTo>
                    <a:pt x="58" y="854"/>
                  </a:lnTo>
                  <a:lnTo>
                    <a:pt x="40" y="842"/>
                  </a:lnTo>
                  <a:lnTo>
                    <a:pt x="25" y="828"/>
                  </a:lnTo>
                  <a:lnTo>
                    <a:pt x="11" y="813"/>
                  </a:lnTo>
                  <a:lnTo>
                    <a:pt x="0" y="7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5"/>
            <p:cNvSpPr>
              <a:spLocks/>
            </p:cNvSpPr>
            <p:nvPr/>
          </p:nvSpPr>
          <p:spPr bwMode="auto">
            <a:xfrm>
              <a:off x="6907213" y="2181225"/>
              <a:ext cx="427038" cy="671513"/>
            </a:xfrm>
            <a:custGeom>
              <a:avLst/>
              <a:gdLst>
                <a:gd name="T0" fmla="*/ 313 w 538"/>
                <a:gd name="T1" fmla="*/ 0 h 848"/>
                <a:gd name="T2" fmla="*/ 314 w 538"/>
                <a:gd name="T3" fmla="*/ 1 h 848"/>
                <a:gd name="T4" fmla="*/ 318 w 538"/>
                <a:gd name="T5" fmla="*/ 5 h 848"/>
                <a:gd name="T6" fmla="*/ 325 w 538"/>
                <a:gd name="T7" fmla="*/ 10 h 848"/>
                <a:gd name="T8" fmla="*/ 333 w 538"/>
                <a:gd name="T9" fmla="*/ 17 h 848"/>
                <a:gd name="T10" fmla="*/ 343 w 538"/>
                <a:gd name="T11" fmla="*/ 25 h 848"/>
                <a:gd name="T12" fmla="*/ 355 w 538"/>
                <a:gd name="T13" fmla="*/ 36 h 848"/>
                <a:gd name="T14" fmla="*/ 368 w 538"/>
                <a:gd name="T15" fmla="*/ 45 h 848"/>
                <a:gd name="T16" fmla="*/ 383 w 538"/>
                <a:gd name="T17" fmla="*/ 55 h 848"/>
                <a:gd name="T18" fmla="*/ 400 w 538"/>
                <a:gd name="T19" fmla="*/ 67 h 848"/>
                <a:gd name="T20" fmla="*/ 418 w 538"/>
                <a:gd name="T21" fmla="*/ 76 h 848"/>
                <a:gd name="T22" fmla="*/ 436 w 538"/>
                <a:gd name="T23" fmla="*/ 86 h 848"/>
                <a:gd name="T24" fmla="*/ 456 w 538"/>
                <a:gd name="T25" fmla="*/ 94 h 848"/>
                <a:gd name="T26" fmla="*/ 476 w 538"/>
                <a:gd name="T27" fmla="*/ 101 h 848"/>
                <a:gd name="T28" fmla="*/ 496 w 538"/>
                <a:gd name="T29" fmla="*/ 107 h 848"/>
                <a:gd name="T30" fmla="*/ 517 w 538"/>
                <a:gd name="T31" fmla="*/ 111 h 848"/>
                <a:gd name="T32" fmla="*/ 538 w 538"/>
                <a:gd name="T33" fmla="*/ 112 h 848"/>
                <a:gd name="T34" fmla="*/ 531 w 538"/>
                <a:gd name="T35" fmla="*/ 139 h 848"/>
                <a:gd name="T36" fmla="*/ 511 w 538"/>
                <a:gd name="T37" fmla="*/ 211 h 848"/>
                <a:gd name="T38" fmla="*/ 485 w 538"/>
                <a:gd name="T39" fmla="*/ 316 h 848"/>
                <a:gd name="T40" fmla="*/ 454 w 538"/>
                <a:gd name="T41" fmla="*/ 438 h 848"/>
                <a:gd name="T42" fmla="*/ 421 w 538"/>
                <a:gd name="T43" fmla="*/ 567 h 848"/>
                <a:gd name="T44" fmla="*/ 394 w 538"/>
                <a:gd name="T45" fmla="*/ 686 h 848"/>
                <a:gd name="T46" fmla="*/ 373 w 538"/>
                <a:gd name="T47" fmla="*/ 784 h 848"/>
                <a:gd name="T48" fmla="*/ 363 w 538"/>
                <a:gd name="T49" fmla="*/ 848 h 848"/>
                <a:gd name="T50" fmla="*/ 358 w 538"/>
                <a:gd name="T51" fmla="*/ 846 h 848"/>
                <a:gd name="T52" fmla="*/ 347 w 538"/>
                <a:gd name="T53" fmla="*/ 843 h 848"/>
                <a:gd name="T54" fmla="*/ 328 w 538"/>
                <a:gd name="T55" fmla="*/ 836 h 848"/>
                <a:gd name="T56" fmla="*/ 305 w 538"/>
                <a:gd name="T57" fmla="*/ 828 h 848"/>
                <a:gd name="T58" fmla="*/ 277 w 538"/>
                <a:gd name="T59" fmla="*/ 817 h 848"/>
                <a:gd name="T60" fmla="*/ 245 w 538"/>
                <a:gd name="T61" fmla="*/ 804 h 848"/>
                <a:gd name="T62" fmla="*/ 213 w 538"/>
                <a:gd name="T63" fmla="*/ 788 h 848"/>
                <a:gd name="T64" fmla="*/ 178 w 538"/>
                <a:gd name="T65" fmla="*/ 770 h 848"/>
                <a:gd name="T66" fmla="*/ 144 w 538"/>
                <a:gd name="T67" fmla="*/ 751 h 848"/>
                <a:gd name="T68" fmla="*/ 112 w 538"/>
                <a:gd name="T69" fmla="*/ 730 h 848"/>
                <a:gd name="T70" fmla="*/ 81 w 538"/>
                <a:gd name="T71" fmla="*/ 706 h 848"/>
                <a:gd name="T72" fmla="*/ 53 w 538"/>
                <a:gd name="T73" fmla="*/ 681 h 848"/>
                <a:gd name="T74" fmla="*/ 30 w 538"/>
                <a:gd name="T75" fmla="*/ 654 h 848"/>
                <a:gd name="T76" fmla="*/ 14 w 538"/>
                <a:gd name="T77" fmla="*/ 625 h 848"/>
                <a:gd name="T78" fmla="*/ 2 w 538"/>
                <a:gd name="T79" fmla="*/ 595 h 848"/>
                <a:gd name="T80" fmla="*/ 0 w 538"/>
                <a:gd name="T81" fmla="*/ 563 h 848"/>
                <a:gd name="T82" fmla="*/ 2 w 538"/>
                <a:gd name="T83" fmla="*/ 560 h 848"/>
                <a:gd name="T84" fmla="*/ 10 w 538"/>
                <a:gd name="T85" fmla="*/ 551 h 848"/>
                <a:gd name="T86" fmla="*/ 23 w 538"/>
                <a:gd name="T87" fmla="*/ 534 h 848"/>
                <a:gd name="T88" fmla="*/ 40 w 538"/>
                <a:gd name="T89" fmla="*/ 513 h 848"/>
                <a:gd name="T90" fmla="*/ 60 w 538"/>
                <a:gd name="T91" fmla="*/ 486 h 848"/>
                <a:gd name="T92" fmla="*/ 83 w 538"/>
                <a:gd name="T93" fmla="*/ 455 h 848"/>
                <a:gd name="T94" fmla="*/ 107 w 538"/>
                <a:gd name="T95" fmla="*/ 420 h 848"/>
                <a:gd name="T96" fmla="*/ 132 w 538"/>
                <a:gd name="T97" fmla="*/ 381 h 848"/>
                <a:gd name="T98" fmla="*/ 160 w 538"/>
                <a:gd name="T99" fmla="*/ 340 h 848"/>
                <a:gd name="T100" fmla="*/ 186 w 538"/>
                <a:gd name="T101" fmla="*/ 296 h 848"/>
                <a:gd name="T102" fmla="*/ 213 w 538"/>
                <a:gd name="T103" fmla="*/ 249 h 848"/>
                <a:gd name="T104" fmla="*/ 237 w 538"/>
                <a:gd name="T105" fmla="*/ 200 h 848"/>
                <a:gd name="T106" fmla="*/ 260 w 538"/>
                <a:gd name="T107" fmla="*/ 151 h 848"/>
                <a:gd name="T108" fmla="*/ 282 w 538"/>
                <a:gd name="T109" fmla="*/ 101 h 848"/>
                <a:gd name="T110" fmla="*/ 299 w 538"/>
                <a:gd name="T111" fmla="*/ 51 h 848"/>
                <a:gd name="T112" fmla="*/ 313 w 538"/>
                <a:gd name="T113"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848">
                  <a:moveTo>
                    <a:pt x="313" y="0"/>
                  </a:moveTo>
                  <a:lnTo>
                    <a:pt x="314" y="1"/>
                  </a:lnTo>
                  <a:lnTo>
                    <a:pt x="318" y="5"/>
                  </a:lnTo>
                  <a:lnTo>
                    <a:pt x="325" y="10"/>
                  </a:lnTo>
                  <a:lnTo>
                    <a:pt x="333" y="17"/>
                  </a:lnTo>
                  <a:lnTo>
                    <a:pt x="343" y="25"/>
                  </a:lnTo>
                  <a:lnTo>
                    <a:pt x="355" y="36"/>
                  </a:lnTo>
                  <a:lnTo>
                    <a:pt x="368" y="45"/>
                  </a:lnTo>
                  <a:lnTo>
                    <a:pt x="383" y="55"/>
                  </a:lnTo>
                  <a:lnTo>
                    <a:pt x="400" y="67"/>
                  </a:lnTo>
                  <a:lnTo>
                    <a:pt x="418" y="76"/>
                  </a:lnTo>
                  <a:lnTo>
                    <a:pt x="436" y="86"/>
                  </a:lnTo>
                  <a:lnTo>
                    <a:pt x="456" y="94"/>
                  </a:lnTo>
                  <a:lnTo>
                    <a:pt x="476" y="101"/>
                  </a:lnTo>
                  <a:lnTo>
                    <a:pt x="496" y="107"/>
                  </a:lnTo>
                  <a:lnTo>
                    <a:pt x="517" y="111"/>
                  </a:lnTo>
                  <a:lnTo>
                    <a:pt x="538" y="112"/>
                  </a:lnTo>
                  <a:lnTo>
                    <a:pt x="531" y="139"/>
                  </a:lnTo>
                  <a:lnTo>
                    <a:pt x="511" y="211"/>
                  </a:lnTo>
                  <a:lnTo>
                    <a:pt x="485" y="316"/>
                  </a:lnTo>
                  <a:lnTo>
                    <a:pt x="454" y="438"/>
                  </a:lnTo>
                  <a:lnTo>
                    <a:pt x="421" y="567"/>
                  </a:lnTo>
                  <a:lnTo>
                    <a:pt x="394" y="686"/>
                  </a:lnTo>
                  <a:lnTo>
                    <a:pt x="373" y="784"/>
                  </a:lnTo>
                  <a:lnTo>
                    <a:pt x="363" y="848"/>
                  </a:lnTo>
                  <a:lnTo>
                    <a:pt x="358" y="846"/>
                  </a:lnTo>
                  <a:lnTo>
                    <a:pt x="347" y="843"/>
                  </a:lnTo>
                  <a:lnTo>
                    <a:pt x="328" y="836"/>
                  </a:lnTo>
                  <a:lnTo>
                    <a:pt x="305" y="828"/>
                  </a:lnTo>
                  <a:lnTo>
                    <a:pt x="277" y="817"/>
                  </a:lnTo>
                  <a:lnTo>
                    <a:pt x="245" y="804"/>
                  </a:lnTo>
                  <a:lnTo>
                    <a:pt x="213" y="788"/>
                  </a:lnTo>
                  <a:lnTo>
                    <a:pt x="178" y="770"/>
                  </a:lnTo>
                  <a:lnTo>
                    <a:pt x="144" y="751"/>
                  </a:lnTo>
                  <a:lnTo>
                    <a:pt x="112" y="730"/>
                  </a:lnTo>
                  <a:lnTo>
                    <a:pt x="81" y="706"/>
                  </a:lnTo>
                  <a:lnTo>
                    <a:pt x="53" y="681"/>
                  </a:lnTo>
                  <a:lnTo>
                    <a:pt x="30" y="654"/>
                  </a:lnTo>
                  <a:lnTo>
                    <a:pt x="14" y="625"/>
                  </a:lnTo>
                  <a:lnTo>
                    <a:pt x="2" y="595"/>
                  </a:lnTo>
                  <a:lnTo>
                    <a:pt x="0" y="563"/>
                  </a:lnTo>
                  <a:lnTo>
                    <a:pt x="2" y="560"/>
                  </a:lnTo>
                  <a:lnTo>
                    <a:pt x="10" y="551"/>
                  </a:lnTo>
                  <a:lnTo>
                    <a:pt x="23" y="534"/>
                  </a:lnTo>
                  <a:lnTo>
                    <a:pt x="40" y="513"/>
                  </a:lnTo>
                  <a:lnTo>
                    <a:pt x="60" y="486"/>
                  </a:lnTo>
                  <a:lnTo>
                    <a:pt x="83" y="455"/>
                  </a:lnTo>
                  <a:lnTo>
                    <a:pt x="107" y="420"/>
                  </a:lnTo>
                  <a:lnTo>
                    <a:pt x="132" y="381"/>
                  </a:lnTo>
                  <a:lnTo>
                    <a:pt x="160" y="340"/>
                  </a:lnTo>
                  <a:lnTo>
                    <a:pt x="186" y="296"/>
                  </a:lnTo>
                  <a:lnTo>
                    <a:pt x="213" y="249"/>
                  </a:lnTo>
                  <a:lnTo>
                    <a:pt x="237" y="200"/>
                  </a:lnTo>
                  <a:lnTo>
                    <a:pt x="260" y="151"/>
                  </a:lnTo>
                  <a:lnTo>
                    <a:pt x="282" y="101"/>
                  </a:lnTo>
                  <a:lnTo>
                    <a:pt x="299" y="51"/>
                  </a:lnTo>
                  <a:lnTo>
                    <a:pt x="3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6"/>
            <p:cNvSpPr>
              <a:spLocks/>
            </p:cNvSpPr>
            <p:nvPr/>
          </p:nvSpPr>
          <p:spPr bwMode="auto">
            <a:xfrm>
              <a:off x="7165976" y="2052638"/>
              <a:ext cx="255588" cy="193675"/>
            </a:xfrm>
            <a:custGeom>
              <a:avLst/>
              <a:gdLst>
                <a:gd name="T0" fmla="*/ 44 w 320"/>
                <a:gd name="T1" fmla="*/ 1 h 244"/>
                <a:gd name="T2" fmla="*/ 45 w 320"/>
                <a:gd name="T3" fmla="*/ 2 h 244"/>
                <a:gd name="T4" fmla="*/ 48 w 320"/>
                <a:gd name="T5" fmla="*/ 6 h 244"/>
                <a:gd name="T6" fmla="*/ 54 w 320"/>
                <a:gd name="T7" fmla="*/ 11 h 244"/>
                <a:gd name="T8" fmla="*/ 62 w 320"/>
                <a:gd name="T9" fmla="*/ 18 h 244"/>
                <a:gd name="T10" fmla="*/ 71 w 320"/>
                <a:gd name="T11" fmla="*/ 27 h 244"/>
                <a:gd name="T12" fmla="*/ 82 w 320"/>
                <a:gd name="T13" fmla="*/ 37 h 244"/>
                <a:gd name="T14" fmla="*/ 94 w 320"/>
                <a:gd name="T15" fmla="*/ 47 h 244"/>
                <a:gd name="T16" fmla="*/ 108 w 320"/>
                <a:gd name="T17" fmla="*/ 57 h 244"/>
                <a:gd name="T18" fmla="*/ 122 w 320"/>
                <a:gd name="T19" fmla="*/ 68 h 244"/>
                <a:gd name="T20" fmla="*/ 137 w 320"/>
                <a:gd name="T21" fmla="*/ 79 h 244"/>
                <a:gd name="T22" fmla="*/ 153 w 320"/>
                <a:gd name="T23" fmla="*/ 89 h 244"/>
                <a:gd name="T24" fmla="*/ 169 w 320"/>
                <a:gd name="T25" fmla="*/ 98 h 244"/>
                <a:gd name="T26" fmla="*/ 185 w 320"/>
                <a:gd name="T27" fmla="*/ 106 h 244"/>
                <a:gd name="T28" fmla="*/ 202 w 320"/>
                <a:gd name="T29" fmla="*/ 112 h 244"/>
                <a:gd name="T30" fmla="*/ 218 w 320"/>
                <a:gd name="T31" fmla="*/ 116 h 244"/>
                <a:gd name="T32" fmla="*/ 233 w 320"/>
                <a:gd name="T33" fmla="*/ 118 h 244"/>
                <a:gd name="T34" fmla="*/ 248 w 320"/>
                <a:gd name="T35" fmla="*/ 118 h 244"/>
                <a:gd name="T36" fmla="*/ 263 w 320"/>
                <a:gd name="T37" fmla="*/ 118 h 244"/>
                <a:gd name="T38" fmla="*/ 275 w 320"/>
                <a:gd name="T39" fmla="*/ 120 h 244"/>
                <a:gd name="T40" fmla="*/ 288 w 320"/>
                <a:gd name="T41" fmla="*/ 123 h 244"/>
                <a:gd name="T42" fmla="*/ 298 w 320"/>
                <a:gd name="T43" fmla="*/ 130 h 244"/>
                <a:gd name="T44" fmla="*/ 306 w 320"/>
                <a:gd name="T45" fmla="*/ 141 h 244"/>
                <a:gd name="T46" fmla="*/ 312 w 320"/>
                <a:gd name="T47" fmla="*/ 160 h 244"/>
                <a:gd name="T48" fmla="*/ 316 w 320"/>
                <a:gd name="T49" fmla="*/ 185 h 244"/>
                <a:gd name="T50" fmla="*/ 317 w 320"/>
                <a:gd name="T51" fmla="*/ 199 h 244"/>
                <a:gd name="T52" fmla="*/ 319 w 320"/>
                <a:gd name="T53" fmla="*/ 212 h 244"/>
                <a:gd name="T54" fmla="*/ 320 w 320"/>
                <a:gd name="T55" fmla="*/ 222 h 244"/>
                <a:gd name="T56" fmla="*/ 320 w 320"/>
                <a:gd name="T57" fmla="*/ 230 h 244"/>
                <a:gd name="T58" fmla="*/ 318 w 320"/>
                <a:gd name="T59" fmla="*/ 236 h 244"/>
                <a:gd name="T60" fmla="*/ 312 w 320"/>
                <a:gd name="T61" fmla="*/ 241 h 244"/>
                <a:gd name="T62" fmla="*/ 303 w 320"/>
                <a:gd name="T63" fmla="*/ 243 h 244"/>
                <a:gd name="T64" fmla="*/ 288 w 320"/>
                <a:gd name="T65" fmla="*/ 244 h 244"/>
                <a:gd name="T66" fmla="*/ 263 w 320"/>
                <a:gd name="T67" fmla="*/ 243 h 244"/>
                <a:gd name="T68" fmla="*/ 237 w 320"/>
                <a:gd name="T69" fmla="*/ 238 h 244"/>
                <a:gd name="T70" fmla="*/ 212 w 320"/>
                <a:gd name="T71" fmla="*/ 232 h 244"/>
                <a:gd name="T72" fmla="*/ 187 w 320"/>
                <a:gd name="T73" fmla="*/ 224 h 244"/>
                <a:gd name="T74" fmla="*/ 162 w 320"/>
                <a:gd name="T75" fmla="*/ 215 h 244"/>
                <a:gd name="T76" fmla="*/ 138 w 320"/>
                <a:gd name="T77" fmla="*/ 205 h 244"/>
                <a:gd name="T78" fmla="*/ 115 w 320"/>
                <a:gd name="T79" fmla="*/ 194 h 244"/>
                <a:gd name="T80" fmla="*/ 94 w 320"/>
                <a:gd name="T81" fmla="*/ 183 h 244"/>
                <a:gd name="T82" fmla="*/ 74 w 320"/>
                <a:gd name="T83" fmla="*/ 171 h 244"/>
                <a:gd name="T84" fmla="*/ 56 w 320"/>
                <a:gd name="T85" fmla="*/ 161 h 244"/>
                <a:gd name="T86" fmla="*/ 40 w 320"/>
                <a:gd name="T87" fmla="*/ 151 h 244"/>
                <a:gd name="T88" fmla="*/ 26 w 320"/>
                <a:gd name="T89" fmla="*/ 141 h 244"/>
                <a:gd name="T90" fmla="*/ 15 w 320"/>
                <a:gd name="T91" fmla="*/ 135 h 244"/>
                <a:gd name="T92" fmla="*/ 7 w 320"/>
                <a:gd name="T93" fmla="*/ 128 h 244"/>
                <a:gd name="T94" fmla="*/ 2 w 320"/>
                <a:gd name="T95" fmla="*/ 124 h 244"/>
                <a:gd name="T96" fmla="*/ 0 w 320"/>
                <a:gd name="T97" fmla="*/ 123 h 244"/>
                <a:gd name="T98" fmla="*/ 0 w 320"/>
                <a:gd name="T99" fmla="*/ 117 h 244"/>
                <a:gd name="T100" fmla="*/ 1 w 320"/>
                <a:gd name="T101" fmla="*/ 100 h 244"/>
                <a:gd name="T102" fmla="*/ 3 w 320"/>
                <a:gd name="T103" fmla="*/ 78 h 244"/>
                <a:gd name="T104" fmla="*/ 7 w 320"/>
                <a:gd name="T105" fmla="*/ 53 h 244"/>
                <a:gd name="T106" fmla="*/ 13 w 320"/>
                <a:gd name="T107" fmla="*/ 29 h 244"/>
                <a:gd name="T108" fmla="*/ 21 w 320"/>
                <a:gd name="T109" fmla="*/ 10 h 244"/>
                <a:gd name="T110" fmla="*/ 31 w 320"/>
                <a:gd name="T111" fmla="*/ 0 h 244"/>
                <a:gd name="T112" fmla="*/ 44 w 320"/>
                <a:gd name="T113"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244">
                  <a:moveTo>
                    <a:pt x="44" y="1"/>
                  </a:moveTo>
                  <a:lnTo>
                    <a:pt x="45" y="2"/>
                  </a:lnTo>
                  <a:lnTo>
                    <a:pt x="48" y="6"/>
                  </a:lnTo>
                  <a:lnTo>
                    <a:pt x="54" y="11"/>
                  </a:lnTo>
                  <a:lnTo>
                    <a:pt x="62" y="18"/>
                  </a:lnTo>
                  <a:lnTo>
                    <a:pt x="71" y="27"/>
                  </a:lnTo>
                  <a:lnTo>
                    <a:pt x="82" y="37"/>
                  </a:lnTo>
                  <a:lnTo>
                    <a:pt x="94" y="47"/>
                  </a:lnTo>
                  <a:lnTo>
                    <a:pt x="108" y="57"/>
                  </a:lnTo>
                  <a:lnTo>
                    <a:pt x="122" y="68"/>
                  </a:lnTo>
                  <a:lnTo>
                    <a:pt x="137" y="79"/>
                  </a:lnTo>
                  <a:lnTo>
                    <a:pt x="153" y="89"/>
                  </a:lnTo>
                  <a:lnTo>
                    <a:pt x="169" y="98"/>
                  </a:lnTo>
                  <a:lnTo>
                    <a:pt x="185" y="106"/>
                  </a:lnTo>
                  <a:lnTo>
                    <a:pt x="202" y="112"/>
                  </a:lnTo>
                  <a:lnTo>
                    <a:pt x="218" y="116"/>
                  </a:lnTo>
                  <a:lnTo>
                    <a:pt x="233" y="118"/>
                  </a:lnTo>
                  <a:lnTo>
                    <a:pt x="248" y="118"/>
                  </a:lnTo>
                  <a:lnTo>
                    <a:pt x="263" y="118"/>
                  </a:lnTo>
                  <a:lnTo>
                    <a:pt x="275" y="120"/>
                  </a:lnTo>
                  <a:lnTo>
                    <a:pt x="288" y="123"/>
                  </a:lnTo>
                  <a:lnTo>
                    <a:pt x="298" y="130"/>
                  </a:lnTo>
                  <a:lnTo>
                    <a:pt x="306" y="141"/>
                  </a:lnTo>
                  <a:lnTo>
                    <a:pt x="312" y="160"/>
                  </a:lnTo>
                  <a:lnTo>
                    <a:pt x="316" y="185"/>
                  </a:lnTo>
                  <a:lnTo>
                    <a:pt x="317" y="199"/>
                  </a:lnTo>
                  <a:lnTo>
                    <a:pt x="319" y="212"/>
                  </a:lnTo>
                  <a:lnTo>
                    <a:pt x="320" y="222"/>
                  </a:lnTo>
                  <a:lnTo>
                    <a:pt x="320" y="230"/>
                  </a:lnTo>
                  <a:lnTo>
                    <a:pt x="318" y="236"/>
                  </a:lnTo>
                  <a:lnTo>
                    <a:pt x="312" y="241"/>
                  </a:lnTo>
                  <a:lnTo>
                    <a:pt x="303" y="243"/>
                  </a:lnTo>
                  <a:lnTo>
                    <a:pt x="288" y="244"/>
                  </a:lnTo>
                  <a:lnTo>
                    <a:pt x="263" y="243"/>
                  </a:lnTo>
                  <a:lnTo>
                    <a:pt x="237" y="238"/>
                  </a:lnTo>
                  <a:lnTo>
                    <a:pt x="212" y="232"/>
                  </a:lnTo>
                  <a:lnTo>
                    <a:pt x="187" y="224"/>
                  </a:lnTo>
                  <a:lnTo>
                    <a:pt x="162" y="215"/>
                  </a:lnTo>
                  <a:lnTo>
                    <a:pt x="138" y="205"/>
                  </a:lnTo>
                  <a:lnTo>
                    <a:pt x="115" y="194"/>
                  </a:lnTo>
                  <a:lnTo>
                    <a:pt x="94" y="183"/>
                  </a:lnTo>
                  <a:lnTo>
                    <a:pt x="74" y="171"/>
                  </a:lnTo>
                  <a:lnTo>
                    <a:pt x="56" y="161"/>
                  </a:lnTo>
                  <a:lnTo>
                    <a:pt x="40" y="151"/>
                  </a:lnTo>
                  <a:lnTo>
                    <a:pt x="26" y="141"/>
                  </a:lnTo>
                  <a:lnTo>
                    <a:pt x="15" y="135"/>
                  </a:lnTo>
                  <a:lnTo>
                    <a:pt x="7" y="128"/>
                  </a:lnTo>
                  <a:lnTo>
                    <a:pt x="2" y="124"/>
                  </a:lnTo>
                  <a:lnTo>
                    <a:pt x="0" y="123"/>
                  </a:lnTo>
                  <a:lnTo>
                    <a:pt x="0" y="117"/>
                  </a:lnTo>
                  <a:lnTo>
                    <a:pt x="1" y="100"/>
                  </a:lnTo>
                  <a:lnTo>
                    <a:pt x="3" y="78"/>
                  </a:lnTo>
                  <a:lnTo>
                    <a:pt x="7" y="53"/>
                  </a:lnTo>
                  <a:lnTo>
                    <a:pt x="13" y="29"/>
                  </a:lnTo>
                  <a:lnTo>
                    <a:pt x="21" y="10"/>
                  </a:lnTo>
                  <a:lnTo>
                    <a:pt x="31" y="0"/>
                  </a:lnTo>
                  <a:lnTo>
                    <a:pt x="44"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7"/>
            <p:cNvSpPr>
              <a:spLocks/>
            </p:cNvSpPr>
            <p:nvPr/>
          </p:nvSpPr>
          <p:spPr bwMode="auto">
            <a:xfrm>
              <a:off x="7332663" y="1258888"/>
              <a:ext cx="509588" cy="841375"/>
            </a:xfrm>
            <a:custGeom>
              <a:avLst/>
              <a:gdLst>
                <a:gd name="T0" fmla="*/ 253 w 643"/>
                <a:gd name="T1" fmla="*/ 233 h 1061"/>
                <a:gd name="T2" fmla="*/ 245 w 643"/>
                <a:gd name="T3" fmla="*/ 228 h 1061"/>
                <a:gd name="T4" fmla="*/ 225 w 643"/>
                <a:gd name="T5" fmla="*/ 214 h 1061"/>
                <a:gd name="T6" fmla="*/ 200 w 643"/>
                <a:gd name="T7" fmla="*/ 192 h 1061"/>
                <a:gd name="T8" fmla="*/ 175 w 643"/>
                <a:gd name="T9" fmla="*/ 167 h 1061"/>
                <a:gd name="T10" fmla="*/ 157 w 643"/>
                <a:gd name="T11" fmla="*/ 137 h 1061"/>
                <a:gd name="T12" fmla="*/ 154 w 643"/>
                <a:gd name="T13" fmla="*/ 106 h 1061"/>
                <a:gd name="T14" fmla="*/ 169 w 643"/>
                <a:gd name="T15" fmla="*/ 76 h 1061"/>
                <a:gd name="T16" fmla="*/ 209 w 643"/>
                <a:gd name="T17" fmla="*/ 47 h 1061"/>
                <a:gd name="T18" fmla="*/ 265 w 643"/>
                <a:gd name="T19" fmla="*/ 36 h 1061"/>
                <a:gd name="T20" fmla="*/ 318 w 643"/>
                <a:gd name="T21" fmla="*/ 51 h 1061"/>
                <a:gd name="T22" fmla="*/ 366 w 643"/>
                <a:gd name="T23" fmla="*/ 88 h 1061"/>
                <a:gd name="T24" fmla="*/ 404 w 643"/>
                <a:gd name="T25" fmla="*/ 144 h 1061"/>
                <a:gd name="T26" fmla="*/ 427 w 643"/>
                <a:gd name="T27" fmla="*/ 213 h 1061"/>
                <a:gd name="T28" fmla="*/ 433 w 643"/>
                <a:gd name="T29" fmla="*/ 293 h 1061"/>
                <a:gd name="T30" fmla="*/ 421 w 643"/>
                <a:gd name="T31" fmla="*/ 378 h 1061"/>
                <a:gd name="T32" fmla="*/ 383 w 643"/>
                <a:gd name="T33" fmla="*/ 465 h 1061"/>
                <a:gd name="T34" fmla="*/ 333 w 643"/>
                <a:gd name="T35" fmla="*/ 556 h 1061"/>
                <a:gd name="T36" fmla="*/ 288 w 643"/>
                <a:gd name="T37" fmla="*/ 650 h 1061"/>
                <a:gd name="T38" fmla="*/ 249 w 643"/>
                <a:gd name="T39" fmla="*/ 744 h 1061"/>
                <a:gd name="T40" fmla="*/ 215 w 643"/>
                <a:gd name="T41" fmla="*/ 833 h 1061"/>
                <a:gd name="T42" fmla="*/ 187 w 643"/>
                <a:gd name="T43" fmla="*/ 913 h 1061"/>
                <a:gd name="T44" fmla="*/ 165 w 643"/>
                <a:gd name="T45" fmla="*/ 980 h 1061"/>
                <a:gd name="T46" fmla="*/ 149 w 643"/>
                <a:gd name="T47" fmla="*/ 1031 h 1061"/>
                <a:gd name="T48" fmla="*/ 140 w 643"/>
                <a:gd name="T49" fmla="*/ 1061 h 1061"/>
                <a:gd name="T50" fmla="*/ 184 w 643"/>
                <a:gd name="T51" fmla="*/ 1034 h 1061"/>
                <a:gd name="T52" fmla="*/ 201 w 643"/>
                <a:gd name="T53" fmla="*/ 982 h 1061"/>
                <a:gd name="T54" fmla="*/ 234 w 643"/>
                <a:gd name="T55" fmla="*/ 891 h 1061"/>
                <a:gd name="T56" fmla="*/ 283 w 643"/>
                <a:gd name="T57" fmla="*/ 774 h 1061"/>
                <a:gd name="T58" fmla="*/ 344 w 643"/>
                <a:gd name="T59" fmla="*/ 643 h 1061"/>
                <a:gd name="T60" fmla="*/ 417 w 643"/>
                <a:gd name="T61" fmla="*/ 510 h 1061"/>
                <a:gd name="T62" fmla="*/ 500 w 643"/>
                <a:gd name="T63" fmla="*/ 389 h 1061"/>
                <a:gd name="T64" fmla="*/ 594 w 643"/>
                <a:gd name="T65" fmla="*/ 293 h 1061"/>
                <a:gd name="T66" fmla="*/ 643 w 643"/>
                <a:gd name="T67" fmla="*/ 256 h 1061"/>
                <a:gd name="T68" fmla="*/ 638 w 643"/>
                <a:gd name="T69" fmla="*/ 245 h 1061"/>
                <a:gd name="T70" fmla="*/ 624 w 643"/>
                <a:gd name="T71" fmla="*/ 230 h 1061"/>
                <a:gd name="T72" fmla="*/ 590 w 643"/>
                <a:gd name="T73" fmla="*/ 213 h 1061"/>
                <a:gd name="T74" fmla="*/ 548 w 643"/>
                <a:gd name="T75" fmla="*/ 199 h 1061"/>
                <a:gd name="T76" fmla="*/ 512 w 643"/>
                <a:gd name="T77" fmla="*/ 181 h 1061"/>
                <a:gd name="T78" fmla="*/ 471 w 643"/>
                <a:gd name="T79" fmla="*/ 154 h 1061"/>
                <a:gd name="T80" fmla="*/ 429 w 643"/>
                <a:gd name="T81" fmla="*/ 123 h 1061"/>
                <a:gd name="T82" fmla="*/ 387 w 643"/>
                <a:gd name="T83" fmla="*/ 90 h 1061"/>
                <a:gd name="T84" fmla="*/ 351 w 643"/>
                <a:gd name="T85" fmla="*/ 58 h 1061"/>
                <a:gd name="T86" fmla="*/ 318 w 643"/>
                <a:gd name="T87" fmla="*/ 29 h 1061"/>
                <a:gd name="T88" fmla="*/ 296 w 643"/>
                <a:gd name="T89" fmla="*/ 9 h 1061"/>
                <a:gd name="T90" fmla="*/ 280 w 643"/>
                <a:gd name="T91" fmla="*/ 0 h 1061"/>
                <a:gd name="T92" fmla="*/ 232 w 643"/>
                <a:gd name="T93" fmla="*/ 1 h 1061"/>
                <a:gd name="T94" fmla="*/ 161 w 643"/>
                <a:gd name="T95" fmla="*/ 12 h 1061"/>
                <a:gd name="T96" fmla="*/ 85 w 643"/>
                <a:gd name="T97" fmla="*/ 32 h 1061"/>
                <a:gd name="T98" fmla="*/ 25 w 643"/>
                <a:gd name="T99" fmla="*/ 65 h 1061"/>
                <a:gd name="T100" fmla="*/ 0 w 643"/>
                <a:gd name="T101" fmla="*/ 113 h 1061"/>
                <a:gd name="T102" fmla="*/ 29 w 643"/>
                <a:gd name="T103" fmla="*/ 179 h 1061"/>
                <a:gd name="T104" fmla="*/ 132 w 643"/>
                <a:gd name="T105" fmla="*/ 263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3" h="1061">
                  <a:moveTo>
                    <a:pt x="217" y="312"/>
                  </a:moveTo>
                  <a:lnTo>
                    <a:pt x="253" y="233"/>
                  </a:lnTo>
                  <a:lnTo>
                    <a:pt x="250" y="232"/>
                  </a:lnTo>
                  <a:lnTo>
                    <a:pt x="245" y="228"/>
                  </a:lnTo>
                  <a:lnTo>
                    <a:pt x="235" y="221"/>
                  </a:lnTo>
                  <a:lnTo>
                    <a:pt x="225" y="214"/>
                  </a:lnTo>
                  <a:lnTo>
                    <a:pt x="212" y="204"/>
                  </a:lnTo>
                  <a:lnTo>
                    <a:pt x="200" y="192"/>
                  </a:lnTo>
                  <a:lnTo>
                    <a:pt x="187" y="181"/>
                  </a:lnTo>
                  <a:lnTo>
                    <a:pt x="175" y="167"/>
                  </a:lnTo>
                  <a:lnTo>
                    <a:pt x="165" y="152"/>
                  </a:lnTo>
                  <a:lnTo>
                    <a:pt x="157" y="137"/>
                  </a:lnTo>
                  <a:lnTo>
                    <a:pt x="154" y="122"/>
                  </a:lnTo>
                  <a:lnTo>
                    <a:pt x="154" y="106"/>
                  </a:lnTo>
                  <a:lnTo>
                    <a:pt x="158" y="91"/>
                  </a:lnTo>
                  <a:lnTo>
                    <a:pt x="169" y="76"/>
                  </a:lnTo>
                  <a:lnTo>
                    <a:pt x="185" y="61"/>
                  </a:lnTo>
                  <a:lnTo>
                    <a:pt x="209" y="47"/>
                  </a:lnTo>
                  <a:lnTo>
                    <a:pt x="237" y="38"/>
                  </a:lnTo>
                  <a:lnTo>
                    <a:pt x="265" y="36"/>
                  </a:lnTo>
                  <a:lnTo>
                    <a:pt x="292" y="40"/>
                  </a:lnTo>
                  <a:lnTo>
                    <a:pt x="318" y="51"/>
                  </a:lnTo>
                  <a:lnTo>
                    <a:pt x="342" y="67"/>
                  </a:lnTo>
                  <a:lnTo>
                    <a:pt x="366" y="88"/>
                  </a:lnTo>
                  <a:lnTo>
                    <a:pt x="386" y="114"/>
                  </a:lnTo>
                  <a:lnTo>
                    <a:pt x="404" y="144"/>
                  </a:lnTo>
                  <a:lnTo>
                    <a:pt x="417" y="177"/>
                  </a:lnTo>
                  <a:lnTo>
                    <a:pt x="427" y="213"/>
                  </a:lnTo>
                  <a:lnTo>
                    <a:pt x="432" y="252"/>
                  </a:lnTo>
                  <a:lnTo>
                    <a:pt x="433" y="293"/>
                  </a:lnTo>
                  <a:lnTo>
                    <a:pt x="430" y="335"/>
                  </a:lnTo>
                  <a:lnTo>
                    <a:pt x="421" y="378"/>
                  </a:lnTo>
                  <a:lnTo>
                    <a:pt x="405" y="422"/>
                  </a:lnTo>
                  <a:lnTo>
                    <a:pt x="383" y="465"/>
                  </a:lnTo>
                  <a:lnTo>
                    <a:pt x="357" y="510"/>
                  </a:lnTo>
                  <a:lnTo>
                    <a:pt x="333" y="556"/>
                  </a:lnTo>
                  <a:lnTo>
                    <a:pt x="310" y="602"/>
                  </a:lnTo>
                  <a:lnTo>
                    <a:pt x="288" y="650"/>
                  </a:lnTo>
                  <a:lnTo>
                    <a:pt x="269" y="697"/>
                  </a:lnTo>
                  <a:lnTo>
                    <a:pt x="249" y="744"/>
                  </a:lnTo>
                  <a:lnTo>
                    <a:pt x="232" y="789"/>
                  </a:lnTo>
                  <a:lnTo>
                    <a:pt x="215" y="833"/>
                  </a:lnTo>
                  <a:lnTo>
                    <a:pt x="200" y="874"/>
                  </a:lnTo>
                  <a:lnTo>
                    <a:pt x="187" y="913"/>
                  </a:lnTo>
                  <a:lnTo>
                    <a:pt x="175" y="949"/>
                  </a:lnTo>
                  <a:lnTo>
                    <a:pt x="165" y="980"/>
                  </a:lnTo>
                  <a:lnTo>
                    <a:pt x="156" y="1008"/>
                  </a:lnTo>
                  <a:lnTo>
                    <a:pt x="149" y="1031"/>
                  </a:lnTo>
                  <a:lnTo>
                    <a:pt x="143" y="1049"/>
                  </a:lnTo>
                  <a:lnTo>
                    <a:pt x="140" y="1061"/>
                  </a:lnTo>
                  <a:lnTo>
                    <a:pt x="181" y="1041"/>
                  </a:lnTo>
                  <a:lnTo>
                    <a:pt x="184" y="1034"/>
                  </a:lnTo>
                  <a:lnTo>
                    <a:pt x="190" y="1014"/>
                  </a:lnTo>
                  <a:lnTo>
                    <a:pt x="201" y="982"/>
                  </a:lnTo>
                  <a:lnTo>
                    <a:pt x="216" y="941"/>
                  </a:lnTo>
                  <a:lnTo>
                    <a:pt x="234" y="891"/>
                  </a:lnTo>
                  <a:lnTo>
                    <a:pt x="256" y="835"/>
                  </a:lnTo>
                  <a:lnTo>
                    <a:pt x="283" y="774"/>
                  </a:lnTo>
                  <a:lnTo>
                    <a:pt x="311" y="710"/>
                  </a:lnTo>
                  <a:lnTo>
                    <a:pt x="344" y="643"/>
                  </a:lnTo>
                  <a:lnTo>
                    <a:pt x="379" y="576"/>
                  </a:lnTo>
                  <a:lnTo>
                    <a:pt x="417" y="510"/>
                  </a:lnTo>
                  <a:lnTo>
                    <a:pt x="458" y="447"/>
                  </a:lnTo>
                  <a:lnTo>
                    <a:pt x="500" y="389"/>
                  </a:lnTo>
                  <a:lnTo>
                    <a:pt x="546" y="336"/>
                  </a:lnTo>
                  <a:lnTo>
                    <a:pt x="594" y="293"/>
                  </a:lnTo>
                  <a:lnTo>
                    <a:pt x="643" y="257"/>
                  </a:lnTo>
                  <a:lnTo>
                    <a:pt x="643" y="256"/>
                  </a:lnTo>
                  <a:lnTo>
                    <a:pt x="642" y="251"/>
                  </a:lnTo>
                  <a:lnTo>
                    <a:pt x="638" y="245"/>
                  </a:lnTo>
                  <a:lnTo>
                    <a:pt x="633" y="239"/>
                  </a:lnTo>
                  <a:lnTo>
                    <a:pt x="624" y="230"/>
                  </a:lnTo>
                  <a:lnTo>
                    <a:pt x="610" y="221"/>
                  </a:lnTo>
                  <a:lnTo>
                    <a:pt x="590" y="213"/>
                  </a:lnTo>
                  <a:lnTo>
                    <a:pt x="564" y="205"/>
                  </a:lnTo>
                  <a:lnTo>
                    <a:pt x="548" y="199"/>
                  </a:lnTo>
                  <a:lnTo>
                    <a:pt x="530" y="191"/>
                  </a:lnTo>
                  <a:lnTo>
                    <a:pt x="512" y="181"/>
                  </a:lnTo>
                  <a:lnTo>
                    <a:pt x="492" y="169"/>
                  </a:lnTo>
                  <a:lnTo>
                    <a:pt x="471" y="154"/>
                  </a:lnTo>
                  <a:lnTo>
                    <a:pt x="450" y="139"/>
                  </a:lnTo>
                  <a:lnTo>
                    <a:pt x="429" y="123"/>
                  </a:lnTo>
                  <a:lnTo>
                    <a:pt x="408" y="106"/>
                  </a:lnTo>
                  <a:lnTo>
                    <a:pt x="387" y="90"/>
                  </a:lnTo>
                  <a:lnTo>
                    <a:pt x="368" y="73"/>
                  </a:lnTo>
                  <a:lnTo>
                    <a:pt x="351" y="58"/>
                  </a:lnTo>
                  <a:lnTo>
                    <a:pt x="333" y="43"/>
                  </a:lnTo>
                  <a:lnTo>
                    <a:pt x="318" y="29"/>
                  </a:lnTo>
                  <a:lnTo>
                    <a:pt x="307" y="17"/>
                  </a:lnTo>
                  <a:lnTo>
                    <a:pt x="296" y="9"/>
                  </a:lnTo>
                  <a:lnTo>
                    <a:pt x="290" y="2"/>
                  </a:lnTo>
                  <a:lnTo>
                    <a:pt x="280" y="0"/>
                  </a:lnTo>
                  <a:lnTo>
                    <a:pt x="260" y="0"/>
                  </a:lnTo>
                  <a:lnTo>
                    <a:pt x="232" y="1"/>
                  </a:lnTo>
                  <a:lnTo>
                    <a:pt x="197" y="5"/>
                  </a:lnTo>
                  <a:lnTo>
                    <a:pt x="161" y="12"/>
                  </a:lnTo>
                  <a:lnTo>
                    <a:pt x="123" y="20"/>
                  </a:lnTo>
                  <a:lnTo>
                    <a:pt x="85" y="32"/>
                  </a:lnTo>
                  <a:lnTo>
                    <a:pt x="52" y="46"/>
                  </a:lnTo>
                  <a:lnTo>
                    <a:pt x="25" y="65"/>
                  </a:lnTo>
                  <a:lnTo>
                    <a:pt x="7" y="88"/>
                  </a:lnTo>
                  <a:lnTo>
                    <a:pt x="0" y="113"/>
                  </a:lnTo>
                  <a:lnTo>
                    <a:pt x="6" y="144"/>
                  </a:lnTo>
                  <a:lnTo>
                    <a:pt x="29" y="179"/>
                  </a:lnTo>
                  <a:lnTo>
                    <a:pt x="71" y="218"/>
                  </a:lnTo>
                  <a:lnTo>
                    <a:pt x="132" y="263"/>
                  </a:lnTo>
                  <a:lnTo>
                    <a:pt x="217" y="312"/>
                  </a:lnTo>
                  <a:close/>
                </a:path>
              </a:pathLst>
            </a:custGeom>
            <a:solidFill>
              <a:srgbClr val="B5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8"/>
            <p:cNvSpPr>
              <a:spLocks/>
            </p:cNvSpPr>
            <p:nvPr/>
          </p:nvSpPr>
          <p:spPr bwMode="auto">
            <a:xfrm>
              <a:off x="7307263" y="2274888"/>
              <a:ext cx="96838" cy="233363"/>
            </a:xfrm>
            <a:custGeom>
              <a:avLst/>
              <a:gdLst>
                <a:gd name="T0" fmla="*/ 72 w 122"/>
                <a:gd name="T1" fmla="*/ 0 h 294"/>
                <a:gd name="T2" fmla="*/ 69 w 122"/>
                <a:gd name="T3" fmla="*/ 11 h 294"/>
                <a:gd name="T4" fmla="*/ 61 w 122"/>
                <a:gd name="T5" fmla="*/ 42 h 294"/>
                <a:gd name="T6" fmla="*/ 51 w 122"/>
                <a:gd name="T7" fmla="*/ 86 h 294"/>
                <a:gd name="T8" fmla="*/ 39 w 122"/>
                <a:gd name="T9" fmla="*/ 137 h 294"/>
                <a:gd name="T10" fmla="*/ 27 w 122"/>
                <a:gd name="T11" fmla="*/ 189 h 294"/>
                <a:gd name="T12" fmla="*/ 15 w 122"/>
                <a:gd name="T13" fmla="*/ 237 h 294"/>
                <a:gd name="T14" fmla="*/ 6 w 122"/>
                <a:gd name="T15" fmla="*/ 274 h 294"/>
                <a:gd name="T16" fmla="*/ 0 w 122"/>
                <a:gd name="T17" fmla="*/ 294 h 294"/>
                <a:gd name="T18" fmla="*/ 122 w 122"/>
                <a:gd name="T19" fmla="*/ 0 h 294"/>
                <a:gd name="T20" fmla="*/ 121 w 122"/>
                <a:gd name="T21" fmla="*/ 0 h 294"/>
                <a:gd name="T22" fmla="*/ 117 w 122"/>
                <a:gd name="T23" fmla="*/ 1 h 294"/>
                <a:gd name="T24" fmla="*/ 111 w 122"/>
                <a:gd name="T25" fmla="*/ 1 h 294"/>
                <a:gd name="T26" fmla="*/ 103 w 122"/>
                <a:gd name="T27" fmla="*/ 2 h 294"/>
                <a:gd name="T28" fmla="*/ 95 w 122"/>
                <a:gd name="T29" fmla="*/ 2 h 294"/>
                <a:gd name="T30" fmla="*/ 86 w 122"/>
                <a:gd name="T31" fmla="*/ 2 h 294"/>
                <a:gd name="T32" fmla="*/ 79 w 122"/>
                <a:gd name="T33" fmla="*/ 1 h 294"/>
                <a:gd name="T34" fmla="*/ 72 w 122"/>
                <a:gd name="T35"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94">
                  <a:moveTo>
                    <a:pt x="72" y="0"/>
                  </a:moveTo>
                  <a:lnTo>
                    <a:pt x="69" y="11"/>
                  </a:lnTo>
                  <a:lnTo>
                    <a:pt x="61" y="42"/>
                  </a:lnTo>
                  <a:lnTo>
                    <a:pt x="51" y="86"/>
                  </a:lnTo>
                  <a:lnTo>
                    <a:pt x="39" y="137"/>
                  </a:lnTo>
                  <a:lnTo>
                    <a:pt x="27" y="189"/>
                  </a:lnTo>
                  <a:lnTo>
                    <a:pt x="15" y="237"/>
                  </a:lnTo>
                  <a:lnTo>
                    <a:pt x="6" y="274"/>
                  </a:lnTo>
                  <a:lnTo>
                    <a:pt x="0" y="294"/>
                  </a:lnTo>
                  <a:lnTo>
                    <a:pt x="122" y="0"/>
                  </a:lnTo>
                  <a:lnTo>
                    <a:pt x="121" y="0"/>
                  </a:lnTo>
                  <a:lnTo>
                    <a:pt x="117" y="1"/>
                  </a:lnTo>
                  <a:lnTo>
                    <a:pt x="111" y="1"/>
                  </a:lnTo>
                  <a:lnTo>
                    <a:pt x="103" y="2"/>
                  </a:lnTo>
                  <a:lnTo>
                    <a:pt x="95" y="2"/>
                  </a:lnTo>
                  <a:lnTo>
                    <a:pt x="86" y="2"/>
                  </a:lnTo>
                  <a:lnTo>
                    <a:pt x="79" y="1"/>
                  </a:lnTo>
                  <a:lnTo>
                    <a:pt x="72" y="0"/>
                  </a:lnTo>
                  <a:close/>
                </a:path>
              </a:pathLst>
            </a:custGeom>
            <a:solidFill>
              <a:srgbClr val="B5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9"/>
            <p:cNvSpPr>
              <a:spLocks/>
            </p:cNvSpPr>
            <p:nvPr/>
          </p:nvSpPr>
          <p:spPr bwMode="auto">
            <a:xfrm>
              <a:off x="7231063" y="2527300"/>
              <a:ext cx="92075" cy="403225"/>
            </a:xfrm>
            <a:custGeom>
              <a:avLst/>
              <a:gdLst>
                <a:gd name="T0" fmla="*/ 88 w 115"/>
                <a:gd name="T1" fmla="*/ 0 h 506"/>
                <a:gd name="T2" fmla="*/ 85 w 115"/>
                <a:gd name="T3" fmla="*/ 16 h 506"/>
                <a:gd name="T4" fmla="*/ 76 w 115"/>
                <a:gd name="T5" fmla="*/ 57 h 506"/>
                <a:gd name="T6" fmla="*/ 62 w 115"/>
                <a:gd name="T7" fmla="*/ 118 h 506"/>
                <a:gd name="T8" fmla="*/ 46 w 115"/>
                <a:gd name="T9" fmla="*/ 189 h 506"/>
                <a:gd name="T10" fmla="*/ 31 w 115"/>
                <a:gd name="T11" fmla="*/ 261 h 506"/>
                <a:gd name="T12" fmla="*/ 16 w 115"/>
                <a:gd name="T13" fmla="*/ 328 h 506"/>
                <a:gd name="T14" fmla="*/ 6 w 115"/>
                <a:gd name="T15" fmla="*/ 381 h 506"/>
                <a:gd name="T16" fmla="*/ 0 w 115"/>
                <a:gd name="T17" fmla="*/ 412 h 506"/>
                <a:gd name="T18" fmla="*/ 109 w 115"/>
                <a:gd name="T19" fmla="*/ 506 h 506"/>
                <a:gd name="T20" fmla="*/ 107 w 115"/>
                <a:gd name="T21" fmla="*/ 493 h 506"/>
                <a:gd name="T22" fmla="*/ 101 w 115"/>
                <a:gd name="T23" fmla="*/ 453 h 506"/>
                <a:gd name="T24" fmla="*/ 94 w 115"/>
                <a:gd name="T25" fmla="*/ 397 h 506"/>
                <a:gd name="T26" fmla="*/ 88 w 115"/>
                <a:gd name="T27" fmla="*/ 328 h 506"/>
                <a:gd name="T28" fmla="*/ 86 w 115"/>
                <a:gd name="T29" fmla="*/ 254 h 506"/>
                <a:gd name="T30" fmla="*/ 87 w 115"/>
                <a:gd name="T31" fmla="*/ 179 h 506"/>
                <a:gd name="T32" fmla="*/ 96 w 115"/>
                <a:gd name="T33" fmla="*/ 113 h 506"/>
                <a:gd name="T34" fmla="*/ 115 w 115"/>
                <a:gd name="T35" fmla="*/ 58 h 506"/>
                <a:gd name="T36" fmla="*/ 88 w 115"/>
                <a:gd name="T3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506">
                  <a:moveTo>
                    <a:pt x="88" y="0"/>
                  </a:moveTo>
                  <a:lnTo>
                    <a:pt x="85" y="16"/>
                  </a:lnTo>
                  <a:lnTo>
                    <a:pt x="76" y="57"/>
                  </a:lnTo>
                  <a:lnTo>
                    <a:pt x="62" y="118"/>
                  </a:lnTo>
                  <a:lnTo>
                    <a:pt x="46" y="189"/>
                  </a:lnTo>
                  <a:lnTo>
                    <a:pt x="31" y="261"/>
                  </a:lnTo>
                  <a:lnTo>
                    <a:pt x="16" y="328"/>
                  </a:lnTo>
                  <a:lnTo>
                    <a:pt x="6" y="381"/>
                  </a:lnTo>
                  <a:lnTo>
                    <a:pt x="0" y="412"/>
                  </a:lnTo>
                  <a:lnTo>
                    <a:pt x="109" y="506"/>
                  </a:lnTo>
                  <a:lnTo>
                    <a:pt x="107" y="493"/>
                  </a:lnTo>
                  <a:lnTo>
                    <a:pt x="101" y="453"/>
                  </a:lnTo>
                  <a:lnTo>
                    <a:pt x="94" y="397"/>
                  </a:lnTo>
                  <a:lnTo>
                    <a:pt x="88" y="328"/>
                  </a:lnTo>
                  <a:lnTo>
                    <a:pt x="86" y="254"/>
                  </a:lnTo>
                  <a:lnTo>
                    <a:pt x="87" y="179"/>
                  </a:lnTo>
                  <a:lnTo>
                    <a:pt x="96" y="113"/>
                  </a:lnTo>
                  <a:lnTo>
                    <a:pt x="115" y="58"/>
                  </a:lnTo>
                  <a:lnTo>
                    <a:pt x="88" y="0"/>
                  </a:lnTo>
                  <a:close/>
                </a:path>
              </a:pathLst>
            </a:custGeom>
            <a:solidFill>
              <a:srgbClr val="B5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20"/>
            <p:cNvSpPr>
              <a:spLocks/>
            </p:cNvSpPr>
            <p:nvPr/>
          </p:nvSpPr>
          <p:spPr bwMode="auto">
            <a:xfrm>
              <a:off x="6970713" y="2794000"/>
              <a:ext cx="55563" cy="77788"/>
            </a:xfrm>
            <a:custGeom>
              <a:avLst/>
              <a:gdLst>
                <a:gd name="T0" fmla="*/ 8 w 71"/>
                <a:gd name="T1" fmla="*/ 0 h 98"/>
                <a:gd name="T2" fmla="*/ 0 w 71"/>
                <a:gd name="T3" fmla="*/ 98 h 98"/>
                <a:gd name="T4" fmla="*/ 71 w 71"/>
                <a:gd name="T5" fmla="*/ 39 h 98"/>
                <a:gd name="T6" fmla="*/ 8 w 71"/>
                <a:gd name="T7" fmla="*/ 0 h 98"/>
              </a:gdLst>
              <a:ahLst/>
              <a:cxnLst>
                <a:cxn ang="0">
                  <a:pos x="T0" y="T1"/>
                </a:cxn>
                <a:cxn ang="0">
                  <a:pos x="T2" y="T3"/>
                </a:cxn>
                <a:cxn ang="0">
                  <a:pos x="T4" y="T5"/>
                </a:cxn>
                <a:cxn ang="0">
                  <a:pos x="T6" y="T7"/>
                </a:cxn>
              </a:cxnLst>
              <a:rect l="0" t="0" r="r" b="b"/>
              <a:pathLst>
                <a:path w="71" h="98">
                  <a:moveTo>
                    <a:pt x="8" y="0"/>
                  </a:moveTo>
                  <a:lnTo>
                    <a:pt x="0" y="98"/>
                  </a:lnTo>
                  <a:lnTo>
                    <a:pt x="71" y="39"/>
                  </a:lnTo>
                  <a:lnTo>
                    <a:pt x="8"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21"/>
            <p:cNvSpPr>
              <a:spLocks/>
            </p:cNvSpPr>
            <p:nvPr/>
          </p:nvSpPr>
          <p:spPr bwMode="auto">
            <a:xfrm>
              <a:off x="7378701" y="2203450"/>
              <a:ext cx="280988" cy="433388"/>
            </a:xfrm>
            <a:custGeom>
              <a:avLst/>
              <a:gdLst>
                <a:gd name="T0" fmla="*/ 308 w 355"/>
                <a:gd name="T1" fmla="*/ 196 h 547"/>
                <a:gd name="T2" fmla="*/ 320 w 355"/>
                <a:gd name="T3" fmla="*/ 173 h 547"/>
                <a:gd name="T4" fmla="*/ 327 w 355"/>
                <a:gd name="T5" fmla="*/ 148 h 547"/>
                <a:gd name="T6" fmla="*/ 327 w 355"/>
                <a:gd name="T7" fmla="*/ 124 h 547"/>
                <a:gd name="T8" fmla="*/ 322 w 355"/>
                <a:gd name="T9" fmla="*/ 99 h 547"/>
                <a:gd name="T10" fmla="*/ 312 w 355"/>
                <a:gd name="T11" fmla="*/ 79 h 547"/>
                <a:gd name="T12" fmla="*/ 300 w 355"/>
                <a:gd name="T13" fmla="*/ 62 h 547"/>
                <a:gd name="T14" fmla="*/ 285 w 355"/>
                <a:gd name="T15" fmla="*/ 47 h 547"/>
                <a:gd name="T16" fmla="*/ 267 w 355"/>
                <a:gd name="T17" fmla="*/ 33 h 547"/>
                <a:gd name="T18" fmla="*/ 250 w 355"/>
                <a:gd name="T19" fmla="*/ 22 h 547"/>
                <a:gd name="T20" fmla="*/ 233 w 355"/>
                <a:gd name="T21" fmla="*/ 13 h 547"/>
                <a:gd name="T22" fmla="*/ 217 w 355"/>
                <a:gd name="T23" fmla="*/ 6 h 547"/>
                <a:gd name="T24" fmla="*/ 202 w 355"/>
                <a:gd name="T25" fmla="*/ 2 h 547"/>
                <a:gd name="T26" fmla="*/ 194 w 355"/>
                <a:gd name="T27" fmla="*/ 0 h 547"/>
                <a:gd name="T28" fmla="*/ 35 w 355"/>
                <a:gd name="T29" fmla="*/ 60 h 547"/>
                <a:gd name="T30" fmla="*/ 55 w 355"/>
                <a:gd name="T31" fmla="*/ 79 h 547"/>
                <a:gd name="T32" fmla="*/ 38 w 355"/>
                <a:gd name="T33" fmla="*/ 77 h 547"/>
                <a:gd name="T34" fmla="*/ 38 w 355"/>
                <a:gd name="T35" fmla="*/ 77 h 547"/>
                <a:gd name="T36" fmla="*/ 37 w 355"/>
                <a:gd name="T37" fmla="*/ 87 h 547"/>
                <a:gd name="T38" fmla="*/ 34 w 355"/>
                <a:gd name="T39" fmla="*/ 113 h 547"/>
                <a:gd name="T40" fmla="*/ 29 w 355"/>
                <a:gd name="T41" fmla="*/ 148 h 547"/>
                <a:gd name="T42" fmla="*/ 24 w 355"/>
                <a:gd name="T43" fmla="*/ 191 h 547"/>
                <a:gd name="T44" fmla="*/ 17 w 355"/>
                <a:gd name="T45" fmla="*/ 237 h 547"/>
                <a:gd name="T46" fmla="*/ 12 w 355"/>
                <a:gd name="T47" fmla="*/ 280 h 547"/>
                <a:gd name="T48" fmla="*/ 7 w 355"/>
                <a:gd name="T49" fmla="*/ 317 h 547"/>
                <a:gd name="T50" fmla="*/ 2 w 355"/>
                <a:gd name="T51" fmla="*/ 343 h 547"/>
                <a:gd name="T52" fmla="*/ 0 w 355"/>
                <a:gd name="T53" fmla="*/ 367 h 547"/>
                <a:gd name="T54" fmla="*/ 4 w 355"/>
                <a:gd name="T55" fmla="*/ 395 h 547"/>
                <a:gd name="T56" fmla="*/ 9 w 355"/>
                <a:gd name="T57" fmla="*/ 424 h 547"/>
                <a:gd name="T58" fmla="*/ 17 w 355"/>
                <a:gd name="T59" fmla="*/ 452 h 547"/>
                <a:gd name="T60" fmla="*/ 27 w 355"/>
                <a:gd name="T61" fmla="*/ 479 h 547"/>
                <a:gd name="T62" fmla="*/ 35 w 355"/>
                <a:gd name="T63" fmla="*/ 502 h 547"/>
                <a:gd name="T64" fmla="*/ 42 w 355"/>
                <a:gd name="T65" fmla="*/ 518 h 547"/>
                <a:gd name="T66" fmla="*/ 46 w 355"/>
                <a:gd name="T67" fmla="*/ 527 h 547"/>
                <a:gd name="T68" fmla="*/ 54 w 355"/>
                <a:gd name="T69" fmla="*/ 547 h 547"/>
                <a:gd name="T70" fmla="*/ 256 w 355"/>
                <a:gd name="T71" fmla="*/ 512 h 547"/>
                <a:gd name="T72" fmla="*/ 235 w 355"/>
                <a:gd name="T73" fmla="*/ 419 h 547"/>
                <a:gd name="T74" fmla="*/ 355 w 355"/>
                <a:gd name="T75" fmla="*/ 357 h 547"/>
                <a:gd name="T76" fmla="*/ 333 w 355"/>
                <a:gd name="T77" fmla="*/ 330 h 547"/>
                <a:gd name="T78" fmla="*/ 330 w 355"/>
                <a:gd name="T79" fmla="*/ 327 h 547"/>
                <a:gd name="T80" fmla="*/ 323 w 355"/>
                <a:gd name="T81" fmla="*/ 317 h 547"/>
                <a:gd name="T82" fmla="*/ 315 w 355"/>
                <a:gd name="T83" fmla="*/ 302 h 547"/>
                <a:gd name="T84" fmla="*/ 305 w 355"/>
                <a:gd name="T85" fmla="*/ 283 h 547"/>
                <a:gd name="T86" fmla="*/ 298 w 355"/>
                <a:gd name="T87" fmla="*/ 262 h 547"/>
                <a:gd name="T88" fmla="*/ 295 w 355"/>
                <a:gd name="T89" fmla="*/ 239 h 547"/>
                <a:gd name="T90" fmla="*/ 297 w 355"/>
                <a:gd name="T91" fmla="*/ 217 h 547"/>
                <a:gd name="T92" fmla="*/ 308 w 355"/>
                <a:gd name="T93" fmla="*/ 19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547">
                  <a:moveTo>
                    <a:pt x="308" y="196"/>
                  </a:moveTo>
                  <a:lnTo>
                    <a:pt x="320" y="173"/>
                  </a:lnTo>
                  <a:lnTo>
                    <a:pt x="327" y="148"/>
                  </a:lnTo>
                  <a:lnTo>
                    <a:pt x="327" y="124"/>
                  </a:lnTo>
                  <a:lnTo>
                    <a:pt x="322" y="99"/>
                  </a:lnTo>
                  <a:lnTo>
                    <a:pt x="312" y="79"/>
                  </a:lnTo>
                  <a:lnTo>
                    <a:pt x="300" y="62"/>
                  </a:lnTo>
                  <a:lnTo>
                    <a:pt x="285" y="47"/>
                  </a:lnTo>
                  <a:lnTo>
                    <a:pt x="267" y="33"/>
                  </a:lnTo>
                  <a:lnTo>
                    <a:pt x="250" y="22"/>
                  </a:lnTo>
                  <a:lnTo>
                    <a:pt x="233" y="13"/>
                  </a:lnTo>
                  <a:lnTo>
                    <a:pt x="217" y="6"/>
                  </a:lnTo>
                  <a:lnTo>
                    <a:pt x="202" y="2"/>
                  </a:lnTo>
                  <a:lnTo>
                    <a:pt x="194" y="0"/>
                  </a:lnTo>
                  <a:lnTo>
                    <a:pt x="35" y="60"/>
                  </a:lnTo>
                  <a:lnTo>
                    <a:pt x="55" y="79"/>
                  </a:lnTo>
                  <a:lnTo>
                    <a:pt x="38" y="77"/>
                  </a:lnTo>
                  <a:lnTo>
                    <a:pt x="38" y="77"/>
                  </a:lnTo>
                  <a:lnTo>
                    <a:pt x="37" y="87"/>
                  </a:lnTo>
                  <a:lnTo>
                    <a:pt x="34" y="113"/>
                  </a:lnTo>
                  <a:lnTo>
                    <a:pt x="29" y="148"/>
                  </a:lnTo>
                  <a:lnTo>
                    <a:pt x="24" y="191"/>
                  </a:lnTo>
                  <a:lnTo>
                    <a:pt x="17" y="237"/>
                  </a:lnTo>
                  <a:lnTo>
                    <a:pt x="12" y="280"/>
                  </a:lnTo>
                  <a:lnTo>
                    <a:pt x="7" y="317"/>
                  </a:lnTo>
                  <a:lnTo>
                    <a:pt x="2" y="343"/>
                  </a:lnTo>
                  <a:lnTo>
                    <a:pt x="0" y="367"/>
                  </a:lnTo>
                  <a:lnTo>
                    <a:pt x="4" y="395"/>
                  </a:lnTo>
                  <a:lnTo>
                    <a:pt x="9" y="424"/>
                  </a:lnTo>
                  <a:lnTo>
                    <a:pt x="17" y="452"/>
                  </a:lnTo>
                  <a:lnTo>
                    <a:pt x="27" y="479"/>
                  </a:lnTo>
                  <a:lnTo>
                    <a:pt x="35" y="502"/>
                  </a:lnTo>
                  <a:lnTo>
                    <a:pt x="42" y="518"/>
                  </a:lnTo>
                  <a:lnTo>
                    <a:pt x="46" y="527"/>
                  </a:lnTo>
                  <a:lnTo>
                    <a:pt x="54" y="547"/>
                  </a:lnTo>
                  <a:lnTo>
                    <a:pt x="256" y="512"/>
                  </a:lnTo>
                  <a:lnTo>
                    <a:pt x="235" y="419"/>
                  </a:lnTo>
                  <a:lnTo>
                    <a:pt x="355" y="357"/>
                  </a:lnTo>
                  <a:lnTo>
                    <a:pt x="333" y="330"/>
                  </a:lnTo>
                  <a:lnTo>
                    <a:pt x="330" y="327"/>
                  </a:lnTo>
                  <a:lnTo>
                    <a:pt x="323" y="317"/>
                  </a:lnTo>
                  <a:lnTo>
                    <a:pt x="315" y="302"/>
                  </a:lnTo>
                  <a:lnTo>
                    <a:pt x="305" y="283"/>
                  </a:lnTo>
                  <a:lnTo>
                    <a:pt x="298" y="262"/>
                  </a:lnTo>
                  <a:lnTo>
                    <a:pt x="295" y="239"/>
                  </a:lnTo>
                  <a:lnTo>
                    <a:pt x="297" y="217"/>
                  </a:lnTo>
                  <a:lnTo>
                    <a:pt x="308"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22"/>
            <p:cNvSpPr>
              <a:spLocks/>
            </p:cNvSpPr>
            <p:nvPr/>
          </p:nvSpPr>
          <p:spPr bwMode="auto">
            <a:xfrm>
              <a:off x="7423151" y="2292350"/>
              <a:ext cx="106363" cy="296863"/>
            </a:xfrm>
            <a:custGeom>
              <a:avLst/>
              <a:gdLst>
                <a:gd name="T0" fmla="*/ 101 w 134"/>
                <a:gd name="T1" fmla="*/ 347 h 374"/>
                <a:gd name="T2" fmla="*/ 87 w 134"/>
                <a:gd name="T3" fmla="*/ 336 h 374"/>
                <a:gd name="T4" fmla="*/ 64 w 134"/>
                <a:gd name="T5" fmla="*/ 310 h 374"/>
                <a:gd name="T6" fmla="*/ 50 w 134"/>
                <a:gd name="T7" fmla="*/ 282 h 374"/>
                <a:gd name="T8" fmla="*/ 43 w 134"/>
                <a:gd name="T9" fmla="*/ 248 h 374"/>
                <a:gd name="T10" fmla="*/ 42 w 134"/>
                <a:gd name="T11" fmla="*/ 215 h 374"/>
                <a:gd name="T12" fmla="*/ 45 w 134"/>
                <a:gd name="T13" fmla="*/ 180 h 374"/>
                <a:gd name="T14" fmla="*/ 52 w 134"/>
                <a:gd name="T15" fmla="*/ 148 h 374"/>
                <a:gd name="T16" fmla="*/ 64 w 134"/>
                <a:gd name="T17" fmla="*/ 117 h 374"/>
                <a:gd name="T18" fmla="*/ 75 w 134"/>
                <a:gd name="T19" fmla="*/ 92 h 374"/>
                <a:gd name="T20" fmla="*/ 78 w 134"/>
                <a:gd name="T21" fmla="*/ 84 h 374"/>
                <a:gd name="T22" fmla="*/ 78 w 134"/>
                <a:gd name="T23" fmla="*/ 73 h 374"/>
                <a:gd name="T24" fmla="*/ 74 w 134"/>
                <a:gd name="T25" fmla="*/ 62 h 374"/>
                <a:gd name="T26" fmla="*/ 70 w 134"/>
                <a:gd name="T27" fmla="*/ 49 h 374"/>
                <a:gd name="T28" fmla="*/ 63 w 134"/>
                <a:gd name="T29" fmla="*/ 36 h 374"/>
                <a:gd name="T30" fmla="*/ 55 w 134"/>
                <a:gd name="T31" fmla="*/ 24 h 374"/>
                <a:gd name="T32" fmla="*/ 45 w 134"/>
                <a:gd name="T33" fmla="*/ 11 h 374"/>
                <a:gd name="T34" fmla="*/ 35 w 134"/>
                <a:gd name="T35" fmla="*/ 0 h 374"/>
                <a:gd name="T36" fmla="*/ 28 w 134"/>
                <a:gd name="T37" fmla="*/ 57 h 374"/>
                <a:gd name="T38" fmla="*/ 19 w 134"/>
                <a:gd name="T39" fmla="*/ 127 h 374"/>
                <a:gd name="T40" fmla="*/ 10 w 134"/>
                <a:gd name="T41" fmla="*/ 194 h 374"/>
                <a:gd name="T42" fmla="*/ 2 w 134"/>
                <a:gd name="T43" fmla="*/ 241 h 374"/>
                <a:gd name="T44" fmla="*/ 0 w 134"/>
                <a:gd name="T45" fmla="*/ 253 h 374"/>
                <a:gd name="T46" fmla="*/ 2 w 134"/>
                <a:gd name="T47" fmla="*/ 268 h 374"/>
                <a:gd name="T48" fmla="*/ 4 w 134"/>
                <a:gd name="T49" fmla="*/ 284 h 374"/>
                <a:gd name="T50" fmla="*/ 9 w 134"/>
                <a:gd name="T51" fmla="*/ 301 h 374"/>
                <a:gd name="T52" fmla="*/ 14 w 134"/>
                <a:gd name="T53" fmla="*/ 320 h 374"/>
                <a:gd name="T54" fmla="*/ 20 w 134"/>
                <a:gd name="T55" fmla="*/ 338 h 374"/>
                <a:gd name="T56" fmla="*/ 26 w 134"/>
                <a:gd name="T57" fmla="*/ 357 h 374"/>
                <a:gd name="T58" fmla="*/ 33 w 134"/>
                <a:gd name="T59" fmla="*/ 374 h 374"/>
                <a:gd name="T60" fmla="*/ 134 w 134"/>
                <a:gd name="T61" fmla="*/ 355 h 374"/>
                <a:gd name="T62" fmla="*/ 129 w 134"/>
                <a:gd name="T63" fmla="*/ 332 h 374"/>
                <a:gd name="T64" fmla="*/ 101 w 134"/>
                <a:gd name="T65" fmla="*/ 3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374">
                  <a:moveTo>
                    <a:pt x="101" y="347"/>
                  </a:moveTo>
                  <a:lnTo>
                    <a:pt x="87" y="336"/>
                  </a:lnTo>
                  <a:lnTo>
                    <a:pt x="64" y="310"/>
                  </a:lnTo>
                  <a:lnTo>
                    <a:pt x="50" y="282"/>
                  </a:lnTo>
                  <a:lnTo>
                    <a:pt x="43" y="248"/>
                  </a:lnTo>
                  <a:lnTo>
                    <a:pt x="42" y="215"/>
                  </a:lnTo>
                  <a:lnTo>
                    <a:pt x="45" y="180"/>
                  </a:lnTo>
                  <a:lnTo>
                    <a:pt x="52" y="148"/>
                  </a:lnTo>
                  <a:lnTo>
                    <a:pt x="64" y="117"/>
                  </a:lnTo>
                  <a:lnTo>
                    <a:pt x="75" y="92"/>
                  </a:lnTo>
                  <a:lnTo>
                    <a:pt x="78" y="84"/>
                  </a:lnTo>
                  <a:lnTo>
                    <a:pt x="78" y="73"/>
                  </a:lnTo>
                  <a:lnTo>
                    <a:pt x="74" y="62"/>
                  </a:lnTo>
                  <a:lnTo>
                    <a:pt x="70" y="49"/>
                  </a:lnTo>
                  <a:lnTo>
                    <a:pt x="63" y="36"/>
                  </a:lnTo>
                  <a:lnTo>
                    <a:pt x="55" y="24"/>
                  </a:lnTo>
                  <a:lnTo>
                    <a:pt x="45" y="11"/>
                  </a:lnTo>
                  <a:lnTo>
                    <a:pt x="35" y="0"/>
                  </a:lnTo>
                  <a:lnTo>
                    <a:pt x="28" y="57"/>
                  </a:lnTo>
                  <a:lnTo>
                    <a:pt x="19" y="127"/>
                  </a:lnTo>
                  <a:lnTo>
                    <a:pt x="10" y="194"/>
                  </a:lnTo>
                  <a:lnTo>
                    <a:pt x="2" y="241"/>
                  </a:lnTo>
                  <a:lnTo>
                    <a:pt x="0" y="253"/>
                  </a:lnTo>
                  <a:lnTo>
                    <a:pt x="2" y="268"/>
                  </a:lnTo>
                  <a:lnTo>
                    <a:pt x="4" y="284"/>
                  </a:lnTo>
                  <a:lnTo>
                    <a:pt x="9" y="301"/>
                  </a:lnTo>
                  <a:lnTo>
                    <a:pt x="14" y="320"/>
                  </a:lnTo>
                  <a:lnTo>
                    <a:pt x="20" y="338"/>
                  </a:lnTo>
                  <a:lnTo>
                    <a:pt x="26" y="357"/>
                  </a:lnTo>
                  <a:lnTo>
                    <a:pt x="33" y="374"/>
                  </a:lnTo>
                  <a:lnTo>
                    <a:pt x="134" y="355"/>
                  </a:lnTo>
                  <a:lnTo>
                    <a:pt x="129" y="332"/>
                  </a:lnTo>
                  <a:lnTo>
                    <a:pt x="101" y="3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23"/>
            <p:cNvSpPr>
              <a:spLocks/>
            </p:cNvSpPr>
            <p:nvPr/>
          </p:nvSpPr>
          <p:spPr bwMode="auto">
            <a:xfrm>
              <a:off x="7485063" y="2247900"/>
              <a:ext cx="111125" cy="266700"/>
            </a:xfrm>
            <a:custGeom>
              <a:avLst/>
              <a:gdLst>
                <a:gd name="T0" fmla="*/ 135 w 138"/>
                <a:gd name="T1" fmla="*/ 64 h 337"/>
                <a:gd name="T2" fmla="*/ 130 w 138"/>
                <a:gd name="T3" fmla="*/ 52 h 337"/>
                <a:gd name="T4" fmla="*/ 122 w 138"/>
                <a:gd name="T5" fmla="*/ 43 h 337"/>
                <a:gd name="T6" fmla="*/ 114 w 138"/>
                <a:gd name="T7" fmla="*/ 33 h 337"/>
                <a:gd name="T8" fmla="*/ 104 w 138"/>
                <a:gd name="T9" fmla="*/ 24 h 337"/>
                <a:gd name="T10" fmla="*/ 93 w 138"/>
                <a:gd name="T11" fmla="*/ 16 h 337"/>
                <a:gd name="T12" fmla="*/ 83 w 138"/>
                <a:gd name="T13" fmla="*/ 9 h 337"/>
                <a:gd name="T14" fmla="*/ 72 w 138"/>
                <a:gd name="T15" fmla="*/ 5 h 337"/>
                <a:gd name="T16" fmla="*/ 62 w 138"/>
                <a:gd name="T17" fmla="*/ 0 h 337"/>
                <a:gd name="T18" fmla="*/ 0 w 138"/>
                <a:gd name="T19" fmla="*/ 24 h 337"/>
                <a:gd name="T20" fmla="*/ 11 w 138"/>
                <a:gd name="T21" fmla="*/ 39 h 337"/>
                <a:gd name="T22" fmla="*/ 24 w 138"/>
                <a:gd name="T23" fmla="*/ 56 h 337"/>
                <a:gd name="T24" fmla="*/ 34 w 138"/>
                <a:gd name="T25" fmla="*/ 74 h 337"/>
                <a:gd name="T26" fmla="*/ 44 w 138"/>
                <a:gd name="T27" fmla="*/ 94 h 337"/>
                <a:gd name="T28" fmla="*/ 51 w 138"/>
                <a:gd name="T29" fmla="*/ 114 h 337"/>
                <a:gd name="T30" fmla="*/ 53 w 138"/>
                <a:gd name="T31" fmla="*/ 134 h 337"/>
                <a:gd name="T32" fmla="*/ 51 w 138"/>
                <a:gd name="T33" fmla="*/ 155 h 337"/>
                <a:gd name="T34" fmla="*/ 44 w 138"/>
                <a:gd name="T35" fmla="*/ 174 h 337"/>
                <a:gd name="T36" fmla="*/ 34 w 138"/>
                <a:gd name="T37" fmla="*/ 193 h 337"/>
                <a:gd name="T38" fmla="*/ 28 w 138"/>
                <a:gd name="T39" fmla="*/ 213 h 337"/>
                <a:gd name="T40" fmla="*/ 21 w 138"/>
                <a:gd name="T41" fmla="*/ 235 h 337"/>
                <a:gd name="T42" fmla="*/ 17 w 138"/>
                <a:gd name="T43" fmla="*/ 257 h 337"/>
                <a:gd name="T44" fmla="*/ 16 w 138"/>
                <a:gd name="T45" fmla="*/ 280 h 337"/>
                <a:gd name="T46" fmla="*/ 17 w 138"/>
                <a:gd name="T47" fmla="*/ 301 h 337"/>
                <a:gd name="T48" fmla="*/ 22 w 138"/>
                <a:gd name="T49" fmla="*/ 320 h 337"/>
                <a:gd name="T50" fmla="*/ 30 w 138"/>
                <a:gd name="T51" fmla="*/ 337 h 337"/>
                <a:gd name="T52" fmla="*/ 136 w 138"/>
                <a:gd name="T53" fmla="*/ 282 h 337"/>
                <a:gd name="T54" fmla="*/ 127 w 138"/>
                <a:gd name="T55" fmla="*/ 266 h 337"/>
                <a:gd name="T56" fmla="*/ 119 w 138"/>
                <a:gd name="T57" fmla="*/ 248 h 337"/>
                <a:gd name="T58" fmla="*/ 112 w 138"/>
                <a:gd name="T59" fmla="*/ 226 h 337"/>
                <a:gd name="T60" fmla="*/ 106 w 138"/>
                <a:gd name="T61" fmla="*/ 204 h 337"/>
                <a:gd name="T62" fmla="*/ 105 w 138"/>
                <a:gd name="T63" fmla="*/ 180 h 337"/>
                <a:gd name="T64" fmla="*/ 107 w 138"/>
                <a:gd name="T65" fmla="*/ 156 h 337"/>
                <a:gd name="T66" fmla="*/ 114 w 138"/>
                <a:gd name="T67" fmla="*/ 132 h 337"/>
                <a:gd name="T68" fmla="*/ 128 w 138"/>
                <a:gd name="T69" fmla="*/ 107 h 337"/>
                <a:gd name="T70" fmla="*/ 135 w 138"/>
                <a:gd name="T71" fmla="*/ 96 h 337"/>
                <a:gd name="T72" fmla="*/ 138 w 138"/>
                <a:gd name="T73" fmla="*/ 85 h 337"/>
                <a:gd name="T74" fmla="*/ 138 w 138"/>
                <a:gd name="T75" fmla="*/ 75 h 337"/>
                <a:gd name="T76" fmla="*/ 135 w 138"/>
                <a:gd name="T77" fmla="*/ 6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337">
                  <a:moveTo>
                    <a:pt x="135" y="64"/>
                  </a:moveTo>
                  <a:lnTo>
                    <a:pt x="130" y="52"/>
                  </a:lnTo>
                  <a:lnTo>
                    <a:pt x="122" y="43"/>
                  </a:lnTo>
                  <a:lnTo>
                    <a:pt x="114" y="33"/>
                  </a:lnTo>
                  <a:lnTo>
                    <a:pt x="104" y="24"/>
                  </a:lnTo>
                  <a:lnTo>
                    <a:pt x="93" y="16"/>
                  </a:lnTo>
                  <a:lnTo>
                    <a:pt x="83" y="9"/>
                  </a:lnTo>
                  <a:lnTo>
                    <a:pt x="72" y="5"/>
                  </a:lnTo>
                  <a:lnTo>
                    <a:pt x="62" y="0"/>
                  </a:lnTo>
                  <a:lnTo>
                    <a:pt x="0" y="24"/>
                  </a:lnTo>
                  <a:lnTo>
                    <a:pt x="11" y="39"/>
                  </a:lnTo>
                  <a:lnTo>
                    <a:pt x="24" y="56"/>
                  </a:lnTo>
                  <a:lnTo>
                    <a:pt x="34" y="74"/>
                  </a:lnTo>
                  <a:lnTo>
                    <a:pt x="44" y="94"/>
                  </a:lnTo>
                  <a:lnTo>
                    <a:pt x="51" y="114"/>
                  </a:lnTo>
                  <a:lnTo>
                    <a:pt x="53" y="134"/>
                  </a:lnTo>
                  <a:lnTo>
                    <a:pt x="51" y="155"/>
                  </a:lnTo>
                  <a:lnTo>
                    <a:pt x="44" y="174"/>
                  </a:lnTo>
                  <a:lnTo>
                    <a:pt x="34" y="193"/>
                  </a:lnTo>
                  <a:lnTo>
                    <a:pt x="28" y="213"/>
                  </a:lnTo>
                  <a:lnTo>
                    <a:pt x="21" y="235"/>
                  </a:lnTo>
                  <a:lnTo>
                    <a:pt x="17" y="257"/>
                  </a:lnTo>
                  <a:lnTo>
                    <a:pt x="16" y="280"/>
                  </a:lnTo>
                  <a:lnTo>
                    <a:pt x="17" y="301"/>
                  </a:lnTo>
                  <a:lnTo>
                    <a:pt x="22" y="320"/>
                  </a:lnTo>
                  <a:lnTo>
                    <a:pt x="30" y="337"/>
                  </a:lnTo>
                  <a:lnTo>
                    <a:pt x="136" y="282"/>
                  </a:lnTo>
                  <a:lnTo>
                    <a:pt x="127" y="266"/>
                  </a:lnTo>
                  <a:lnTo>
                    <a:pt x="119" y="248"/>
                  </a:lnTo>
                  <a:lnTo>
                    <a:pt x="112" y="226"/>
                  </a:lnTo>
                  <a:lnTo>
                    <a:pt x="106" y="204"/>
                  </a:lnTo>
                  <a:lnTo>
                    <a:pt x="105" y="180"/>
                  </a:lnTo>
                  <a:lnTo>
                    <a:pt x="107" y="156"/>
                  </a:lnTo>
                  <a:lnTo>
                    <a:pt x="114" y="132"/>
                  </a:lnTo>
                  <a:lnTo>
                    <a:pt x="128" y="107"/>
                  </a:lnTo>
                  <a:lnTo>
                    <a:pt x="135" y="96"/>
                  </a:lnTo>
                  <a:lnTo>
                    <a:pt x="138" y="85"/>
                  </a:lnTo>
                  <a:lnTo>
                    <a:pt x="138" y="75"/>
                  </a:lnTo>
                  <a:lnTo>
                    <a:pt x="135"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343826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昨年の開発テーマ</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smtClean="0"/>
              <a:t>筑波 </a:t>
            </a:r>
            <a:r>
              <a:rPr lang="en-US" altLang="ja-JP" sz="2000" dirty="0"/>
              <a:t>Z 	</a:t>
            </a:r>
            <a:r>
              <a:rPr lang="en-US" altLang="ja-JP" sz="2000" dirty="0" smtClean="0"/>
              <a:t>	</a:t>
            </a:r>
            <a:r>
              <a:rPr lang="ja-JP" altLang="en-US" sz="2000" dirty="0" smtClean="0"/>
              <a:t>栄養</a:t>
            </a:r>
            <a:r>
              <a:rPr lang="ja-JP" altLang="en-US" sz="2000" dirty="0"/>
              <a:t>マネージャー</a:t>
            </a:r>
          </a:p>
          <a:p>
            <a:r>
              <a:rPr lang="en-US" altLang="ja-JP" sz="2000" dirty="0" err="1" smtClean="0"/>
              <a:t>Tagroo</a:t>
            </a:r>
            <a:r>
              <a:rPr lang="en-US" altLang="ja-JP" sz="2000" dirty="0" smtClean="0"/>
              <a:t> </a:t>
            </a:r>
            <a:r>
              <a:rPr lang="en-US" altLang="ja-JP" sz="2000" dirty="0"/>
              <a:t>	</a:t>
            </a:r>
            <a:r>
              <a:rPr lang="en-US" altLang="ja-JP" sz="2000" dirty="0" smtClean="0"/>
              <a:t>	</a:t>
            </a:r>
            <a:r>
              <a:rPr lang="en-US" altLang="ja-JP" sz="2000" dirty="0" err="1" smtClean="0"/>
              <a:t>Quigaroo</a:t>
            </a:r>
            <a:endParaRPr lang="en-US" altLang="ja-JP" sz="2000" dirty="0"/>
          </a:p>
          <a:p>
            <a:r>
              <a:rPr lang="en-US" altLang="ja-JP" sz="2000" dirty="0" smtClean="0"/>
              <a:t>ITS </a:t>
            </a:r>
            <a:r>
              <a:rPr lang="en-US" altLang="ja-JP" sz="2000" dirty="0"/>
              <a:t>	</a:t>
            </a:r>
            <a:r>
              <a:rPr lang="en-US" altLang="ja-JP" sz="2000" dirty="0" smtClean="0"/>
              <a:t>		ITS(In-Time </a:t>
            </a:r>
            <a:r>
              <a:rPr lang="en-US" altLang="ja-JP" sz="2000" dirty="0"/>
              <a:t>Service)</a:t>
            </a:r>
            <a:r>
              <a:rPr lang="ja-JP" altLang="en-US" sz="2000" dirty="0"/>
              <a:t>システム</a:t>
            </a:r>
          </a:p>
          <a:p>
            <a:r>
              <a:rPr lang="ja-JP" altLang="en-US" sz="2000" dirty="0" smtClean="0"/>
              <a:t>筑波 </a:t>
            </a:r>
            <a:r>
              <a:rPr lang="en-US" altLang="ja-JP" sz="2000" dirty="0"/>
              <a:t>X 	</a:t>
            </a:r>
            <a:r>
              <a:rPr lang="en-US" altLang="ja-JP" sz="2000" dirty="0" smtClean="0"/>
              <a:t>	</a:t>
            </a:r>
            <a:r>
              <a:rPr lang="ja-JP" altLang="en-US" sz="2000" dirty="0" smtClean="0"/>
              <a:t>ごはん</a:t>
            </a:r>
            <a:r>
              <a:rPr lang="ja-JP" altLang="en-US" sz="2000" dirty="0"/>
              <a:t>食べにいくやつ</a:t>
            </a:r>
          </a:p>
          <a:p>
            <a:r>
              <a:rPr lang="en-US" altLang="ja-JP" sz="2000" dirty="0" err="1" smtClean="0"/>
              <a:t>Ehimen</a:t>
            </a:r>
            <a:r>
              <a:rPr lang="en-US" altLang="ja-JP" sz="2000" dirty="0" smtClean="0"/>
              <a:t> </a:t>
            </a:r>
            <a:r>
              <a:rPr lang="en-US" altLang="ja-JP" sz="2000" dirty="0"/>
              <a:t>	</a:t>
            </a:r>
            <a:r>
              <a:rPr lang="en-US" altLang="ja-JP" sz="2000" dirty="0" smtClean="0"/>
              <a:t>	</a:t>
            </a:r>
            <a:r>
              <a:rPr lang="ja-JP" altLang="en-US" sz="2000" dirty="0" smtClean="0"/>
              <a:t>コミュニティバス</a:t>
            </a:r>
            <a:r>
              <a:rPr lang="ja-JP" altLang="en-US" sz="2000" dirty="0"/>
              <a:t>運行管理システムの</a:t>
            </a:r>
            <a:r>
              <a:rPr lang="ja-JP" altLang="en-US" sz="2000" dirty="0" smtClean="0"/>
              <a:t>開発</a:t>
            </a:r>
            <a:endParaRPr lang="en-US" altLang="ja-JP" sz="2000" dirty="0"/>
          </a:p>
          <a:p>
            <a:r>
              <a:rPr lang="en-US" altLang="ja-JP" sz="2000" dirty="0" smtClean="0"/>
              <a:t>HYNTYS </a:t>
            </a:r>
            <a:r>
              <a:rPr lang="en-US" altLang="ja-JP" sz="2000" dirty="0"/>
              <a:t>	</a:t>
            </a:r>
            <a:r>
              <a:rPr lang="en-US" altLang="ja-JP" sz="2000" dirty="0" smtClean="0"/>
              <a:t>	</a:t>
            </a:r>
            <a:r>
              <a:rPr lang="ja-JP" altLang="en-US" sz="2000" dirty="0" smtClean="0"/>
              <a:t>テニススクール向け</a:t>
            </a:r>
            <a:r>
              <a:rPr lang="ja-JP" altLang="en-US" sz="2000" dirty="0"/>
              <a:t>システム</a:t>
            </a:r>
            <a:r>
              <a:rPr lang="ja-JP" altLang="en-US" sz="2000" dirty="0" smtClean="0"/>
              <a:t>開発</a:t>
            </a:r>
            <a:endParaRPr lang="en-US" altLang="ja-JP" sz="2000" dirty="0"/>
          </a:p>
          <a:p>
            <a:r>
              <a:rPr lang="en-US" altLang="ja-JP" sz="2000" dirty="0" err="1" smtClean="0"/>
              <a:t>Team.Protein</a:t>
            </a:r>
            <a:r>
              <a:rPr lang="en-US" altLang="ja-JP" sz="2000" dirty="0" smtClean="0"/>
              <a:t> </a:t>
            </a:r>
            <a:r>
              <a:rPr lang="en-US" altLang="ja-JP" sz="2000" dirty="0"/>
              <a:t>	IT</a:t>
            </a:r>
            <a:r>
              <a:rPr lang="ja-JP" altLang="en-US" sz="2000" dirty="0"/>
              <a:t>経営改革プロジェクト支援ツールの</a:t>
            </a:r>
            <a:r>
              <a:rPr lang="ja-JP" altLang="en-US" sz="2000" dirty="0" smtClean="0"/>
              <a:t>開発</a:t>
            </a:r>
            <a:endParaRPr lang="en-US" altLang="ja-JP" sz="2000" dirty="0"/>
          </a:p>
          <a:p>
            <a:r>
              <a:rPr lang="en-US" altLang="ja-JP" sz="2000" dirty="0" smtClean="0"/>
              <a:t>A=M </a:t>
            </a:r>
            <a:r>
              <a:rPr lang="en-US" altLang="ja-JP" sz="2000" dirty="0"/>
              <a:t>	</a:t>
            </a:r>
            <a:r>
              <a:rPr lang="en-US" altLang="ja-JP" sz="2000" dirty="0" smtClean="0"/>
              <a:t>	</a:t>
            </a:r>
            <a:r>
              <a:rPr lang="en-US" altLang="ja-JP" sz="2000" dirty="0" err="1" smtClean="0"/>
              <a:t>Gamification</a:t>
            </a:r>
            <a:r>
              <a:rPr lang="ja-JP" altLang="en-US" sz="2000" dirty="0"/>
              <a:t>を応用</a:t>
            </a:r>
            <a:r>
              <a:rPr lang="ja-JP" altLang="en-US" sz="2000" dirty="0" smtClean="0"/>
              <a:t>した</a:t>
            </a:r>
            <a:r>
              <a:rPr lang="en-US" altLang="ja-JP" sz="2000" dirty="0" smtClean="0"/>
              <a:t>Green IT</a:t>
            </a:r>
            <a:br>
              <a:rPr lang="en-US" altLang="ja-JP" sz="2000" dirty="0" smtClean="0"/>
            </a:br>
            <a:r>
              <a:rPr lang="en-US" altLang="ja-JP" sz="2000" dirty="0" smtClean="0"/>
              <a:t>			</a:t>
            </a:r>
            <a:r>
              <a:rPr lang="ja-JP" altLang="en-US" sz="2000" dirty="0" smtClean="0"/>
              <a:t>ソリューション</a:t>
            </a:r>
            <a:r>
              <a:rPr lang="ja-JP" altLang="en-US" sz="2000" dirty="0"/>
              <a:t>の開発</a:t>
            </a:r>
          </a:p>
          <a:p>
            <a:r>
              <a:rPr lang="en-US" altLang="ja-JP" sz="2000" dirty="0" smtClean="0"/>
              <a:t>JASY </a:t>
            </a:r>
            <a:r>
              <a:rPr lang="en-US" altLang="ja-JP" sz="2000" dirty="0"/>
              <a:t>	</a:t>
            </a:r>
            <a:r>
              <a:rPr lang="en-US" altLang="ja-JP" sz="2000" dirty="0" smtClean="0"/>
              <a:t>	</a:t>
            </a:r>
            <a:r>
              <a:rPr lang="ja-JP" altLang="en-US" sz="2000" dirty="0" smtClean="0"/>
              <a:t>見積</a:t>
            </a:r>
            <a:r>
              <a:rPr lang="ja-JP" altLang="en-US" sz="2000" dirty="0"/>
              <a:t>競争支援システムの</a:t>
            </a:r>
            <a:r>
              <a:rPr lang="ja-JP" altLang="en-US" sz="2000" dirty="0" smtClean="0"/>
              <a:t>開発</a:t>
            </a:r>
            <a:endParaRPr lang="en-US" altLang="ja-JP" sz="2000" dirty="0"/>
          </a:p>
          <a:p>
            <a:r>
              <a:rPr lang="en-US" altLang="ja-JP" sz="2000" dirty="0" smtClean="0"/>
              <a:t>SANSOCHEN </a:t>
            </a:r>
            <a:r>
              <a:rPr lang="en-US" altLang="ja-JP" sz="2000" dirty="0"/>
              <a:t>	</a:t>
            </a:r>
            <a:r>
              <a:rPr lang="ja-JP" altLang="en-US" sz="2000" dirty="0"/>
              <a:t>人事異動業務支援システムの</a:t>
            </a:r>
            <a:r>
              <a:rPr lang="ja-JP" altLang="en-US" sz="2000" dirty="0" smtClean="0"/>
              <a:t>開発</a:t>
            </a:r>
            <a:endParaRPr lang="en-US" altLang="ja-JP" sz="2000" dirty="0"/>
          </a:p>
          <a:p>
            <a:r>
              <a:rPr lang="en-US" altLang="ja-JP" sz="2000" dirty="0" smtClean="0"/>
              <a:t>ART </a:t>
            </a:r>
            <a:r>
              <a:rPr lang="en-US" altLang="ja-JP" sz="2000" dirty="0"/>
              <a:t>	</a:t>
            </a:r>
            <a:r>
              <a:rPr lang="en-US" altLang="ja-JP" sz="2000" dirty="0" smtClean="0"/>
              <a:t>	</a:t>
            </a:r>
            <a:r>
              <a:rPr lang="ja-JP" altLang="en-US" sz="2000" dirty="0" smtClean="0"/>
              <a:t>キャンパス</a:t>
            </a:r>
            <a:r>
              <a:rPr lang="en-US" altLang="ja-JP" sz="2000" dirty="0"/>
              <a:t>AR</a:t>
            </a:r>
            <a:r>
              <a:rPr lang="ja-JP" altLang="en-US" sz="2000" dirty="0"/>
              <a:t>の基盤の構築</a:t>
            </a:r>
            <a:endParaRPr kumimoji="1" lang="ja-JP" altLang="en-US" sz="2000" dirty="0"/>
          </a:p>
        </p:txBody>
      </p:sp>
    </p:spTree>
    <p:extLst>
      <p:ext uri="{BB962C8B-B14F-4D97-AF65-F5344CB8AC3E}">
        <p14:creationId xmlns:p14="http://schemas.microsoft.com/office/powerpoint/2010/main" val="1456746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機材</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こちらで用意できるもの</a:t>
            </a:r>
          </a:p>
          <a:p>
            <a:pPr lvl="1"/>
            <a:r>
              <a:rPr lang="en-US" altLang="ja-JP" dirty="0"/>
              <a:t>Android </a:t>
            </a:r>
            <a:r>
              <a:rPr lang="ja-JP" altLang="en-US" dirty="0"/>
              <a:t>端末 </a:t>
            </a:r>
            <a:r>
              <a:rPr lang="en-US" altLang="ja-JP" dirty="0"/>
              <a:t>Nexus 7</a:t>
            </a:r>
          </a:p>
          <a:p>
            <a:pPr lvl="1"/>
            <a:r>
              <a:rPr lang="ja-JP" altLang="en-US" dirty="0"/>
              <a:t>ノート</a:t>
            </a:r>
            <a:r>
              <a:rPr lang="en-US" altLang="ja-JP" dirty="0"/>
              <a:t>PC</a:t>
            </a:r>
          </a:p>
          <a:p>
            <a:pPr lvl="1"/>
            <a:r>
              <a:rPr lang="ja-JP" altLang="en-US" dirty="0"/>
              <a:t>プロジェクト管理環境 </a:t>
            </a:r>
            <a:r>
              <a:rPr lang="en-US" altLang="ja-JP" dirty="0" err="1"/>
              <a:t>Redmine</a:t>
            </a:r>
            <a:endParaRPr lang="en-US" altLang="ja-JP" dirty="0"/>
          </a:p>
          <a:p>
            <a:pPr lvl="1"/>
            <a:r>
              <a:rPr lang="ja-JP" altLang="en-US" dirty="0"/>
              <a:t>ソースコード管理環境 </a:t>
            </a:r>
            <a:r>
              <a:rPr lang="en-US" altLang="ja-JP" dirty="0" err="1"/>
              <a:t>Git</a:t>
            </a:r>
            <a:endParaRPr lang="en-US" altLang="ja-JP" dirty="0"/>
          </a:p>
          <a:p>
            <a:endParaRPr lang="en-US" altLang="ja-JP" dirty="0"/>
          </a:p>
          <a:p>
            <a:r>
              <a:rPr lang="ja-JP" altLang="en-US" dirty="0" smtClean="0"/>
              <a:t>その他 </a:t>
            </a:r>
            <a:r>
              <a:rPr lang="en-US" altLang="ja-JP" dirty="0" smtClean="0"/>
              <a:t>(</a:t>
            </a:r>
            <a:r>
              <a:rPr lang="ja-JP" altLang="en-US" dirty="0" smtClean="0"/>
              <a:t>分散</a:t>
            </a:r>
            <a:r>
              <a:rPr lang="en-US" altLang="ja-JP" dirty="0" smtClean="0"/>
              <a:t>PBL</a:t>
            </a:r>
            <a:r>
              <a:rPr lang="ja-JP" altLang="en-US" dirty="0" smtClean="0"/>
              <a:t>等でのコミュニケーション用</a:t>
            </a:r>
            <a:r>
              <a:rPr lang="en-US" altLang="ja-JP" dirty="0" smtClean="0"/>
              <a:t>)</a:t>
            </a:r>
          </a:p>
          <a:p>
            <a:pPr lvl="1"/>
            <a:r>
              <a:rPr lang="ja-JP" altLang="en-US" dirty="0" smtClean="0"/>
              <a:t>遠隔会議システム </a:t>
            </a:r>
            <a:r>
              <a:rPr lang="en-US" altLang="ja-JP" dirty="0" smtClean="0"/>
              <a:t>Polycom</a:t>
            </a:r>
          </a:p>
          <a:p>
            <a:pPr lvl="1" algn="just"/>
            <a:r>
              <a:rPr lang="ja-JP" altLang="en-US" dirty="0" smtClean="0"/>
              <a:t>簡易打ち合わせ用 </a:t>
            </a:r>
            <a:r>
              <a:rPr lang="en-US" altLang="ja-JP" dirty="0" smtClean="0"/>
              <a:t>webcam</a:t>
            </a:r>
          </a:p>
          <a:p>
            <a:endParaRPr lang="en-US" altLang="ja-JP" dirty="0"/>
          </a:p>
          <a:p>
            <a:r>
              <a:rPr lang="en-US" altLang="ja-JP" dirty="0" smtClean="0"/>
              <a:t>※</a:t>
            </a:r>
            <a:r>
              <a:rPr lang="ja-JP" altLang="en-US" dirty="0"/>
              <a:t>その他どうしても必要なものは要相談 </a:t>
            </a:r>
          </a:p>
          <a:p>
            <a:endParaRPr kumimoji="1" lang="en-US" altLang="ja-JP" dirty="0" smtClean="0"/>
          </a:p>
        </p:txBody>
      </p:sp>
    </p:spTree>
    <p:extLst>
      <p:ext uri="{BB962C8B-B14F-4D97-AF65-F5344CB8AC3E}">
        <p14:creationId xmlns:p14="http://schemas.microsoft.com/office/powerpoint/2010/main" val="164213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体験できること</a:t>
            </a:r>
            <a:endParaRPr kumimoji="1" lang="ja-JP" altLang="en-US" dirty="0"/>
          </a:p>
        </p:txBody>
      </p:sp>
      <p:sp>
        <p:nvSpPr>
          <p:cNvPr id="3" name="コンテンツ プレースホルダー 2"/>
          <p:cNvSpPr>
            <a:spLocks noGrp="1"/>
          </p:cNvSpPr>
          <p:nvPr>
            <p:ph idx="1"/>
          </p:nvPr>
        </p:nvSpPr>
        <p:spPr>
          <a:xfrm>
            <a:off x="179512" y="1052736"/>
            <a:ext cx="8784976" cy="5328592"/>
          </a:xfrm>
        </p:spPr>
        <p:txBody>
          <a:bodyPr>
            <a:normAutofit fontScale="77500" lnSpcReduction="20000"/>
          </a:bodyPr>
          <a:lstStyle/>
          <a:p>
            <a:r>
              <a:rPr lang="en-US" altLang="ja-JP" dirty="0" err="1" smtClean="0"/>
              <a:t>enPiT</a:t>
            </a:r>
            <a:r>
              <a:rPr lang="ja-JP" altLang="en-US" dirty="0" smtClean="0"/>
              <a:t>では</a:t>
            </a:r>
            <a:r>
              <a:rPr lang="ja-JP" altLang="en-US" dirty="0"/>
              <a:t>，</a:t>
            </a:r>
            <a:r>
              <a:rPr lang="ja-JP" altLang="en-US" b="1" dirty="0"/>
              <a:t>短期集中合宿</a:t>
            </a:r>
            <a:r>
              <a:rPr lang="ja-JP" altLang="en-US" dirty="0"/>
              <a:t>と</a:t>
            </a:r>
            <a:r>
              <a:rPr lang="ja-JP" altLang="en-US" b="1" dirty="0"/>
              <a:t>分散</a:t>
            </a:r>
            <a:r>
              <a:rPr lang="en-US" altLang="ja-JP" b="1" dirty="0"/>
              <a:t>PBL</a:t>
            </a:r>
            <a:r>
              <a:rPr lang="ja-JP" altLang="en-US" dirty="0"/>
              <a:t>をセットと</a:t>
            </a:r>
            <a:r>
              <a:rPr lang="ja-JP" altLang="en-US" dirty="0" smtClean="0"/>
              <a:t>して受講する</a:t>
            </a:r>
            <a:r>
              <a:rPr lang="ja-JP" altLang="en-US" dirty="0"/>
              <a:t>ことで，より</a:t>
            </a:r>
            <a:r>
              <a:rPr lang="ja-JP" altLang="en-US" u="sng" dirty="0"/>
              <a:t>実践的でイノベーティブな開発構想</a:t>
            </a:r>
            <a:r>
              <a:rPr lang="ja-JP" altLang="en-US" dirty="0"/>
              <a:t>と</a:t>
            </a:r>
            <a:r>
              <a:rPr lang="ja-JP" altLang="en-US" dirty="0" smtClean="0"/>
              <a:t>，</a:t>
            </a:r>
            <a:r>
              <a:rPr lang="en-US" altLang="ja-JP" dirty="0" smtClean="0"/>
              <a:t/>
            </a:r>
            <a:br>
              <a:rPr lang="en-US" altLang="ja-JP" dirty="0" smtClean="0"/>
            </a:br>
            <a:r>
              <a:rPr lang="ja-JP" altLang="en-US" u="sng" dirty="0" smtClean="0"/>
              <a:t>グループプロジェクト</a:t>
            </a:r>
            <a:r>
              <a:rPr lang="ja-JP" altLang="en-US" u="sng" dirty="0"/>
              <a:t>開発</a:t>
            </a:r>
            <a:r>
              <a:rPr lang="ja-JP" altLang="en-US" dirty="0"/>
              <a:t>を体験することができます</a:t>
            </a:r>
            <a:r>
              <a:rPr lang="ja-JP" altLang="en-US" dirty="0" smtClean="0"/>
              <a:t>！</a:t>
            </a:r>
            <a:endParaRPr lang="en-US" altLang="ja-JP" dirty="0" smtClean="0"/>
          </a:p>
          <a:p>
            <a:endParaRPr lang="en-US" altLang="ja-JP" dirty="0" smtClean="0"/>
          </a:p>
          <a:p>
            <a:r>
              <a:rPr lang="ja-JP" altLang="en-US" dirty="0" smtClean="0"/>
              <a:t>例えばこんな学生向け</a:t>
            </a:r>
            <a:r>
              <a:rPr lang="en-US" altLang="ja-JP" dirty="0" smtClean="0"/>
              <a:t>:</a:t>
            </a:r>
            <a:endParaRPr lang="ja-JP" altLang="en-US" dirty="0" smtClean="0"/>
          </a:p>
          <a:p>
            <a:endParaRPr lang="ja-JP" altLang="en-US" dirty="0" smtClean="0"/>
          </a:p>
          <a:p>
            <a:pPr lvl="1"/>
            <a:r>
              <a:rPr lang="ja-JP" altLang="en-US" dirty="0" smtClean="0">
                <a:solidFill>
                  <a:schemeClr val="bg1"/>
                </a:solidFill>
              </a:rPr>
              <a:t>情報系の一般学生</a:t>
            </a:r>
            <a:r>
              <a:rPr lang="en-US" altLang="ja-JP" dirty="0" smtClean="0">
                <a:solidFill>
                  <a:schemeClr val="bg1"/>
                </a:solidFill>
              </a:rPr>
              <a:t>A</a:t>
            </a:r>
            <a:r>
              <a:rPr lang="ja-JP" altLang="en-US" dirty="0" smtClean="0">
                <a:solidFill>
                  <a:schemeClr val="bg1"/>
                </a:solidFill>
              </a:rPr>
              <a:t>君の場合</a:t>
            </a:r>
          </a:p>
          <a:p>
            <a:pPr lvl="2"/>
            <a:r>
              <a:rPr lang="ja-JP" altLang="en-US" dirty="0" smtClean="0">
                <a:solidFill>
                  <a:schemeClr val="bg1"/>
                </a:solidFill>
              </a:rPr>
              <a:t>プログラムは</a:t>
            </a:r>
            <a:r>
              <a:rPr lang="ja-JP" altLang="en-US" dirty="0" err="1" smtClean="0">
                <a:solidFill>
                  <a:schemeClr val="bg1"/>
                </a:solidFill>
              </a:rPr>
              <a:t>そこそこ</a:t>
            </a:r>
            <a:r>
              <a:rPr lang="ja-JP" altLang="en-US" dirty="0" smtClean="0">
                <a:solidFill>
                  <a:schemeClr val="bg1"/>
                </a:solidFill>
              </a:rPr>
              <a:t>できるようになってきたけど，会社でやるかもしれないプロジェクト開発ってどんなものかな．今のうちに体験できないかな．</a:t>
            </a:r>
          </a:p>
          <a:p>
            <a:pPr marL="400050" lvl="1" indent="0">
              <a:buNone/>
            </a:pPr>
            <a:endParaRPr lang="ja-JP" altLang="en-US" dirty="0" smtClean="0">
              <a:solidFill>
                <a:schemeClr val="bg1"/>
              </a:solidFill>
            </a:endParaRPr>
          </a:p>
          <a:p>
            <a:pPr lvl="1"/>
            <a:r>
              <a:rPr lang="ja-JP" altLang="en-US" dirty="0" smtClean="0">
                <a:solidFill>
                  <a:schemeClr val="bg1"/>
                </a:solidFill>
              </a:rPr>
              <a:t>情報系の</a:t>
            </a:r>
            <a:r>
              <a:rPr lang="en-US" altLang="ja-JP" dirty="0" smtClean="0">
                <a:solidFill>
                  <a:schemeClr val="bg1"/>
                </a:solidFill>
              </a:rPr>
              <a:t>ICT</a:t>
            </a:r>
            <a:r>
              <a:rPr lang="ja-JP" altLang="en-US" dirty="0" smtClean="0">
                <a:solidFill>
                  <a:schemeClr val="bg1"/>
                </a:solidFill>
              </a:rPr>
              <a:t>コース受講学生</a:t>
            </a:r>
            <a:r>
              <a:rPr lang="en-US" altLang="ja-JP" dirty="0" smtClean="0">
                <a:solidFill>
                  <a:schemeClr val="bg1"/>
                </a:solidFill>
              </a:rPr>
              <a:t>B</a:t>
            </a:r>
            <a:r>
              <a:rPr lang="ja-JP" altLang="en-US" dirty="0" smtClean="0">
                <a:solidFill>
                  <a:schemeClr val="bg1"/>
                </a:solidFill>
              </a:rPr>
              <a:t>君の場合</a:t>
            </a:r>
          </a:p>
          <a:p>
            <a:pPr lvl="2"/>
            <a:r>
              <a:rPr lang="ja-JP" altLang="en-US" dirty="0" smtClean="0">
                <a:solidFill>
                  <a:schemeClr val="bg1"/>
                </a:solidFill>
              </a:rPr>
              <a:t>せっかくプロジェクト開発を学んでいるのだから，自分たちで考えた新しいテーマを洗練させてプロジェクト開発したらどんなことができるか試してみたいな．</a:t>
            </a:r>
            <a:endParaRPr lang="en-US" altLang="ja-JP" dirty="0" smtClean="0">
              <a:solidFill>
                <a:schemeClr val="bg1"/>
              </a:solidFill>
            </a:endParaRPr>
          </a:p>
          <a:p>
            <a:pPr lvl="1"/>
            <a:endParaRPr lang="ja-JP" altLang="en-US" dirty="0" smtClean="0">
              <a:solidFill>
                <a:schemeClr val="bg1"/>
              </a:solidFill>
            </a:endParaRPr>
          </a:p>
          <a:p>
            <a:pPr lvl="1"/>
            <a:r>
              <a:rPr lang="ja-JP" altLang="en-US" dirty="0" smtClean="0">
                <a:solidFill>
                  <a:schemeClr val="bg1"/>
                </a:solidFill>
              </a:rPr>
              <a:t>機械系など情報系以外の一般学生</a:t>
            </a:r>
            <a:r>
              <a:rPr lang="en-US" altLang="ja-JP" dirty="0" smtClean="0">
                <a:solidFill>
                  <a:schemeClr val="bg1"/>
                </a:solidFill>
              </a:rPr>
              <a:t>C</a:t>
            </a:r>
            <a:r>
              <a:rPr lang="ja-JP" altLang="en-US" dirty="0" smtClean="0">
                <a:solidFill>
                  <a:schemeClr val="bg1"/>
                </a:solidFill>
              </a:rPr>
              <a:t>君の場合</a:t>
            </a:r>
          </a:p>
          <a:p>
            <a:pPr lvl="2"/>
            <a:r>
              <a:rPr lang="ja-JP" altLang="en-US" dirty="0" smtClean="0">
                <a:solidFill>
                  <a:schemeClr val="bg1"/>
                </a:solidFill>
              </a:rPr>
              <a:t>研究室で研究テーマを与えられたけど，自分なりにもっとテーマを掘り下げたいな．そのためにも新しいテーマで構想をきちっと練る経験をしながら学びたいな．</a:t>
            </a:r>
            <a:endParaRPr lang="en-US" altLang="ja-JP" dirty="0" smtClean="0">
              <a:solidFill>
                <a:schemeClr val="bg1"/>
              </a:solidFill>
            </a:endParaRPr>
          </a:p>
          <a:p>
            <a:pPr lvl="2"/>
            <a:r>
              <a:rPr lang="ja-JP" altLang="en-US" dirty="0" smtClean="0">
                <a:solidFill>
                  <a:schemeClr val="bg1"/>
                </a:solidFill>
              </a:rPr>
              <a:t>ついでにプログラミングスキルを上げられるならもっといいかも．</a:t>
            </a:r>
          </a:p>
          <a:p>
            <a:endParaRPr kumimoji="1" lang="ja-JP" altLang="en-US" dirty="0"/>
          </a:p>
        </p:txBody>
      </p:sp>
      <p:sp>
        <p:nvSpPr>
          <p:cNvPr id="5" name="メモ 4"/>
          <p:cNvSpPr/>
          <p:nvPr/>
        </p:nvSpPr>
        <p:spPr>
          <a:xfrm>
            <a:off x="35496" y="2636911"/>
            <a:ext cx="2722506" cy="3816423"/>
          </a:xfrm>
          <a:prstGeom prst="foldedCorner">
            <a:avLst/>
          </a:prstGeom>
          <a:ln>
            <a:noFill/>
          </a:ln>
          <a:effectLst>
            <a:outerShdw blurRad="50800" dist="1270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r>
              <a:rPr lang="ja-JP" altLang="en-US" dirty="0" smtClean="0">
                <a:latin typeface="MeiryoKe_Gothic" panose="020B0609030504040204" pitchFamily="49" charset="-128"/>
                <a:ea typeface="MeiryoKe_Gothic" panose="020B0609030504040204" pitchFamily="49" charset="-128"/>
              </a:rPr>
              <a:t> プログラムは</a:t>
            </a:r>
            <a:r>
              <a:rPr lang="ja-JP" altLang="en-US" dirty="0" err="1" smtClean="0">
                <a:latin typeface="MeiryoKe_Gothic" panose="020B0609030504040204" pitchFamily="49" charset="-128"/>
                <a:ea typeface="MeiryoKe_Gothic" panose="020B0609030504040204" pitchFamily="49" charset="-128"/>
              </a:rPr>
              <a:t>そこそこ</a:t>
            </a:r>
            <a:r>
              <a:rPr lang="ja-JP" altLang="en-US" dirty="0" smtClean="0">
                <a:latin typeface="MeiryoKe_Gothic" panose="020B0609030504040204" pitchFamily="49" charset="-128"/>
                <a:ea typeface="MeiryoKe_Gothic" panose="020B0609030504040204" pitchFamily="49" charset="-128"/>
              </a:rPr>
              <a:t>できるようになってきたけど，会社でやるかもしれないプロジェクト開発ってどんなものかな．今のうちに体験できないかな．</a:t>
            </a:r>
            <a:endParaRPr lang="en-US" altLang="ja-JP" dirty="0" smtClean="0">
              <a:latin typeface="MeiryoKe_Gothic" panose="020B0609030504040204" pitchFamily="49" charset="-128"/>
              <a:ea typeface="MeiryoKe_Gothic" panose="020B0609030504040204" pitchFamily="49" charset="-128"/>
            </a:endParaRPr>
          </a:p>
          <a:p>
            <a:endParaRPr lang="en-US" altLang="ja-JP" dirty="0" smtClean="0">
              <a:latin typeface="MeiryoKe_Gothic" panose="020B0609030504040204" pitchFamily="49" charset="-128"/>
              <a:ea typeface="MeiryoKe_Gothic" panose="020B0609030504040204" pitchFamily="49" charset="-128"/>
            </a:endParaRPr>
          </a:p>
          <a:p>
            <a:endParaRPr lang="ja-JP" altLang="en-US" dirty="0" smtClean="0">
              <a:latin typeface="MeiryoKe_Gothic" panose="020B0609030504040204" pitchFamily="49" charset="-128"/>
              <a:ea typeface="MeiryoKe_Gothic" panose="020B0609030504040204" pitchFamily="49" charset="-128"/>
            </a:endParaRPr>
          </a:p>
          <a:p>
            <a:pPr indent="-457200" algn="r"/>
            <a:r>
              <a:rPr lang="ja-JP" altLang="en-US" dirty="0" smtClean="0">
                <a:latin typeface="MeiryoKe_Gothic" panose="020B0609030504040204" pitchFamily="49" charset="-128"/>
                <a:ea typeface="MeiryoKe_Gothic" panose="020B0609030504040204" pitchFamily="49" charset="-128"/>
              </a:rPr>
              <a:t>情報系一般学生</a:t>
            </a:r>
            <a:r>
              <a:rPr lang="en-US" altLang="ja-JP" dirty="0" smtClean="0">
                <a:latin typeface="MeiryoKe_Gothic" panose="020B0609030504040204" pitchFamily="49" charset="-128"/>
                <a:ea typeface="MeiryoKe_Gothic" panose="020B0609030504040204" pitchFamily="49" charset="-128"/>
              </a:rPr>
              <a:t>A</a:t>
            </a:r>
            <a:endParaRPr lang="ja-JP" altLang="en-US" dirty="0" smtClean="0">
              <a:latin typeface="MeiryoKe_Gothic" panose="020B0609030504040204" pitchFamily="49" charset="-128"/>
              <a:ea typeface="MeiryoKe_Gothic" panose="020B0609030504040204" pitchFamily="49" charset="-128"/>
            </a:endParaRPr>
          </a:p>
          <a:p>
            <a:pPr algn="ctr"/>
            <a:endParaRPr kumimoji="1" lang="ja-JP" altLang="en-US" dirty="0"/>
          </a:p>
        </p:txBody>
      </p:sp>
      <p:sp>
        <p:nvSpPr>
          <p:cNvPr id="9" name="メモ 8"/>
          <p:cNvSpPr/>
          <p:nvPr/>
        </p:nvSpPr>
        <p:spPr>
          <a:xfrm>
            <a:off x="6156176" y="2636911"/>
            <a:ext cx="2736304" cy="3816425"/>
          </a:xfrm>
          <a:prstGeom prst="foldedCorner">
            <a:avLst>
              <a:gd name="adj" fmla="val 16667"/>
            </a:avLst>
          </a:prstGeom>
          <a:ln>
            <a:noFill/>
          </a:ln>
          <a:effectLst>
            <a:outerShdw blurRad="50800" dist="1016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smtClean="0"/>
          </a:p>
          <a:p>
            <a:endParaRPr lang="en-US" altLang="ja-JP" dirty="0" smtClean="0"/>
          </a:p>
          <a:p>
            <a:r>
              <a:rPr lang="ja-JP" altLang="en-US" dirty="0" smtClean="0">
                <a:latin typeface="MeiryoKe_Gothic" panose="020B0609030504040204" pitchFamily="49" charset="-128"/>
                <a:ea typeface="MeiryoKe_Gothic" panose="020B0609030504040204" pitchFamily="49" charset="-128"/>
              </a:rPr>
              <a:t> せっかくプロジェクト開発を学んでいるのだから，今のプロジェクトテーマを洗練させて今後のプロジェクト開発を進めたいな．</a:t>
            </a:r>
          </a:p>
          <a:p>
            <a:pPr lvl="2"/>
            <a:endParaRPr lang="en-US" altLang="ja-JP" dirty="0" smtClean="0">
              <a:latin typeface="MeiryoKe_Gothic" panose="020B0609030504040204" pitchFamily="49" charset="-128"/>
              <a:ea typeface="MeiryoKe_Gothic" panose="020B0609030504040204" pitchFamily="49" charset="-128"/>
            </a:endParaRPr>
          </a:p>
          <a:p>
            <a:pPr lvl="2"/>
            <a:endParaRPr lang="en-US" altLang="ja-JP" dirty="0">
              <a:latin typeface="MeiryoKe_Gothic" panose="020B0609030504040204" pitchFamily="49" charset="-128"/>
              <a:ea typeface="MeiryoKe_Gothic" panose="020B0609030504040204" pitchFamily="49" charset="-128"/>
            </a:endParaRPr>
          </a:p>
          <a:p>
            <a:pPr lvl="2"/>
            <a:endParaRPr lang="en-US" altLang="ja-JP" dirty="0" smtClean="0">
              <a:latin typeface="MeiryoKe_Gothic" panose="020B0609030504040204" pitchFamily="49" charset="-128"/>
              <a:ea typeface="MeiryoKe_Gothic" panose="020B0609030504040204" pitchFamily="49" charset="-128"/>
            </a:endParaRPr>
          </a:p>
          <a:p>
            <a:pPr algn="r"/>
            <a:r>
              <a:rPr lang="ja-JP" altLang="en-US" dirty="0" smtClean="0">
                <a:latin typeface="MeiryoKe_Gothic" panose="020B0609030504040204" pitchFamily="49" charset="-128"/>
                <a:ea typeface="MeiryoKe_Gothic" panose="020B0609030504040204" pitchFamily="49" charset="-128"/>
              </a:rPr>
              <a:t>情報系</a:t>
            </a:r>
            <a:r>
              <a:rPr lang="en-US" altLang="ja-JP" dirty="0" smtClean="0">
                <a:latin typeface="MeiryoKe_Gothic" panose="020B0609030504040204" pitchFamily="49" charset="-128"/>
                <a:ea typeface="MeiryoKe_Gothic" panose="020B0609030504040204" pitchFamily="49" charset="-128"/>
              </a:rPr>
              <a:t>ICT</a:t>
            </a:r>
            <a:r>
              <a:rPr lang="ja-JP" altLang="en-US" dirty="0" smtClean="0">
                <a:latin typeface="MeiryoKe_Gothic" panose="020B0609030504040204" pitchFamily="49" charset="-128"/>
                <a:ea typeface="MeiryoKe_Gothic" panose="020B0609030504040204" pitchFamily="49" charset="-128"/>
              </a:rPr>
              <a:t>コース学生</a:t>
            </a:r>
            <a:r>
              <a:rPr lang="en-US" altLang="ja-JP" dirty="0" smtClean="0">
                <a:latin typeface="MeiryoKe_Gothic" panose="020B0609030504040204" pitchFamily="49" charset="-128"/>
                <a:ea typeface="MeiryoKe_Gothic" panose="020B0609030504040204" pitchFamily="49" charset="-128"/>
              </a:rPr>
              <a:t>C</a:t>
            </a:r>
          </a:p>
          <a:p>
            <a:pPr algn="r"/>
            <a:endParaRPr lang="en-US" altLang="ja-JP" dirty="0" smtClean="0">
              <a:latin typeface="MeiryoKe_Gothic" panose="020B0609030504040204" pitchFamily="49" charset="-128"/>
              <a:ea typeface="MeiryoKe_Gothic" panose="020B0609030504040204" pitchFamily="49" charset="-128"/>
            </a:endParaRPr>
          </a:p>
          <a:p>
            <a:pPr indent="-457200" algn="r"/>
            <a:endParaRPr lang="ja-JP" altLang="en-US" dirty="0" smtClean="0"/>
          </a:p>
          <a:p>
            <a:pPr algn="ctr"/>
            <a:endParaRPr kumimoji="1" lang="ja-JP" altLang="en-US" dirty="0"/>
          </a:p>
        </p:txBody>
      </p:sp>
      <p:sp>
        <p:nvSpPr>
          <p:cNvPr id="10" name="メモ 9"/>
          <p:cNvSpPr/>
          <p:nvPr/>
        </p:nvSpPr>
        <p:spPr>
          <a:xfrm>
            <a:off x="2843808" y="2636912"/>
            <a:ext cx="3141175" cy="3816423"/>
          </a:xfrm>
          <a:prstGeom prst="foldedCorner">
            <a:avLst/>
          </a:prstGeom>
          <a:ln>
            <a:noFill/>
          </a:ln>
          <a:effectLst>
            <a:outerShdw blurRad="50800" dist="1016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endParaRPr lang="ja-JP" altLang="en-US" dirty="0" smtClean="0"/>
          </a:p>
          <a:p>
            <a:pPr algn="just"/>
            <a:r>
              <a:rPr lang="ja-JP" altLang="en-US" dirty="0" smtClean="0">
                <a:latin typeface="MeiryoKe_Gothic" panose="020B0609030504040204" pitchFamily="49" charset="-128"/>
                <a:ea typeface="MeiryoKe_Gothic" panose="020B0609030504040204" pitchFamily="49" charset="-128"/>
              </a:rPr>
              <a:t> 研究室テーマを与えられたけど，自分なりにもっとテーマを掘り下げたいな．そのためにも新しいテーマで構想をきちっと練る経験をしながら学びたいな．</a:t>
            </a:r>
          </a:p>
          <a:p>
            <a:r>
              <a:rPr lang="ja-JP" altLang="en-US" dirty="0" smtClean="0">
                <a:latin typeface="MeiryoKe_Gothic" panose="020B0609030504040204" pitchFamily="49" charset="-128"/>
                <a:ea typeface="MeiryoKe_Gothic" panose="020B0609030504040204" pitchFamily="49" charset="-128"/>
              </a:rPr>
              <a:t> ついでにプログラミングスキルを上げられるならもっといいかも．</a:t>
            </a:r>
            <a:endParaRPr lang="en-US" altLang="ja-JP" dirty="0" smtClean="0">
              <a:latin typeface="MeiryoKe_Gothic" panose="020B0609030504040204" pitchFamily="49" charset="-128"/>
              <a:ea typeface="MeiryoKe_Gothic" panose="020B0609030504040204" pitchFamily="49" charset="-128"/>
            </a:endParaRPr>
          </a:p>
          <a:p>
            <a:endParaRPr lang="ja-JP" altLang="en-US" dirty="0" smtClean="0">
              <a:latin typeface="MeiryoKe_Gothic" panose="020B0609030504040204" pitchFamily="49" charset="-128"/>
              <a:ea typeface="MeiryoKe_Gothic" panose="020B0609030504040204" pitchFamily="49" charset="-128"/>
            </a:endParaRPr>
          </a:p>
          <a:p>
            <a:pPr algn="r"/>
            <a:r>
              <a:rPr lang="ja-JP" altLang="en-US" dirty="0" smtClean="0">
                <a:latin typeface="MeiryoKe_Gothic" panose="020B0609030504040204" pitchFamily="49" charset="-128"/>
                <a:ea typeface="MeiryoKe_Gothic" panose="020B0609030504040204" pitchFamily="49" charset="-128"/>
              </a:rPr>
              <a:t>情報系以外の一般学生</a:t>
            </a:r>
            <a:r>
              <a:rPr lang="en-US" altLang="ja-JP" dirty="0" smtClean="0">
                <a:latin typeface="MeiryoKe_Gothic" panose="020B0609030504040204" pitchFamily="49" charset="-128"/>
                <a:ea typeface="MeiryoKe_Gothic" panose="020B0609030504040204" pitchFamily="49" charset="-128"/>
              </a:rPr>
              <a:t>B</a:t>
            </a:r>
            <a:endParaRPr lang="en-US" altLang="ja-JP" dirty="0" smtClean="0"/>
          </a:p>
          <a:p>
            <a:pPr algn="r"/>
            <a:endParaRPr kumimoji="1" lang="ja-JP" altLang="en-US" dirty="0"/>
          </a:p>
        </p:txBody>
      </p:sp>
      <p:pic>
        <p:nvPicPr>
          <p:cNvPr id="6146" name="Picture 2" descr="C:\Users\saga\AppData\Local\Microsoft\Windows\Temporary Internet Files\Content.IE5\CPVSX5B5\MC9004418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8529" y="5545971"/>
            <a:ext cx="650653" cy="90736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aga\AppData\Local\Microsoft\Windows\Temporary Internet Files\Content.IE5\QJOTRKEC\MC90044189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37" y="5618124"/>
            <a:ext cx="763017" cy="844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Users\saga\AppData\Local\Microsoft\Windows\Temporary Internet Files\Content.IE5\N7YW9AJ4\MC9004419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5618124"/>
            <a:ext cx="694029" cy="83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40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rot="20341745">
            <a:off x="7881918" y="4091472"/>
            <a:ext cx="427883" cy="695420"/>
            <a:chOff x="6862763" y="1217613"/>
            <a:chExt cx="1023938" cy="1812925"/>
          </a:xfrm>
        </p:grpSpPr>
        <p:sp>
          <p:nvSpPr>
            <p:cNvPr id="9" name="Freeform 9"/>
            <p:cNvSpPr>
              <a:spLocks/>
            </p:cNvSpPr>
            <p:nvPr/>
          </p:nvSpPr>
          <p:spPr bwMode="auto">
            <a:xfrm>
              <a:off x="6969126" y="1466850"/>
              <a:ext cx="96838" cy="123825"/>
            </a:xfrm>
            <a:custGeom>
              <a:avLst/>
              <a:gdLst>
                <a:gd name="T0" fmla="*/ 90 w 122"/>
                <a:gd name="T1" fmla="*/ 0 h 155"/>
                <a:gd name="T2" fmla="*/ 79 w 122"/>
                <a:gd name="T3" fmla="*/ 17 h 155"/>
                <a:gd name="T4" fmla="*/ 66 w 122"/>
                <a:gd name="T5" fmla="*/ 33 h 155"/>
                <a:gd name="T6" fmla="*/ 54 w 122"/>
                <a:gd name="T7" fmla="*/ 52 h 155"/>
                <a:gd name="T8" fmla="*/ 43 w 122"/>
                <a:gd name="T9" fmla="*/ 69 h 155"/>
                <a:gd name="T10" fmla="*/ 31 w 122"/>
                <a:gd name="T11" fmla="*/ 87 h 155"/>
                <a:gd name="T12" fmla="*/ 21 w 122"/>
                <a:gd name="T13" fmla="*/ 105 h 155"/>
                <a:gd name="T14" fmla="*/ 11 w 122"/>
                <a:gd name="T15" fmla="*/ 123 h 155"/>
                <a:gd name="T16" fmla="*/ 0 w 122"/>
                <a:gd name="T17" fmla="*/ 140 h 155"/>
                <a:gd name="T18" fmla="*/ 8 w 122"/>
                <a:gd name="T19" fmla="*/ 139 h 155"/>
                <a:gd name="T20" fmla="*/ 16 w 122"/>
                <a:gd name="T21" fmla="*/ 139 h 155"/>
                <a:gd name="T22" fmla="*/ 24 w 122"/>
                <a:gd name="T23" fmla="*/ 138 h 155"/>
                <a:gd name="T24" fmla="*/ 32 w 122"/>
                <a:gd name="T25" fmla="*/ 138 h 155"/>
                <a:gd name="T26" fmla="*/ 42 w 122"/>
                <a:gd name="T27" fmla="*/ 138 h 155"/>
                <a:gd name="T28" fmla="*/ 52 w 122"/>
                <a:gd name="T29" fmla="*/ 139 h 155"/>
                <a:gd name="T30" fmla="*/ 62 w 122"/>
                <a:gd name="T31" fmla="*/ 141 h 155"/>
                <a:gd name="T32" fmla="*/ 74 w 122"/>
                <a:gd name="T33" fmla="*/ 143 h 155"/>
                <a:gd name="T34" fmla="*/ 85 w 122"/>
                <a:gd name="T35" fmla="*/ 146 h 155"/>
                <a:gd name="T36" fmla="*/ 98 w 122"/>
                <a:gd name="T37" fmla="*/ 148 h 155"/>
                <a:gd name="T38" fmla="*/ 110 w 122"/>
                <a:gd name="T39" fmla="*/ 152 h 155"/>
                <a:gd name="T40" fmla="*/ 122 w 122"/>
                <a:gd name="T41" fmla="*/ 155 h 155"/>
                <a:gd name="T42" fmla="*/ 115 w 122"/>
                <a:gd name="T43" fmla="*/ 137 h 155"/>
                <a:gd name="T44" fmla="*/ 108 w 122"/>
                <a:gd name="T45" fmla="*/ 118 h 155"/>
                <a:gd name="T46" fmla="*/ 103 w 122"/>
                <a:gd name="T47" fmla="*/ 99 h 155"/>
                <a:gd name="T48" fmla="*/ 98 w 122"/>
                <a:gd name="T49" fmla="*/ 79 h 155"/>
                <a:gd name="T50" fmla="*/ 93 w 122"/>
                <a:gd name="T51" fmla="*/ 60 h 155"/>
                <a:gd name="T52" fmla="*/ 91 w 122"/>
                <a:gd name="T53" fmla="*/ 40 h 155"/>
                <a:gd name="T54" fmla="*/ 90 w 122"/>
                <a:gd name="T55" fmla="*/ 19 h 155"/>
                <a:gd name="T56" fmla="*/ 90 w 122"/>
                <a:gd name="T5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2" h="155">
                  <a:moveTo>
                    <a:pt x="90" y="0"/>
                  </a:moveTo>
                  <a:lnTo>
                    <a:pt x="79" y="17"/>
                  </a:lnTo>
                  <a:lnTo>
                    <a:pt x="66" y="33"/>
                  </a:lnTo>
                  <a:lnTo>
                    <a:pt x="54" y="52"/>
                  </a:lnTo>
                  <a:lnTo>
                    <a:pt x="43" y="69"/>
                  </a:lnTo>
                  <a:lnTo>
                    <a:pt x="31" y="87"/>
                  </a:lnTo>
                  <a:lnTo>
                    <a:pt x="21" y="105"/>
                  </a:lnTo>
                  <a:lnTo>
                    <a:pt x="11" y="123"/>
                  </a:lnTo>
                  <a:lnTo>
                    <a:pt x="0" y="140"/>
                  </a:lnTo>
                  <a:lnTo>
                    <a:pt x="8" y="139"/>
                  </a:lnTo>
                  <a:lnTo>
                    <a:pt x="16" y="139"/>
                  </a:lnTo>
                  <a:lnTo>
                    <a:pt x="24" y="138"/>
                  </a:lnTo>
                  <a:lnTo>
                    <a:pt x="32" y="138"/>
                  </a:lnTo>
                  <a:lnTo>
                    <a:pt x="42" y="138"/>
                  </a:lnTo>
                  <a:lnTo>
                    <a:pt x="52" y="139"/>
                  </a:lnTo>
                  <a:lnTo>
                    <a:pt x="62" y="141"/>
                  </a:lnTo>
                  <a:lnTo>
                    <a:pt x="74" y="143"/>
                  </a:lnTo>
                  <a:lnTo>
                    <a:pt x="85" y="146"/>
                  </a:lnTo>
                  <a:lnTo>
                    <a:pt x="98" y="148"/>
                  </a:lnTo>
                  <a:lnTo>
                    <a:pt x="110" y="152"/>
                  </a:lnTo>
                  <a:lnTo>
                    <a:pt x="122" y="155"/>
                  </a:lnTo>
                  <a:lnTo>
                    <a:pt x="115" y="137"/>
                  </a:lnTo>
                  <a:lnTo>
                    <a:pt x="108" y="118"/>
                  </a:lnTo>
                  <a:lnTo>
                    <a:pt x="103" y="99"/>
                  </a:lnTo>
                  <a:lnTo>
                    <a:pt x="98" y="79"/>
                  </a:lnTo>
                  <a:lnTo>
                    <a:pt x="93" y="60"/>
                  </a:lnTo>
                  <a:lnTo>
                    <a:pt x="91" y="40"/>
                  </a:lnTo>
                  <a:lnTo>
                    <a:pt x="90" y="19"/>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1"/>
            <p:cNvSpPr>
              <a:spLocks/>
            </p:cNvSpPr>
            <p:nvPr/>
          </p:nvSpPr>
          <p:spPr bwMode="auto">
            <a:xfrm>
              <a:off x="6862763" y="1217613"/>
              <a:ext cx="1023938" cy="1812925"/>
            </a:xfrm>
            <a:custGeom>
              <a:avLst/>
              <a:gdLst>
                <a:gd name="T0" fmla="*/ 1142 w 1288"/>
                <a:gd name="T1" fmla="*/ 194 h 2285"/>
                <a:gd name="T2" fmla="*/ 1093 w 1288"/>
                <a:gd name="T3" fmla="*/ 163 h 2285"/>
                <a:gd name="T4" fmla="*/ 1038 w 1288"/>
                <a:gd name="T5" fmla="*/ 121 h 2285"/>
                <a:gd name="T6" fmla="*/ 988 w 1288"/>
                <a:gd name="T7" fmla="*/ 79 h 2285"/>
                <a:gd name="T8" fmla="*/ 950 w 1288"/>
                <a:gd name="T9" fmla="*/ 44 h 2285"/>
                <a:gd name="T10" fmla="*/ 934 w 1288"/>
                <a:gd name="T11" fmla="*/ 26 h 2285"/>
                <a:gd name="T12" fmla="*/ 923 w 1288"/>
                <a:gd name="T13" fmla="*/ 16 h 2285"/>
                <a:gd name="T14" fmla="*/ 903 w 1288"/>
                <a:gd name="T15" fmla="*/ 6 h 2285"/>
                <a:gd name="T16" fmla="*/ 868 w 1288"/>
                <a:gd name="T17" fmla="*/ 0 h 2285"/>
                <a:gd name="T18" fmla="*/ 814 w 1288"/>
                <a:gd name="T19" fmla="*/ 3 h 2285"/>
                <a:gd name="T20" fmla="*/ 738 w 1288"/>
                <a:gd name="T21" fmla="*/ 14 h 2285"/>
                <a:gd name="T22" fmla="*/ 677 w 1288"/>
                <a:gd name="T23" fmla="*/ 29 h 2285"/>
                <a:gd name="T24" fmla="*/ 625 w 1288"/>
                <a:gd name="T25" fmla="*/ 46 h 2285"/>
                <a:gd name="T26" fmla="*/ 584 w 1288"/>
                <a:gd name="T27" fmla="*/ 69 h 2285"/>
                <a:gd name="T28" fmla="*/ 554 w 1288"/>
                <a:gd name="T29" fmla="*/ 96 h 2285"/>
                <a:gd name="T30" fmla="*/ 535 w 1288"/>
                <a:gd name="T31" fmla="*/ 127 h 2285"/>
                <a:gd name="T32" fmla="*/ 516 w 1288"/>
                <a:gd name="T33" fmla="*/ 190 h 2285"/>
                <a:gd name="T34" fmla="*/ 491 w 1288"/>
                <a:gd name="T35" fmla="*/ 301 h 2285"/>
                <a:gd name="T36" fmla="*/ 481 w 1288"/>
                <a:gd name="T37" fmla="*/ 360 h 2285"/>
                <a:gd name="T38" fmla="*/ 466 w 1288"/>
                <a:gd name="T39" fmla="*/ 506 h 2285"/>
                <a:gd name="T40" fmla="*/ 428 w 1288"/>
                <a:gd name="T41" fmla="*/ 789 h 2285"/>
                <a:gd name="T42" fmla="*/ 393 w 1288"/>
                <a:gd name="T43" fmla="*/ 1001 h 2285"/>
                <a:gd name="T44" fmla="*/ 385 w 1288"/>
                <a:gd name="T45" fmla="*/ 1004 h 2285"/>
                <a:gd name="T46" fmla="*/ 364 w 1288"/>
                <a:gd name="T47" fmla="*/ 1022 h 2285"/>
                <a:gd name="T48" fmla="*/ 339 w 1288"/>
                <a:gd name="T49" fmla="*/ 1072 h 2285"/>
                <a:gd name="T50" fmla="*/ 316 w 1288"/>
                <a:gd name="T51" fmla="*/ 1191 h 2285"/>
                <a:gd name="T52" fmla="*/ 267 w 1288"/>
                <a:gd name="T53" fmla="*/ 1335 h 2285"/>
                <a:gd name="T54" fmla="*/ 195 w 1288"/>
                <a:gd name="T55" fmla="*/ 1475 h 2285"/>
                <a:gd name="T56" fmla="*/ 118 w 1288"/>
                <a:gd name="T57" fmla="*/ 1598 h 2285"/>
                <a:gd name="T58" fmla="*/ 53 w 1288"/>
                <a:gd name="T59" fmla="*/ 1691 h 2285"/>
                <a:gd name="T60" fmla="*/ 16 w 1288"/>
                <a:gd name="T61" fmla="*/ 1739 h 2285"/>
                <a:gd name="T62" fmla="*/ 0 w 1288"/>
                <a:gd name="T63" fmla="*/ 1775 h 2285"/>
                <a:gd name="T64" fmla="*/ 12 w 1288"/>
                <a:gd name="T65" fmla="*/ 1849 h 2285"/>
                <a:gd name="T66" fmla="*/ 53 w 1288"/>
                <a:gd name="T67" fmla="*/ 1914 h 2285"/>
                <a:gd name="T68" fmla="*/ 69 w 1288"/>
                <a:gd name="T69" fmla="*/ 2211 h 2285"/>
                <a:gd name="T70" fmla="*/ 305 w 1288"/>
                <a:gd name="T71" fmla="*/ 2079 h 2285"/>
                <a:gd name="T72" fmla="*/ 367 w 1288"/>
                <a:gd name="T73" fmla="*/ 2103 h 2285"/>
                <a:gd name="T74" fmla="*/ 402 w 1288"/>
                <a:gd name="T75" fmla="*/ 2115 h 2285"/>
                <a:gd name="T76" fmla="*/ 535 w 1288"/>
                <a:gd name="T77" fmla="*/ 2189 h 2285"/>
                <a:gd name="T78" fmla="*/ 574 w 1288"/>
                <a:gd name="T79" fmla="*/ 2219 h 2285"/>
                <a:gd name="T80" fmla="*/ 640 w 1288"/>
                <a:gd name="T81" fmla="*/ 2270 h 2285"/>
                <a:gd name="T82" fmla="*/ 630 w 1288"/>
                <a:gd name="T83" fmla="*/ 2130 h 2285"/>
                <a:gd name="T84" fmla="*/ 610 w 1288"/>
                <a:gd name="T85" fmla="*/ 1976 h 2285"/>
                <a:gd name="T86" fmla="*/ 609 w 1288"/>
                <a:gd name="T87" fmla="*/ 1814 h 2285"/>
                <a:gd name="T88" fmla="*/ 641 w 1288"/>
                <a:gd name="T89" fmla="*/ 1712 h 2285"/>
                <a:gd name="T90" fmla="*/ 736 w 1288"/>
                <a:gd name="T91" fmla="*/ 1338 h 2285"/>
                <a:gd name="T92" fmla="*/ 787 w 1288"/>
                <a:gd name="T93" fmla="*/ 1315 h 2285"/>
                <a:gd name="T94" fmla="*/ 836 w 1288"/>
                <a:gd name="T95" fmla="*/ 1291 h 2285"/>
                <a:gd name="T96" fmla="*/ 869 w 1288"/>
                <a:gd name="T97" fmla="*/ 1241 h 2285"/>
                <a:gd name="T98" fmla="*/ 855 w 1288"/>
                <a:gd name="T99" fmla="*/ 1155 h 2285"/>
                <a:gd name="T100" fmla="*/ 829 w 1288"/>
                <a:gd name="T101" fmla="*/ 1095 h 2285"/>
                <a:gd name="T102" fmla="*/ 860 w 1288"/>
                <a:gd name="T103" fmla="*/ 1006 h 2285"/>
                <a:gd name="T104" fmla="*/ 919 w 1288"/>
                <a:gd name="T105" fmla="*/ 858 h 2285"/>
                <a:gd name="T106" fmla="*/ 1000 w 1288"/>
                <a:gd name="T107" fmla="*/ 684 h 2285"/>
                <a:gd name="T108" fmla="*/ 1102 w 1288"/>
                <a:gd name="T109" fmla="*/ 516 h 2285"/>
                <a:gd name="T110" fmla="*/ 1219 w 1288"/>
                <a:gd name="T111" fmla="*/ 386 h 2285"/>
                <a:gd name="T112" fmla="*/ 1288 w 1288"/>
                <a:gd name="T113" fmla="*/ 309 h 2285"/>
                <a:gd name="T114" fmla="*/ 1279 w 1288"/>
                <a:gd name="T115" fmla="*/ 276 h 2285"/>
                <a:gd name="T116" fmla="*/ 1233 w 1288"/>
                <a:gd name="T117" fmla="*/ 229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8" h="2285">
                  <a:moveTo>
                    <a:pt x="1167" y="204"/>
                  </a:moveTo>
                  <a:lnTo>
                    <a:pt x="1156" y="200"/>
                  </a:lnTo>
                  <a:lnTo>
                    <a:pt x="1142" y="194"/>
                  </a:lnTo>
                  <a:lnTo>
                    <a:pt x="1127" y="185"/>
                  </a:lnTo>
                  <a:lnTo>
                    <a:pt x="1110" y="174"/>
                  </a:lnTo>
                  <a:lnTo>
                    <a:pt x="1093" y="163"/>
                  </a:lnTo>
                  <a:lnTo>
                    <a:pt x="1074" y="150"/>
                  </a:lnTo>
                  <a:lnTo>
                    <a:pt x="1057" y="136"/>
                  </a:lnTo>
                  <a:lnTo>
                    <a:pt x="1038" y="121"/>
                  </a:lnTo>
                  <a:lnTo>
                    <a:pt x="1020" y="107"/>
                  </a:lnTo>
                  <a:lnTo>
                    <a:pt x="1004" y="92"/>
                  </a:lnTo>
                  <a:lnTo>
                    <a:pt x="988" y="79"/>
                  </a:lnTo>
                  <a:lnTo>
                    <a:pt x="973" y="66"/>
                  </a:lnTo>
                  <a:lnTo>
                    <a:pt x="960" y="54"/>
                  </a:lnTo>
                  <a:lnTo>
                    <a:pt x="950" y="44"/>
                  </a:lnTo>
                  <a:lnTo>
                    <a:pt x="942" y="36"/>
                  </a:lnTo>
                  <a:lnTo>
                    <a:pt x="936" y="29"/>
                  </a:lnTo>
                  <a:lnTo>
                    <a:pt x="934" y="26"/>
                  </a:lnTo>
                  <a:lnTo>
                    <a:pt x="931" y="23"/>
                  </a:lnTo>
                  <a:lnTo>
                    <a:pt x="928" y="20"/>
                  </a:lnTo>
                  <a:lnTo>
                    <a:pt x="923" y="16"/>
                  </a:lnTo>
                  <a:lnTo>
                    <a:pt x="918" y="13"/>
                  </a:lnTo>
                  <a:lnTo>
                    <a:pt x="911" y="10"/>
                  </a:lnTo>
                  <a:lnTo>
                    <a:pt x="903" y="6"/>
                  </a:lnTo>
                  <a:lnTo>
                    <a:pt x="892" y="4"/>
                  </a:lnTo>
                  <a:lnTo>
                    <a:pt x="881" y="1"/>
                  </a:lnTo>
                  <a:lnTo>
                    <a:pt x="868" y="0"/>
                  </a:lnTo>
                  <a:lnTo>
                    <a:pt x="852" y="0"/>
                  </a:lnTo>
                  <a:lnTo>
                    <a:pt x="835" y="0"/>
                  </a:lnTo>
                  <a:lnTo>
                    <a:pt x="814" y="3"/>
                  </a:lnTo>
                  <a:lnTo>
                    <a:pt x="792" y="5"/>
                  </a:lnTo>
                  <a:lnTo>
                    <a:pt x="767" y="8"/>
                  </a:lnTo>
                  <a:lnTo>
                    <a:pt x="738" y="14"/>
                  </a:lnTo>
                  <a:lnTo>
                    <a:pt x="716" y="19"/>
                  </a:lnTo>
                  <a:lnTo>
                    <a:pt x="696" y="23"/>
                  </a:lnTo>
                  <a:lnTo>
                    <a:pt x="677" y="29"/>
                  </a:lnTo>
                  <a:lnTo>
                    <a:pt x="658" y="35"/>
                  </a:lnTo>
                  <a:lnTo>
                    <a:pt x="641" y="41"/>
                  </a:lnTo>
                  <a:lnTo>
                    <a:pt x="625" y="46"/>
                  </a:lnTo>
                  <a:lnTo>
                    <a:pt x="610" y="53"/>
                  </a:lnTo>
                  <a:lnTo>
                    <a:pt x="596" y="61"/>
                  </a:lnTo>
                  <a:lnTo>
                    <a:pt x="584" y="69"/>
                  </a:lnTo>
                  <a:lnTo>
                    <a:pt x="572" y="77"/>
                  </a:lnTo>
                  <a:lnTo>
                    <a:pt x="562" y="87"/>
                  </a:lnTo>
                  <a:lnTo>
                    <a:pt x="554" y="96"/>
                  </a:lnTo>
                  <a:lnTo>
                    <a:pt x="546" y="105"/>
                  </a:lnTo>
                  <a:lnTo>
                    <a:pt x="540" y="115"/>
                  </a:lnTo>
                  <a:lnTo>
                    <a:pt x="535" y="127"/>
                  </a:lnTo>
                  <a:lnTo>
                    <a:pt x="532" y="139"/>
                  </a:lnTo>
                  <a:lnTo>
                    <a:pt x="524" y="160"/>
                  </a:lnTo>
                  <a:lnTo>
                    <a:pt x="516" y="190"/>
                  </a:lnTo>
                  <a:lnTo>
                    <a:pt x="506" y="227"/>
                  </a:lnTo>
                  <a:lnTo>
                    <a:pt x="498" y="264"/>
                  </a:lnTo>
                  <a:lnTo>
                    <a:pt x="491" y="301"/>
                  </a:lnTo>
                  <a:lnTo>
                    <a:pt x="486" y="331"/>
                  </a:lnTo>
                  <a:lnTo>
                    <a:pt x="482" y="352"/>
                  </a:lnTo>
                  <a:lnTo>
                    <a:pt x="481" y="360"/>
                  </a:lnTo>
                  <a:lnTo>
                    <a:pt x="479" y="387"/>
                  </a:lnTo>
                  <a:lnTo>
                    <a:pt x="474" y="437"/>
                  </a:lnTo>
                  <a:lnTo>
                    <a:pt x="466" y="506"/>
                  </a:lnTo>
                  <a:lnTo>
                    <a:pt x="455" y="591"/>
                  </a:lnTo>
                  <a:lnTo>
                    <a:pt x="442" y="687"/>
                  </a:lnTo>
                  <a:lnTo>
                    <a:pt x="428" y="789"/>
                  </a:lnTo>
                  <a:lnTo>
                    <a:pt x="412" y="895"/>
                  </a:lnTo>
                  <a:lnTo>
                    <a:pt x="396" y="1000"/>
                  </a:lnTo>
                  <a:lnTo>
                    <a:pt x="393" y="1001"/>
                  </a:lnTo>
                  <a:lnTo>
                    <a:pt x="391" y="1002"/>
                  </a:lnTo>
                  <a:lnTo>
                    <a:pt x="388" y="1003"/>
                  </a:lnTo>
                  <a:lnTo>
                    <a:pt x="385" y="1004"/>
                  </a:lnTo>
                  <a:lnTo>
                    <a:pt x="380" y="1008"/>
                  </a:lnTo>
                  <a:lnTo>
                    <a:pt x="372" y="1013"/>
                  </a:lnTo>
                  <a:lnTo>
                    <a:pt x="364" y="1022"/>
                  </a:lnTo>
                  <a:lnTo>
                    <a:pt x="355" y="1033"/>
                  </a:lnTo>
                  <a:lnTo>
                    <a:pt x="347" y="1051"/>
                  </a:lnTo>
                  <a:lnTo>
                    <a:pt x="339" y="1072"/>
                  </a:lnTo>
                  <a:lnTo>
                    <a:pt x="334" y="1101"/>
                  </a:lnTo>
                  <a:lnTo>
                    <a:pt x="329" y="1138"/>
                  </a:lnTo>
                  <a:lnTo>
                    <a:pt x="316" y="1191"/>
                  </a:lnTo>
                  <a:lnTo>
                    <a:pt x="304" y="1238"/>
                  </a:lnTo>
                  <a:lnTo>
                    <a:pt x="286" y="1287"/>
                  </a:lnTo>
                  <a:lnTo>
                    <a:pt x="267" y="1335"/>
                  </a:lnTo>
                  <a:lnTo>
                    <a:pt x="245" y="1382"/>
                  </a:lnTo>
                  <a:lnTo>
                    <a:pt x="221" y="1429"/>
                  </a:lnTo>
                  <a:lnTo>
                    <a:pt x="195" y="1475"/>
                  </a:lnTo>
                  <a:lnTo>
                    <a:pt x="169" y="1518"/>
                  </a:lnTo>
                  <a:lnTo>
                    <a:pt x="144" y="1560"/>
                  </a:lnTo>
                  <a:lnTo>
                    <a:pt x="118" y="1598"/>
                  </a:lnTo>
                  <a:lnTo>
                    <a:pt x="94" y="1633"/>
                  </a:lnTo>
                  <a:lnTo>
                    <a:pt x="72" y="1663"/>
                  </a:lnTo>
                  <a:lnTo>
                    <a:pt x="53" y="1691"/>
                  </a:lnTo>
                  <a:lnTo>
                    <a:pt x="36" y="1712"/>
                  </a:lnTo>
                  <a:lnTo>
                    <a:pt x="24" y="1728"/>
                  </a:lnTo>
                  <a:lnTo>
                    <a:pt x="16" y="1739"/>
                  </a:lnTo>
                  <a:lnTo>
                    <a:pt x="12" y="1743"/>
                  </a:lnTo>
                  <a:lnTo>
                    <a:pt x="1" y="1756"/>
                  </a:lnTo>
                  <a:lnTo>
                    <a:pt x="0" y="1775"/>
                  </a:lnTo>
                  <a:lnTo>
                    <a:pt x="1" y="1800"/>
                  </a:lnTo>
                  <a:lnTo>
                    <a:pt x="5" y="1826"/>
                  </a:lnTo>
                  <a:lnTo>
                    <a:pt x="12" y="1849"/>
                  </a:lnTo>
                  <a:lnTo>
                    <a:pt x="24" y="1872"/>
                  </a:lnTo>
                  <a:lnTo>
                    <a:pt x="36" y="1893"/>
                  </a:lnTo>
                  <a:lnTo>
                    <a:pt x="53" y="1914"/>
                  </a:lnTo>
                  <a:lnTo>
                    <a:pt x="70" y="1934"/>
                  </a:lnTo>
                  <a:lnTo>
                    <a:pt x="89" y="1952"/>
                  </a:lnTo>
                  <a:lnTo>
                    <a:pt x="69" y="2211"/>
                  </a:lnTo>
                  <a:lnTo>
                    <a:pt x="254" y="2057"/>
                  </a:lnTo>
                  <a:lnTo>
                    <a:pt x="279" y="2069"/>
                  </a:lnTo>
                  <a:lnTo>
                    <a:pt x="305" y="2079"/>
                  </a:lnTo>
                  <a:lnTo>
                    <a:pt x="328" y="2089"/>
                  </a:lnTo>
                  <a:lnTo>
                    <a:pt x="349" y="2096"/>
                  </a:lnTo>
                  <a:lnTo>
                    <a:pt x="367" y="2103"/>
                  </a:lnTo>
                  <a:lnTo>
                    <a:pt x="382" y="2109"/>
                  </a:lnTo>
                  <a:lnTo>
                    <a:pt x="393" y="2112"/>
                  </a:lnTo>
                  <a:lnTo>
                    <a:pt x="402" y="2115"/>
                  </a:lnTo>
                  <a:lnTo>
                    <a:pt x="468" y="2134"/>
                  </a:lnTo>
                  <a:lnTo>
                    <a:pt x="468" y="2132"/>
                  </a:lnTo>
                  <a:lnTo>
                    <a:pt x="535" y="2189"/>
                  </a:lnTo>
                  <a:lnTo>
                    <a:pt x="541" y="2194"/>
                  </a:lnTo>
                  <a:lnTo>
                    <a:pt x="555" y="2204"/>
                  </a:lnTo>
                  <a:lnTo>
                    <a:pt x="574" y="2219"/>
                  </a:lnTo>
                  <a:lnTo>
                    <a:pt x="597" y="2237"/>
                  </a:lnTo>
                  <a:lnTo>
                    <a:pt x="620" y="2255"/>
                  </a:lnTo>
                  <a:lnTo>
                    <a:pt x="640" y="2270"/>
                  </a:lnTo>
                  <a:lnTo>
                    <a:pt x="654" y="2280"/>
                  </a:lnTo>
                  <a:lnTo>
                    <a:pt x="660" y="2285"/>
                  </a:lnTo>
                  <a:lnTo>
                    <a:pt x="630" y="2130"/>
                  </a:lnTo>
                  <a:lnTo>
                    <a:pt x="622" y="2083"/>
                  </a:lnTo>
                  <a:lnTo>
                    <a:pt x="615" y="2032"/>
                  </a:lnTo>
                  <a:lnTo>
                    <a:pt x="610" y="1976"/>
                  </a:lnTo>
                  <a:lnTo>
                    <a:pt x="607" y="1920"/>
                  </a:lnTo>
                  <a:lnTo>
                    <a:pt x="607" y="1865"/>
                  </a:lnTo>
                  <a:lnTo>
                    <a:pt x="609" y="1814"/>
                  </a:lnTo>
                  <a:lnTo>
                    <a:pt x="617" y="1770"/>
                  </a:lnTo>
                  <a:lnTo>
                    <a:pt x="628" y="1736"/>
                  </a:lnTo>
                  <a:lnTo>
                    <a:pt x="641" y="1712"/>
                  </a:lnTo>
                  <a:lnTo>
                    <a:pt x="595" y="1612"/>
                  </a:lnTo>
                  <a:lnTo>
                    <a:pt x="724" y="1343"/>
                  </a:lnTo>
                  <a:lnTo>
                    <a:pt x="736" y="1338"/>
                  </a:lnTo>
                  <a:lnTo>
                    <a:pt x="751" y="1332"/>
                  </a:lnTo>
                  <a:lnTo>
                    <a:pt x="768" y="1325"/>
                  </a:lnTo>
                  <a:lnTo>
                    <a:pt x="787" y="1315"/>
                  </a:lnTo>
                  <a:lnTo>
                    <a:pt x="805" y="1307"/>
                  </a:lnTo>
                  <a:lnTo>
                    <a:pt x="822" y="1299"/>
                  </a:lnTo>
                  <a:lnTo>
                    <a:pt x="836" y="1291"/>
                  </a:lnTo>
                  <a:lnTo>
                    <a:pt x="846" y="1284"/>
                  </a:lnTo>
                  <a:lnTo>
                    <a:pt x="862" y="1266"/>
                  </a:lnTo>
                  <a:lnTo>
                    <a:pt x="869" y="1241"/>
                  </a:lnTo>
                  <a:lnTo>
                    <a:pt x="869" y="1213"/>
                  </a:lnTo>
                  <a:lnTo>
                    <a:pt x="865" y="1184"/>
                  </a:lnTo>
                  <a:lnTo>
                    <a:pt x="855" y="1155"/>
                  </a:lnTo>
                  <a:lnTo>
                    <a:pt x="845" y="1130"/>
                  </a:lnTo>
                  <a:lnTo>
                    <a:pt x="836" y="1109"/>
                  </a:lnTo>
                  <a:lnTo>
                    <a:pt x="829" y="1095"/>
                  </a:lnTo>
                  <a:lnTo>
                    <a:pt x="836" y="1074"/>
                  </a:lnTo>
                  <a:lnTo>
                    <a:pt x="846" y="1044"/>
                  </a:lnTo>
                  <a:lnTo>
                    <a:pt x="860" y="1006"/>
                  </a:lnTo>
                  <a:lnTo>
                    <a:pt x="877" y="962"/>
                  </a:lnTo>
                  <a:lnTo>
                    <a:pt x="897" y="912"/>
                  </a:lnTo>
                  <a:lnTo>
                    <a:pt x="919" y="858"/>
                  </a:lnTo>
                  <a:lnTo>
                    <a:pt x="944" y="802"/>
                  </a:lnTo>
                  <a:lnTo>
                    <a:pt x="971" y="743"/>
                  </a:lnTo>
                  <a:lnTo>
                    <a:pt x="1000" y="684"/>
                  </a:lnTo>
                  <a:lnTo>
                    <a:pt x="1033" y="627"/>
                  </a:lnTo>
                  <a:lnTo>
                    <a:pt x="1066" y="570"/>
                  </a:lnTo>
                  <a:lnTo>
                    <a:pt x="1102" y="516"/>
                  </a:lnTo>
                  <a:lnTo>
                    <a:pt x="1140" y="467"/>
                  </a:lnTo>
                  <a:lnTo>
                    <a:pt x="1179" y="423"/>
                  </a:lnTo>
                  <a:lnTo>
                    <a:pt x="1219" y="386"/>
                  </a:lnTo>
                  <a:lnTo>
                    <a:pt x="1261" y="356"/>
                  </a:lnTo>
                  <a:lnTo>
                    <a:pt x="1288" y="340"/>
                  </a:lnTo>
                  <a:lnTo>
                    <a:pt x="1288" y="309"/>
                  </a:lnTo>
                  <a:lnTo>
                    <a:pt x="1287" y="300"/>
                  </a:lnTo>
                  <a:lnTo>
                    <a:pt x="1285" y="288"/>
                  </a:lnTo>
                  <a:lnTo>
                    <a:pt x="1279" y="276"/>
                  </a:lnTo>
                  <a:lnTo>
                    <a:pt x="1270" y="259"/>
                  </a:lnTo>
                  <a:lnTo>
                    <a:pt x="1255" y="244"/>
                  </a:lnTo>
                  <a:lnTo>
                    <a:pt x="1233" y="229"/>
                  </a:lnTo>
                  <a:lnTo>
                    <a:pt x="1204" y="216"/>
                  </a:lnTo>
                  <a:lnTo>
                    <a:pt x="1167" y="2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2"/>
            <p:cNvSpPr>
              <a:spLocks/>
            </p:cNvSpPr>
            <p:nvPr/>
          </p:nvSpPr>
          <p:spPr bwMode="auto">
            <a:xfrm>
              <a:off x="7448551" y="2120900"/>
              <a:ext cx="74613" cy="117475"/>
            </a:xfrm>
            <a:custGeom>
              <a:avLst/>
              <a:gdLst>
                <a:gd name="T0" fmla="*/ 14 w 93"/>
                <a:gd name="T1" fmla="*/ 25 h 150"/>
                <a:gd name="T2" fmla="*/ 0 w 93"/>
                <a:gd name="T3" fmla="*/ 24 h 150"/>
                <a:gd name="T4" fmla="*/ 8 w 93"/>
                <a:gd name="T5" fmla="*/ 40 h 150"/>
                <a:gd name="T6" fmla="*/ 13 w 93"/>
                <a:gd name="T7" fmla="*/ 60 h 150"/>
                <a:gd name="T8" fmla="*/ 15 w 93"/>
                <a:gd name="T9" fmla="*/ 81 h 150"/>
                <a:gd name="T10" fmla="*/ 15 w 93"/>
                <a:gd name="T11" fmla="*/ 105 h 150"/>
                <a:gd name="T12" fmla="*/ 15 w 93"/>
                <a:gd name="T13" fmla="*/ 109 h 150"/>
                <a:gd name="T14" fmla="*/ 15 w 93"/>
                <a:gd name="T15" fmla="*/ 113 h 150"/>
                <a:gd name="T16" fmla="*/ 15 w 93"/>
                <a:gd name="T17" fmla="*/ 116 h 150"/>
                <a:gd name="T18" fmla="*/ 16 w 93"/>
                <a:gd name="T19" fmla="*/ 121 h 150"/>
                <a:gd name="T20" fmla="*/ 17 w 93"/>
                <a:gd name="T21" fmla="*/ 127 h 150"/>
                <a:gd name="T22" fmla="*/ 17 w 93"/>
                <a:gd name="T23" fmla="*/ 134 h 150"/>
                <a:gd name="T24" fmla="*/ 17 w 93"/>
                <a:gd name="T25" fmla="*/ 142 h 150"/>
                <a:gd name="T26" fmla="*/ 17 w 93"/>
                <a:gd name="T27" fmla="*/ 150 h 150"/>
                <a:gd name="T28" fmla="*/ 27 w 93"/>
                <a:gd name="T29" fmla="*/ 145 h 150"/>
                <a:gd name="T30" fmla="*/ 39 w 93"/>
                <a:gd name="T31" fmla="*/ 139 h 150"/>
                <a:gd name="T32" fmla="*/ 49 w 93"/>
                <a:gd name="T33" fmla="*/ 135 h 150"/>
                <a:gd name="T34" fmla="*/ 59 w 93"/>
                <a:gd name="T35" fmla="*/ 130 h 150"/>
                <a:gd name="T36" fmla="*/ 67 w 93"/>
                <a:gd name="T37" fmla="*/ 126 h 150"/>
                <a:gd name="T38" fmla="*/ 75 w 93"/>
                <a:gd name="T39" fmla="*/ 122 h 150"/>
                <a:gd name="T40" fmla="*/ 80 w 93"/>
                <a:gd name="T41" fmla="*/ 119 h 150"/>
                <a:gd name="T42" fmla="*/ 85 w 93"/>
                <a:gd name="T43" fmla="*/ 116 h 150"/>
                <a:gd name="T44" fmla="*/ 91 w 93"/>
                <a:gd name="T45" fmla="*/ 109 h 150"/>
                <a:gd name="T46" fmla="*/ 93 w 93"/>
                <a:gd name="T47" fmla="*/ 99 h 150"/>
                <a:gd name="T48" fmla="*/ 93 w 93"/>
                <a:gd name="T49" fmla="*/ 85 h 150"/>
                <a:gd name="T50" fmla="*/ 91 w 93"/>
                <a:gd name="T51" fmla="*/ 70 h 150"/>
                <a:gd name="T52" fmla="*/ 87 w 93"/>
                <a:gd name="T53" fmla="*/ 53 h 150"/>
                <a:gd name="T54" fmla="*/ 82 w 93"/>
                <a:gd name="T55" fmla="*/ 36 h 150"/>
                <a:gd name="T56" fmla="*/ 75 w 93"/>
                <a:gd name="T57" fmla="*/ 17 h 150"/>
                <a:gd name="T58" fmla="*/ 68 w 93"/>
                <a:gd name="T59" fmla="*/ 0 h 150"/>
                <a:gd name="T60" fmla="*/ 14 w 93"/>
                <a:gd name="T61" fmla="*/ 2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150">
                  <a:moveTo>
                    <a:pt x="14" y="25"/>
                  </a:moveTo>
                  <a:lnTo>
                    <a:pt x="0" y="24"/>
                  </a:lnTo>
                  <a:lnTo>
                    <a:pt x="8" y="40"/>
                  </a:lnTo>
                  <a:lnTo>
                    <a:pt x="13" y="60"/>
                  </a:lnTo>
                  <a:lnTo>
                    <a:pt x="15" y="81"/>
                  </a:lnTo>
                  <a:lnTo>
                    <a:pt x="15" y="105"/>
                  </a:lnTo>
                  <a:lnTo>
                    <a:pt x="15" y="109"/>
                  </a:lnTo>
                  <a:lnTo>
                    <a:pt x="15" y="113"/>
                  </a:lnTo>
                  <a:lnTo>
                    <a:pt x="15" y="116"/>
                  </a:lnTo>
                  <a:lnTo>
                    <a:pt x="16" y="121"/>
                  </a:lnTo>
                  <a:lnTo>
                    <a:pt x="17" y="127"/>
                  </a:lnTo>
                  <a:lnTo>
                    <a:pt x="17" y="134"/>
                  </a:lnTo>
                  <a:lnTo>
                    <a:pt x="17" y="142"/>
                  </a:lnTo>
                  <a:lnTo>
                    <a:pt x="17" y="150"/>
                  </a:lnTo>
                  <a:lnTo>
                    <a:pt x="27" y="145"/>
                  </a:lnTo>
                  <a:lnTo>
                    <a:pt x="39" y="139"/>
                  </a:lnTo>
                  <a:lnTo>
                    <a:pt x="49" y="135"/>
                  </a:lnTo>
                  <a:lnTo>
                    <a:pt x="59" y="130"/>
                  </a:lnTo>
                  <a:lnTo>
                    <a:pt x="67" y="126"/>
                  </a:lnTo>
                  <a:lnTo>
                    <a:pt x="75" y="122"/>
                  </a:lnTo>
                  <a:lnTo>
                    <a:pt x="80" y="119"/>
                  </a:lnTo>
                  <a:lnTo>
                    <a:pt x="85" y="116"/>
                  </a:lnTo>
                  <a:lnTo>
                    <a:pt x="91" y="109"/>
                  </a:lnTo>
                  <a:lnTo>
                    <a:pt x="93" y="99"/>
                  </a:lnTo>
                  <a:lnTo>
                    <a:pt x="93" y="85"/>
                  </a:lnTo>
                  <a:lnTo>
                    <a:pt x="91" y="70"/>
                  </a:lnTo>
                  <a:lnTo>
                    <a:pt x="87" y="53"/>
                  </a:lnTo>
                  <a:lnTo>
                    <a:pt x="82" y="36"/>
                  </a:lnTo>
                  <a:lnTo>
                    <a:pt x="75" y="17"/>
                  </a:lnTo>
                  <a:lnTo>
                    <a:pt x="68" y="0"/>
                  </a:lnTo>
                  <a:lnTo>
                    <a:pt x="14" y="25"/>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3"/>
            <p:cNvSpPr>
              <a:spLocks/>
            </p:cNvSpPr>
            <p:nvPr/>
          </p:nvSpPr>
          <p:spPr bwMode="auto">
            <a:xfrm>
              <a:off x="7496176" y="1330325"/>
              <a:ext cx="139700" cy="192088"/>
            </a:xfrm>
            <a:custGeom>
              <a:avLst/>
              <a:gdLst>
                <a:gd name="T0" fmla="*/ 72 w 175"/>
                <a:gd name="T1" fmla="*/ 95 h 242"/>
                <a:gd name="T2" fmla="*/ 115 w 175"/>
                <a:gd name="T3" fmla="*/ 120 h 242"/>
                <a:gd name="T4" fmla="*/ 75 w 175"/>
                <a:gd name="T5" fmla="*/ 209 h 242"/>
                <a:gd name="T6" fmla="*/ 76 w 175"/>
                <a:gd name="T7" fmla="*/ 209 h 242"/>
                <a:gd name="T8" fmla="*/ 76 w 175"/>
                <a:gd name="T9" fmla="*/ 209 h 242"/>
                <a:gd name="T10" fmla="*/ 76 w 175"/>
                <a:gd name="T11" fmla="*/ 209 h 242"/>
                <a:gd name="T12" fmla="*/ 76 w 175"/>
                <a:gd name="T13" fmla="*/ 209 h 242"/>
                <a:gd name="T14" fmla="*/ 91 w 175"/>
                <a:gd name="T15" fmla="*/ 209 h 242"/>
                <a:gd name="T16" fmla="*/ 106 w 175"/>
                <a:gd name="T17" fmla="*/ 211 h 242"/>
                <a:gd name="T18" fmla="*/ 118 w 175"/>
                <a:gd name="T19" fmla="*/ 213 h 242"/>
                <a:gd name="T20" fmla="*/ 131 w 175"/>
                <a:gd name="T21" fmla="*/ 217 h 242"/>
                <a:gd name="T22" fmla="*/ 143 w 175"/>
                <a:gd name="T23" fmla="*/ 221 h 242"/>
                <a:gd name="T24" fmla="*/ 153 w 175"/>
                <a:gd name="T25" fmla="*/ 227 h 242"/>
                <a:gd name="T26" fmla="*/ 162 w 175"/>
                <a:gd name="T27" fmla="*/ 234 h 242"/>
                <a:gd name="T28" fmla="*/ 170 w 175"/>
                <a:gd name="T29" fmla="*/ 242 h 242"/>
                <a:gd name="T30" fmla="*/ 174 w 175"/>
                <a:gd name="T31" fmla="*/ 212 h 242"/>
                <a:gd name="T32" fmla="*/ 175 w 175"/>
                <a:gd name="T33" fmla="*/ 183 h 242"/>
                <a:gd name="T34" fmla="*/ 173 w 175"/>
                <a:gd name="T35" fmla="*/ 156 h 242"/>
                <a:gd name="T36" fmla="*/ 167 w 175"/>
                <a:gd name="T37" fmla="*/ 128 h 242"/>
                <a:gd name="T38" fmla="*/ 160 w 175"/>
                <a:gd name="T39" fmla="*/ 103 h 242"/>
                <a:gd name="T40" fmla="*/ 149 w 175"/>
                <a:gd name="T41" fmla="*/ 80 h 242"/>
                <a:gd name="T42" fmla="*/ 137 w 175"/>
                <a:gd name="T43" fmla="*/ 58 h 242"/>
                <a:gd name="T44" fmla="*/ 122 w 175"/>
                <a:gd name="T45" fmla="*/ 39 h 242"/>
                <a:gd name="T46" fmla="*/ 116 w 175"/>
                <a:gd name="T47" fmla="*/ 32 h 242"/>
                <a:gd name="T48" fmla="*/ 107 w 175"/>
                <a:gd name="T49" fmla="*/ 24 h 242"/>
                <a:gd name="T50" fmla="*/ 96 w 175"/>
                <a:gd name="T51" fmla="*/ 16 h 242"/>
                <a:gd name="T52" fmla="*/ 85 w 175"/>
                <a:gd name="T53" fmla="*/ 8 h 242"/>
                <a:gd name="T54" fmla="*/ 71 w 175"/>
                <a:gd name="T55" fmla="*/ 4 h 242"/>
                <a:gd name="T56" fmla="*/ 56 w 175"/>
                <a:gd name="T57" fmla="*/ 0 h 242"/>
                <a:gd name="T58" fmla="*/ 41 w 175"/>
                <a:gd name="T59" fmla="*/ 1 h 242"/>
                <a:gd name="T60" fmla="*/ 25 w 175"/>
                <a:gd name="T61" fmla="*/ 7 h 242"/>
                <a:gd name="T62" fmla="*/ 14 w 175"/>
                <a:gd name="T63" fmla="*/ 13 h 242"/>
                <a:gd name="T64" fmla="*/ 6 w 175"/>
                <a:gd name="T65" fmla="*/ 17 h 242"/>
                <a:gd name="T66" fmla="*/ 2 w 175"/>
                <a:gd name="T67" fmla="*/ 21 h 242"/>
                <a:gd name="T68" fmla="*/ 0 w 175"/>
                <a:gd name="T69" fmla="*/ 23 h 242"/>
                <a:gd name="T70" fmla="*/ 2 w 175"/>
                <a:gd name="T71" fmla="*/ 29 h 242"/>
                <a:gd name="T72" fmla="*/ 7 w 175"/>
                <a:gd name="T73" fmla="*/ 37 h 242"/>
                <a:gd name="T74" fmla="*/ 14 w 175"/>
                <a:gd name="T75" fmla="*/ 46 h 242"/>
                <a:gd name="T76" fmla="*/ 23 w 175"/>
                <a:gd name="T77" fmla="*/ 55 h 242"/>
                <a:gd name="T78" fmla="*/ 33 w 175"/>
                <a:gd name="T79" fmla="*/ 66 h 242"/>
                <a:gd name="T80" fmla="*/ 46 w 175"/>
                <a:gd name="T81" fmla="*/ 76 h 242"/>
                <a:gd name="T82" fmla="*/ 58 w 175"/>
                <a:gd name="T83" fmla="*/ 85 h 242"/>
                <a:gd name="T84" fmla="*/ 72 w 175"/>
                <a:gd name="T85" fmla="*/ 9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5" h="242">
                  <a:moveTo>
                    <a:pt x="72" y="95"/>
                  </a:moveTo>
                  <a:lnTo>
                    <a:pt x="115" y="120"/>
                  </a:lnTo>
                  <a:lnTo>
                    <a:pt x="75" y="209"/>
                  </a:lnTo>
                  <a:lnTo>
                    <a:pt x="76" y="209"/>
                  </a:lnTo>
                  <a:lnTo>
                    <a:pt x="76" y="209"/>
                  </a:lnTo>
                  <a:lnTo>
                    <a:pt x="76" y="209"/>
                  </a:lnTo>
                  <a:lnTo>
                    <a:pt x="76" y="209"/>
                  </a:lnTo>
                  <a:lnTo>
                    <a:pt x="91" y="209"/>
                  </a:lnTo>
                  <a:lnTo>
                    <a:pt x="106" y="211"/>
                  </a:lnTo>
                  <a:lnTo>
                    <a:pt x="118" y="213"/>
                  </a:lnTo>
                  <a:lnTo>
                    <a:pt x="131" y="217"/>
                  </a:lnTo>
                  <a:lnTo>
                    <a:pt x="143" y="221"/>
                  </a:lnTo>
                  <a:lnTo>
                    <a:pt x="153" y="227"/>
                  </a:lnTo>
                  <a:lnTo>
                    <a:pt x="162" y="234"/>
                  </a:lnTo>
                  <a:lnTo>
                    <a:pt x="170" y="242"/>
                  </a:lnTo>
                  <a:lnTo>
                    <a:pt x="174" y="212"/>
                  </a:lnTo>
                  <a:lnTo>
                    <a:pt x="175" y="183"/>
                  </a:lnTo>
                  <a:lnTo>
                    <a:pt x="173" y="156"/>
                  </a:lnTo>
                  <a:lnTo>
                    <a:pt x="167" y="128"/>
                  </a:lnTo>
                  <a:lnTo>
                    <a:pt x="160" y="103"/>
                  </a:lnTo>
                  <a:lnTo>
                    <a:pt x="149" y="80"/>
                  </a:lnTo>
                  <a:lnTo>
                    <a:pt x="137" y="58"/>
                  </a:lnTo>
                  <a:lnTo>
                    <a:pt x="122" y="39"/>
                  </a:lnTo>
                  <a:lnTo>
                    <a:pt x="116" y="32"/>
                  </a:lnTo>
                  <a:lnTo>
                    <a:pt x="107" y="24"/>
                  </a:lnTo>
                  <a:lnTo>
                    <a:pt x="96" y="16"/>
                  </a:lnTo>
                  <a:lnTo>
                    <a:pt x="85" y="8"/>
                  </a:lnTo>
                  <a:lnTo>
                    <a:pt x="71" y="4"/>
                  </a:lnTo>
                  <a:lnTo>
                    <a:pt x="56" y="0"/>
                  </a:lnTo>
                  <a:lnTo>
                    <a:pt x="41" y="1"/>
                  </a:lnTo>
                  <a:lnTo>
                    <a:pt x="25" y="7"/>
                  </a:lnTo>
                  <a:lnTo>
                    <a:pt x="14" y="13"/>
                  </a:lnTo>
                  <a:lnTo>
                    <a:pt x="6" y="17"/>
                  </a:lnTo>
                  <a:lnTo>
                    <a:pt x="2" y="21"/>
                  </a:lnTo>
                  <a:lnTo>
                    <a:pt x="0" y="23"/>
                  </a:lnTo>
                  <a:lnTo>
                    <a:pt x="2" y="29"/>
                  </a:lnTo>
                  <a:lnTo>
                    <a:pt x="7" y="37"/>
                  </a:lnTo>
                  <a:lnTo>
                    <a:pt x="14" y="46"/>
                  </a:lnTo>
                  <a:lnTo>
                    <a:pt x="23" y="55"/>
                  </a:lnTo>
                  <a:lnTo>
                    <a:pt x="33" y="66"/>
                  </a:lnTo>
                  <a:lnTo>
                    <a:pt x="46" y="76"/>
                  </a:lnTo>
                  <a:lnTo>
                    <a:pt x="58" y="85"/>
                  </a:lnTo>
                  <a:lnTo>
                    <a:pt x="72" y="95"/>
                  </a:lnTo>
                  <a:close/>
                </a:path>
              </a:pathLst>
            </a:custGeom>
            <a:solidFill>
              <a:srgbClr val="47A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4"/>
            <p:cNvSpPr>
              <a:spLocks/>
            </p:cNvSpPr>
            <p:nvPr/>
          </p:nvSpPr>
          <p:spPr bwMode="auto">
            <a:xfrm>
              <a:off x="7219951" y="1389063"/>
              <a:ext cx="385763" cy="727075"/>
            </a:xfrm>
            <a:custGeom>
              <a:avLst/>
              <a:gdLst>
                <a:gd name="T0" fmla="*/ 3 w 486"/>
                <a:gd name="T1" fmla="*/ 770 h 914"/>
                <a:gd name="T2" fmla="*/ 24 w 486"/>
                <a:gd name="T3" fmla="*/ 607 h 914"/>
                <a:gd name="T4" fmla="*/ 53 w 486"/>
                <a:gd name="T5" fmla="*/ 380 h 914"/>
                <a:gd name="T6" fmla="*/ 74 w 486"/>
                <a:gd name="T7" fmla="*/ 199 h 914"/>
                <a:gd name="T8" fmla="*/ 82 w 486"/>
                <a:gd name="T9" fmla="*/ 113 h 914"/>
                <a:gd name="T10" fmla="*/ 104 w 486"/>
                <a:gd name="T11" fmla="*/ 18 h 914"/>
                <a:gd name="T12" fmla="*/ 110 w 486"/>
                <a:gd name="T13" fmla="*/ 2 h 914"/>
                <a:gd name="T14" fmla="*/ 121 w 486"/>
                <a:gd name="T15" fmla="*/ 17 h 914"/>
                <a:gd name="T16" fmla="*/ 142 w 486"/>
                <a:gd name="T17" fmla="*/ 44 h 914"/>
                <a:gd name="T18" fmla="*/ 172 w 486"/>
                <a:gd name="T19" fmla="*/ 77 h 914"/>
                <a:gd name="T20" fmla="*/ 211 w 486"/>
                <a:gd name="T21" fmla="*/ 112 h 914"/>
                <a:gd name="T22" fmla="*/ 260 w 486"/>
                <a:gd name="T23" fmla="*/ 145 h 914"/>
                <a:gd name="T24" fmla="*/ 319 w 486"/>
                <a:gd name="T25" fmla="*/ 172 h 914"/>
                <a:gd name="T26" fmla="*/ 387 w 486"/>
                <a:gd name="T27" fmla="*/ 187 h 914"/>
                <a:gd name="T28" fmla="*/ 455 w 486"/>
                <a:gd name="T29" fmla="*/ 192 h 914"/>
                <a:gd name="T30" fmla="*/ 484 w 486"/>
                <a:gd name="T31" fmla="*/ 216 h 914"/>
                <a:gd name="T32" fmla="*/ 481 w 486"/>
                <a:gd name="T33" fmla="*/ 254 h 914"/>
                <a:gd name="T34" fmla="*/ 464 w 486"/>
                <a:gd name="T35" fmla="*/ 297 h 914"/>
                <a:gd name="T36" fmla="*/ 451 w 486"/>
                <a:gd name="T37" fmla="*/ 327 h 914"/>
                <a:gd name="T38" fmla="*/ 430 w 486"/>
                <a:gd name="T39" fmla="*/ 382 h 914"/>
                <a:gd name="T40" fmla="*/ 395 w 486"/>
                <a:gd name="T41" fmla="*/ 469 h 914"/>
                <a:gd name="T42" fmla="*/ 355 w 486"/>
                <a:gd name="T43" fmla="*/ 572 h 914"/>
                <a:gd name="T44" fmla="*/ 312 w 486"/>
                <a:gd name="T45" fmla="*/ 681 h 914"/>
                <a:gd name="T46" fmla="*/ 272 w 486"/>
                <a:gd name="T47" fmla="*/ 782 h 914"/>
                <a:gd name="T48" fmla="*/ 241 w 486"/>
                <a:gd name="T49" fmla="*/ 861 h 914"/>
                <a:gd name="T50" fmla="*/ 222 w 486"/>
                <a:gd name="T51" fmla="*/ 907 h 914"/>
                <a:gd name="T52" fmla="*/ 218 w 486"/>
                <a:gd name="T53" fmla="*/ 914 h 914"/>
                <a:gd name="T54" fmla="*/ 204 w 486"/>
                <a:gd name="T55" fmla="*/ 912 h 914"/>
                <a:gd name="T56" fmla="*/ 180 w 486"/>
                <a:gd name="T57" fmla="*/ 906 h 914"/>
                <a:gd name="T58" fmla="*/ 147 w 486"/>
                <a:gd name="T59" fmla="*/ 897 h 914"/>
                <a:gd name="T60" fmla="*/ 112 w 486"/>
                <a:gd name="T61" fmla="*/ 883 h 914"/>
                <a:gd name="T62" fmla="*/ 75 w 486"/>
                <a:gd name="T63" fmla="*/ 865 h 914"/>
                <a:gd name="T64" fmla="*/ 40 w 486"/>
                <a:gd name="T65" fmla="*/ 842 h 914"/>
                <a:gd name="T66" fmla="*/ 11 w 486"/>
                <a:gd name="T67" fmla="*/ 813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914">
                  <a:moveTo>
                    <a:pt x="0" y="796"/>
                  </a:moveTo>
                  <a:lnTo>
                    <a:pt x="3" y="770"/>
                  </a:lnTo>
                  <a:lnTo>
                    <a:pt x="13" y="702"/>
                  </a:lnTo>
                  <a:lnTo>
                    <a:pt x="24" y="607"/>
                  </a:lnTo>
                  <a:lnTo>
                    <a:pt x="39" y="494"/>
                  </a:lnTo>
                  <a:lnTo>
                    <a:pt x="53" y="380"/>
                  </a:lnTo>
                  <a:lnTo>
                    <a:pt x="66" y="277"/>
                  </a:lnTo>
                  <a:lnTo>
                    <a:pt x="74" y="199"/>
                  </a:lnTo>
                  <a:lnTo>
                    <a:pt x="77" y="158"/>
                  </a:lnTo>
                  <a:lnTo>
                    <a:pt x="82" y="113"/>
                  </a:lnTo>
                  <a:lnTo>
                    <a:pt x="93" y="61"/>
                  </a:lnTo>
                  <a:lnTo>
                    <a:pt x="104" y="18"/>
                  </a:lnTo>
                  <a:lnTo>
                    <a:pt x="109" y="0"/>
                  </a:lnTo>
                  <a:lnTo>
                    <a:pt x="110" y="2"/>
                  </a:lnTo>
                  <a:lnTo>
                    <a:pt x="114" y="8"/>
                  </a:lnTo>
                  <a:lnTo>
                    <a:pt x="121" y="17"/>
                  </a:lnTo>
                  <a:lnTo>
                    <a:pt x="130" y="30"/>
                  </a:lnTo>
                  <a:lnTo>
                    <a:pt x="142" y="44"/>
                  </a:lnTo>
                  <a:lnTo>
                    <a:pt x="155" y="60"/>
                  </a:lnTo>
                  <a:lnTo>
                    <a:pt x="172" y="77"/>
                  </a:lnTo>
                  <a:lnTo>
                    <a:pt x="190" y="94"/>
                  </a:lnTo>
                  <a:lnTo>
                    <a:pt x="211" y="112"/>
                  </a:lnTo>
                  <a:lnTo>
                    <a:pt x="235" y="129"/>
                  </a:lnTo>
                  <a:lnTo>
                    <a:pt x="260" y="145"/>
                  </a:lnTo>
                  <a:lnTo>
                    <a:pt x="289" y="159"/>
                  </a:lnTo>
                  <a:lnTo>
                    <a:pt x="319" y="172"/>
                  </a:lnTo>
                  <a:lnTo>
                    <a:pt x="351" y="181"/>
                  </a:lnTo>
                  <a:lnTo>
                    <a:pt x="387" y="187"/>
                  </a:lnTo>
                  <a:lnTo>
                    <a:pt x="424" y="189"/>
                  </a:lnTo>
                  <a:lnTo>
                    <a:pt x="455" y="192"/>
                  </a:lnTo>
                  <a:lnTo>
                    <a:pt x="474" y="201"/>
                  </a:lnTo>
                  <a:lnTo>
                    <a:pt x="484" y="216"/>
                  </a:lnTo>
                  <a:lnTo>
                    <a:pt x="486" y="235"/>
                  </a:lnTo>
                  <a:lnTo>
                    <a:pt x="481" y="254"/>
                  </a:lnTo>
                  <a:lnTo>
                    <a:pt x="473" y="276"/>
                  </a:lnTo>
                  <a:lnTo>
                    <a:pt x="464" y="297"/>
                  </a:lnTo>
                  <a:lnTo>
                    <a:pt x="456" y="315"/>
                  </a:lnTo>
                  <a:lnTo>
                    <a:pt x="451" y="327"/>
                  </a:lnTo>
                  <a:lnTo>
                    <a:pt x="442" y="350"/>
                  </a:lnTo>
                  <a:lnTo>
                    <a:pt x="430" y="382"/>
                  </a:lnTo>
                  <a:lnTo>
                    <a:pt x="413" y="423"/>
                  </a:lnTo>
                  <a:lnTo>
                    <a:pt x="395" y="469"/>
                  </a:lnTo>
                  <a:lnTo>
                    <a:pt x="375" y="518"/>
                  </a:lnTo>
                  <a:lnTo>
                    <a:pt x="355" y="572"/>
                  </a:lnTo>
                  <a:lnTo>
                    <a:pt x="333" y="626"/>
                  </a:lnTo>
                  <a:lnTo>
                    <a:pt x="312" y="681"/>
                  </a:lnTo>
                  <a:lnTo>
                    <a:pt x="291" y="734"/>
                  </a:lnTo>
                  <a:lnTo>
                    <a:pt x="272" y="782"/>
                  </a:lnTo>
                  <a:lnTo>
                    <a:pt x="254" y="826"/>
                  </a:lnTo>
                  <a:lnTo>
                    <a:pt x="241" y="861"/>
                  </a:lnTo>
                  <a:lnTo>
                    <a:pt x="229" y="890"/>
                  </a:lnTo>
                  <a:lnTo>
                    <a:pt x="222" y="907"/>
                  </a:lnTo>
                  <a:lnTo>
                    <a:pt x="220" y="914"/>
                  </a:lnTo>
                  <a:lnTo>
                    <a:pt x="218" y="914"/>
                  </a:lnTo>
                  <a:lnTo>
                    <a:pt x="213" y="913"/>
                  </a:lnTo>
                  <a:lnTo>
                    <a:pt x="204" y="912"/>
                  </a:lnTo>
                  <a:lnTo>
                    <a:pt x="193" y="909"/>
                  </a:lnTo>
                  <a:lnTo>
                    <a:pt x="180" y="906"/>
                  </a:lnTo>
                  <a:lnTo>
                    <a:pt x="165" y="902"/>
                  </a:lnTo>
                  <a:lnTo>
                    <a:pt x="147" y="897"/>
                  </a:lnTo>
                  <a:lnTo>
                    <a:pt x="130" y="890"/>
                  </a:lnTo>
                  <a:lnTo>
                    <a:pt x="112" y="883"/>
                  </a:lnTo>
                  <a:lnTo>
                    <a:pt x="93" y="875"/>
                  </a:lnTo>
                  <a:lnTo>
                    <a:pt x="75" y="865"/>
                  </a:lnTo>
                  <a:lnTo>
                    <a:pt x="58" y="854"/>
                  </a:lnTo>
                  <a:lnTo>
                    <a:pt x="40" y="842"/>
                  </a:lnTo>
                  <a:lnTo>
                    <a:pt x="25" y="828"/>
                  </a:lnTo>
                  <a:lnTo>
                    <a:pt x="11" y="813"/>
                  </a:lnTo>
                  <a:lnTo>
                    <a:pt x="0" y="7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5"/>
            <p:cNvSpPr>
              <a:spLocks/>
            </p:cNvSpPr>
            <p:nvPr/>
          </p:nvSpPr>
          <p:spPr bwMode="auto">
            <a:xfrm>
              <a:off x="6907213" y="2181225"/>
              <a:ext cx="427038" cy="671513"/>
            </a:xfrm>
            <a:custGeom>
              <a:avLst/>
              <a:gdLst>
                <a:gd name="T0" fmla="*/ 313 w 538"/>
                <a:gd name="T1" fmla="*/ 0 h 848"/>
                <a:gd name="T2" fmla="*/ 314 w 538"/>
                <a:gd name="T3" fmla="*/ 1 h 848"/>
                <a:gd name="T4" fmla="*/ 318 w 538"/>
                <a:gd name="T5" fmla="*/ 5 h 848"/>
                <a:gd name="T6" fmla="*/ 325 w 538"/>
                <a:gd name="T7" fmla="*/ 10 h 848"/>
                <a:gd name="T8" fmla="*/ 333 w 538"/>
                <a:gd name="T9" fmla="*/ 17 h 848"/>
                <a:gd name="T10" fmla="*/ 343 w 538"/>
                <a:gd name="T11" fmla="*/ 25 h 848"/>
                <a:gd name="T12" fmla="*/ 355 w 538"/>
                <a:gd name="T13" fmla="*/ 36 h 848"/>
                <a:gd name="T14" fmla="*/ 368 w 538"/>
                <a:gd name="T15" fmla="*/ 45 h 848"/>
                <a:gd name="T16" fmla="*/ 383 w 538"/>
                <a:gd name="T17" fmla="*/ 55 h 848"/>
                <a:gd name="T18" fmla="*/ 400 w 538"/>
                <a:gd name="T19" fmla="*/ 67 h 848"/>
                <a:gd name="T20" fmla="*/ 418 w 538"/>
                <a:gd name="T21" fmla="*/ 76 h 848"/>
                <a:gd name="T22" fmla="*/ 436 w 538"/>
                <a:gd name="T23" fmla="*/ 86 h 848"/>
                <a:gd name="T24" fmla="*/ 456 w 538"/>
                <a:gd name="T25" fmla="*/ 94 h 848"/>
                <a:gd name="T26" fmla="*/ 476 w 538"/>
                <a:gd name="T27" fmla="*/ 101 h 848"/>
                <a:gd name="T28" fmla="*/ 496 w 538"/>
                <a:gd name="T29" fmla="*/ 107 h 848"/>
                <a:gd name="T30" fmla="*/ 517 w 538"/>
                <a:gd name="T31" fmla="*/ 111 h 848"/>
                <a:gd name="T32" fmla="*/ 538 w 538"/>
                <a:gd name="T33" fmla="*/ 112 h 848"/>
                <a:gd name="T34" fmla="*/ 531 w 538"/>
                <a:gd name="T35" fmla="*/ 139 h 848"/>
                <a:gd name="T36" fmla="*/ 511 w 538"/>
                <a:gd name="T37" fmla="*/ 211 h 848"/>
                <a:gd name="T38" fmla="*/ 485 w 538"/>
                <a:gd name="T39" fmla="*/ 316 h 848"/>
                <a:gd name="T40" fmla="*/ 454 w 538"/>
                <a:gd name="T41" fmla="*/ 438 h 848"/>
                <a:gd name="T42" fmla="*/ 421 w 538"/>
                <a:gd name="T43" fmla="*/ 567 h 848"/>
                <a:gd name="T44" fmla="*/ 394 w 538"/>
                <a:gd name="T45" fmla="*/ 686 h 848"/>
                <a:gd name="T46" fmla="*/ 373 w 538"/>
                <a:gd name="T47" fmla="*/ 784 h 848"/>
                <a:gd name="T48" fmla="*/ 363 w 538"/>
                <a:gd name="T49" fmla="*/ 848 h 848"/>
                <a:gd name="T50" fmla="*/ 358 w 538"/>
                <a:gd name="T51" fmla="*/ 846 h 848"/>
                <a:gd name="T52" fmla="*/ 347 w 538"/>
                <a:gd name="T53" fmla="*/ 843 h 848"/>
                <a:gd name="T54" fmla="*/ 328 w 538"/>
                <a:gd name="T55" fmla="*/ 836 h 848"/>
                <a:gd name="T56" fmla="*/ 305 w 538"/>
                <a:gd name="T57" fmla="*/ 828 h 848"/>
                <a:gd name="T58" fmla="*/ 277 w 538"/>
                <a:gd name="T59" fmla="*/ 817 h 848"/>
                <a:gd name="T60" fmla="*/ 245 w 538"/>
                <a:gd name="T61" fmla="*/ 804 h 848"/>
                <a:gd name="T62" fmla="*/ 213 w 538"/>
                <a:gd name="T63" fmla="*/ 788 h 848"/>
                <a:gd name="T64" fmla="*/ 178 w 538"/>
                <a:gd name="T65" fmla="*/ 770 h 848"/>
                <a:gd name="T66" fmla="*/ 144 w 538"/>
                <a:gd name="T67" fmla="*/ 751 h 848"/>
                <a:gd name="T68" fmla="*/ 112 w 538"/>
                <a:gd name="T69" fmla="*/ 730 h 848"/>
                <a:gd name="T70" fmla="*/ 81 w 538"/>
                <a:gd name="T71" fmla="*/ 706 h 848"/>
                <a:gd name="T72" fmla="*/ 53 w 538"/>
                <a:gd name="T73" fmla="*/ 681 h 848"/>
                <a:gd name="T74" fmla="*/ 30 w 538"/>
                <a:gd name="T75" fmla="*/ 654 h 848"/>
                <a:gd name="T76" fmla="*/ 14 w 538"/>
                <a:gd name="T77" fmla="*/ 625 h 848"/>
                <a:gd name="T78" fmla="*/ 2 w 538"/>
                <a:gd name="T79" fmla="*/ 595 h 848"/>
                <a:gd name="T80" fmla="*/ 0 w 538"/>
                <a:gd name="T81" fmla="*/ 563 h 848"/>
                <a:gd name="T82" fmla="*/ 2 w 538"/>
                <a:gd name="T83" fmla="*/ 560 h 848"/>
                <a:gd name="T84" fmla="*/ 10 w 538"/>
                <a:gd name="T85" fmla="*/ 551 h 848"/>
                <a:gd name="T86" fmla="*/ 23 w 538"/>
                <a:gd name="T87" fmla="*/ 534 h 848"/>
                <a:gd name="T88" fmla="*/ 40 w 538"/>
                <a:gd name="T89" fmla="*/ 513 h 848"/>
                <a:gd name="T90" fmla="*/ 60 w 538"/>
                <a:gd name="T91" fmla="*/ 486 h 848"/>
                <a:gd name="T92" fmla="*/ 83 w 538"/>
                <a:gd name="T93" fmla="*/ 455 h 848"/>
                <a:gd name="T94" fmla="*/ 107 w 538"/>
                <a:gd name="T95" fmla="*/ 420 h 848"/>
                <a:gd name="T96" fmla="*/ 132 w 538"/>
                <a:gd name="T97" fmla="*/ 381 h 848"/>
                <a:gd name="T98" fmla="*/ 160 w 538"/>
                <a:gd name="T99" fmla="*/ 340 h 848"/>
                <a:gd name="T100" fmla="*/ 186 w 538"/>
                <a:gd name="T101" fmla="*/ 296 h 848"/>
                <a:gd name="T102" fmla="*/ 213 w 538"/>
                <a:gd name="T103" fmla="*/ 249 h 848"/>
                <a:gd name="T104" fmla="*/ 237 w 538"/>
                <a:gd name="T105" fmla="*/ 200 h 848"/>
                <a:gd name="T106" fmla="*/ 260 w 538"/>
                <a:gd name="T107" fmla="*/ 151 h 848"/>
                <a:gd name="T108" fmla="*/ 282 w 538"/>
                <a:gd name="T109" fmla="*/ 101 h 848"/>
                <a:gd name="T110" fmla="*/ 299 w 538"/>
                <a:gd name="T111" fmla="*/ 51 h 848"/>
                <a:gd name="T112" fmla="*/ 313 w 538"/>
                <a:gd name="T113"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8" h="848">
                  <a:moveTo>
                    <a:pt x="313" y="0"/>
                  </a:moveTo>
                  <a:lnTo>
                    <a:pt x="314" y="1"/>
                  </a:lnTo>
                  <a:lnTo>
                    <a:pt x="318" y="5"/>
                  </a:lnTo>
                  <a:lnTo>
                    <a:pt x="325" y="10"/>
                  </a:lnTo>
                  <a:lnTo>
                    <a:pt x="333" y="17"/>
                  </a:lnTo>
                  <a:lnTo>
                    <a:pt x="343" y="25"/>
                  </a:lnTo>
                  <a:lnTo>
                    <a:pt x="355" y="36"/>
                  </a:lnTo>
                  <a:lnTo>
                    <a:pt x="368" y="45"/>
                  </a:lnTo>
                  <a:lnTo>
                    <a:pt x="383" y="55"/>
                  </a:lnTo>
                  <a:lnTo>
                    <a:pt x="400" y="67"/>
                  </a:lnTo>
                  <a:lnTo>
                    <a:pt x="418" y="76"/>
                  </a:lnTo>
                  <a:lnTo>
                    <a:pt x="436" y="86"/>
                  </a:lnTo>
                  <a:lnTo>
                    <a:pt x="456" y="94"/>
                  </a:lnTo>
                  <a:lnTo>
                    <a:pt x="476" y="101"/>
                  </a:lnTo>
                  <a:lnTo>
                    <a:pt x="496" y="107"/>
                  </a:lnTo>
                  <a:lnTo>
                    <a:pt x="517" y="111"/>
                  </a:lnTo>
                  <a:lnTo>
                    <a:pt x="538" y="112"/>
                  </a:lnTo>
                  <a:lnTo>
                    <a:pt x="531" y="139"/>
                  </a:lnTo>
                  <a:lnTo>
                    <a:pt x="511" y="211"/>
                  </a:lnTo>
                  <a:lnTo>
                    <a:pt x="485" y="316"/>
                  </a:lnTo>
                  <a:lnTo>
                    <a:pt x="454" y="438"/>
                  </a:lnTo>
                  <a:lnTo>
                    <a:pt x="421" y="567"/>
                  </a:lnTo>
                  <a:lnTo>
                    <a:pt x="394" y="686"/>
                  </a:lnTo>
                  <a:lnTo>
                    <a:pt x="373" y="784"/>
                  </a:lnTo>
                  <a:lnTo>
                    <a:pt x="363" y="848"/>
                  </a:lnTo>
                  <a:lnTo>
                    <a:pt x="358" y="846"/>
                  </a:lnTo>
                  <a:lnTo>
                    <a:pt x="347" y="843"/>
                  </a:lnTo>
                  <a:lnTo>
                    <a:pt x="328" y="836"/>
                  </a:lnTo>
                  <a:lnTo>
                    <a:pt x="305" y="828"/>
                  </a:lnTo>
                  <a:lnTo>
                    <a:pt x="277" y="817"/>
                  </a:lnTo>
                  <a:lnTo>
                    <a:pt x="245" y="804"/>
                  </a:lnTo>
                  <a:lnTo>
                    <a:pt x="213" y="788"/>
                  </a:lnTo>
                  <a:lnTo>
                    <a:pt x="178" y="770"/>
                  </a:lnTo>
                  <a:lnTo>
                    <a:pt x="144" y="751"/>
                  </a:lnTo>
                  <a:lnTo>
                    <a:pt x="112" y="730"/>
                  </a:lnTo>
                  <a:lnTo>
                    <a:pt x="81" y="706"/>
                  </a:lnTo>
                  <a:lnTo>
                    <a:pt x="53" y="681"/>
                  </a:lnTo>
                  <a:lnTo>
                    <a:pt x="30" y="654"/>
                  </a:lnTo>
                  <a:lnTo>
                    <a:pt x="14" y="625"/>
                  </a:lnTo>
                  <a:lnTo>
                    <a:pt x="2" y="595"/>
                  </a:lnTo>
                  <a:lnTo>
                    <a:pt x="0" y="563"/>
                  </a:lnTo>
                  <a:lnTo>
                    <a:pt x="2" y="560"/>
                  </a:lnTo>
                  <a:lnTo>
                    <a:pt x="10" y="551"/>
                  </a:lnTo>
                  <a:lnTo>
                    <a:pt x="23" y="534"/>
                  </a:lnTo>
                  <a:lnTo>
                    <a:pt x="40" y="513"/>
                  </a:lnTo>
                  <a:lnTo>
                    <a:pt x="60" y="486"/>
                  </a:lnTo>
                  <a:lnTo>
                    <a:pt x="83" y="455"/>
                  </a:lnTo>
                  <a:lnTo>
                    <a:pt x="107" y="420"/>
                  </a:lnTo>
                  <a:lnTo>
                    <a:pt x="132" y="381"/>
                  </a:lnTo>
                  <a:lnTo>
                    <a:pt x="160" y="340"/>
                  </a:lnTo>
                  <a:lnTo>
                    <a:pt x="186" y="296"/>
                  </a:lnTo>
                  <a:lnTo>
                    <a:pt x="213" y="249"/>
                  </a:lnTo>
                  <a:lnTo>
                    <a:pt x="237" y="200"/>
                  </a:lnTo>
                  <a:lnTo>
                    <a:pt x="260" y="151"/>
                  </a:lnTo>
                  <a:lnTo>
                    <a:pt x="282" y="101"/>
                  </a:lnTo>
                  <a:lnTo>
                    <a:pt x="299" y="51"/>
                  </a:lnTo>
                  <a:lnTo>
                    <a:pt x="31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6"/>
            <p:cNvSpPr>
              <a:spLocks/>
            </p:cNvSpPr>
            <p:nvPr/>
          </p:nvSpPr>
          <p:spPr bwMode="auto">
            <a:xfrm>
              <a:off x="7165976" y="2052638"/>
              <a:ext cx="255588" cy="193675"/>
            </a:xfrm>
            <a:custGeom>
              <a:avLst/>
              <a:gdLst>
                <a:gd name="T0" fmla="*/ 44 w 320"/>
                <a:gd name="T1" fmla="*/ 1 h 244"/>
                <a:gd name="T2" fmla="*/ 45 w 320"/>
                <a:gd name="T3" fmla="*/ 2 h 244"/>
                <a:gd name="T4" fmla="*/ 48 w 320"/>
                <a:gd name="T5" fmla="*/ 6 h 244"/>
                <a:gd name="T6" fmla="*/ 54 w 320"/>
                <a:gd name="T7" fmla="*/ 11 h 244"/>
                <a:gd name="T8" fmla="*/ 62 w 320"/>
                <a:gd name="T9" fmla="*/ 18 h 244"/>
                <a:gd name="T10" fmla="*/ 71 w 320"/>
                <a:gd name="T11" fmla="*/ 27 h 244"/>
                <a:gd name="T12" fmla="*/ 82 w 320"/>
                <a:gd name="T13" fmla="*/ 37 h 244"/>
                <a:gd name="T14" fmla="*/ 94 w 320"/>
                <a:gd name="T15" fmla="*/ 47 h 244"/>
                <a:gd name="T16" fmla="*/ 108 w 320"/>
                <a:gd name="T17" fmla="*/ 57 h 244"/>
                <a:gd name="T18" fmla="*/ 122 w 320"/>
                <a:gd name="T19" fmla="*/ 68 h 244"/>
                <a:gd name="T20" fmla="*/ 137 w 320"/>
                <a:gd name="T21" fmla="*/ 79 h 244"/>
                <a:gd name="T22" fmla="*/ 153 w 320"/>
                <a:gd name="T23" fmla="*/ 89 h 244"/>
                <a:gd name="T24" fmla="*/ 169 w 320"/>
                <a:gd name="T25" fmla="*/ 98 h 244"/>
                <a:gd name="T26" fmla="*/ 185 w 320"/>
                <a:gd name="T27" fmla="*/ 106 h 244"/>
                <a:gd name="T28" fmla="*/ 202 w 320"/>
                <a:gd name="T29" fmla="*/ 112 h 244"/>
                <a:gd name="T30" fmla="*/ 218 w 320"/>
                <a:gd name="T31" fmla="*/ 116 h 244"/>
                <a:gd name="T32" fmla="*/ 233 w 320"/>
                <a:gd name="T33" fmla="*/ 118 h 244"/>
                <a:gd name="T34" fmla="*/ 248 w 320"/>
                <a:gd name="T35" fmla="*/ 118 h 244"/>
                <a:gd name="T36" fmla="*/ 263 w 320"/>
                <a:gd name="T37" fmla="*/ 118 h 244"/>
                <a:gd name="T38" fmla="*/ 275 w 320"/>
                <a:gd name="T39" fmla="*/ 120 h 244"/>
                <a:gd name="T40" fmla="*/ 288 w 320"/>
                <a:gd name="T41" fmla="*/ 123 h 244"/>
                <a:gd name="T42" fmla="*/ 298 w 320"/>
                <a:gd name="T43" fmla="*/ 130 h 244"/>
                <a:gd name="T44" fmla="*/ 306 w 320"/>
                <a:gd name="T45" fmla="*/ 141 h 244"/>
                <a:gd name="T46" fmla="*/ 312 w 320"/>
                <a:gd name="T47" fmla="*/ 160 h 244"/>
                <a:gd name="T48" fmla="*/ 316 w 320"/>
                <a:gd name="T49" fmla="*/ 185 h 244"/>
                <a:gd name="T50" fmla="*/ 317 w 320"/>
                <a:gd name="T51" fmla="*/ 199 h 244"/>
                <a:gd name="T52" fmla="*/ 319 w 320"/>
                <a:gd name="T53" fmla="*/ 212 h 244"/>
                <a:gd name="T54" fmla="*/ 320 w 320"/>
                <a:gd name="T55" fmla="*/ 222 h 244"/>
                <a:gd name="T56" fmla="*/ 320 w 320"/>
                <a:gd name="T57" fmla="*/ 230 h 244"/>
                <a:gd name="T58" fmla="*/ 318 w 320"/>
                <a:gd name="T59" fmla="*/ 236 h 244"/>
                <a:gd name="T60" fmla="*/ 312 w 320"/>
                <a:gd name="T61" fmla="*/ 241 h 244"/>
                <a:gd name="T62" fmla="*/ 303 w 320"/>
                <a:gd name="T63" fmla="*/ 243 h 244"/>
                <a:gd name="T64" fmla="*/ 288 w 320"/>
                <a:gd name="T65" fmla="*/ 244 h 244"/>
                <a:gd name="T66" fmla="*/ 263 w 320"/>
                <a:gd name="T67" fmla="*/ 243 h 244"/>
                <a:gd name="T68" fmla="*/ 237 w 320"/>
                <a:gd name="T69" fmla="*/ 238 h 244"/>
                <a:gd name="T70" fmla="*/ 212 w 320"/>
                <a:gd name="T71" fmla="*/ 232 h 244"/>
                <a:gd name="T72" fmla="*/ 187 w 320"/>
                <a:gd name="T73" fmla="*/ 224 h 244"/>
                <a:gd name="T74" fmla="*/ 162 w 320"/>
                <a:gd name="T75" fmla="*/ 215 h 244"/>
                <a:gd name="T76" fmla="*/ 138 w 320"/>
                <a:gd name="T77" fmla="*/ 205 h 244"/>
                <a:gd name="T78" fmla="*/ 115 w 320"/>
                <a:gd name="T79" fmla="*/ 194 h 244"/>
                <a:gd name="T80" fmla="*/ 94 w 320"/>
                <a:gd name="T81" fmla="*/ 183 h 244"/>
                <a:gd name="T82" fmla="*/ 74 w 320"/>
                <a:gd name="T83" fmla="*/ 171 h 244"/>
                <a:gd name="T84" fmla="*/ 56 w 320"/>
                <a:gd name="T85" fmla="*/ 161 h 244"/>
                <a:gd name="T86" fmla="*/ 40 w 320"/>
                <a:gd name="T87" fmla="*/ 151 h 244"/>
                <a:gd name="T88" fmla="*/ 26 w 320"/>
                <a:gd name="T89" fmla="*/ 141 h 244"/>
                <a:gd name="T90" fmla="*/ 15 w 320"/>
                <a:gd name="T91" fmla="*/ 135 h 244"/>
                <a:gd name="T92" fmla="*/ 7 w 320"/>
                <a:gd name="T93" fmla="*/ 128 h 244"/>
                <a:gd name="T94" fmla="*/ 2 w 320"/>
                <a:gd name="T95" fmla="*/ 124 h 244"/>
                <a:gd name="T96" fmla="*/ 0 w 320"/>
                <a:gd name="T97" fmla="*/ 123 h 244"/>
                <a:gd name="T98" fmla="*/ 0 w 320"/>
                <a:gd name="T99" fmla="*/ 117 h 244"/>
                <a:gd name="T100" fmla="*/ 1 w 320"/>
                <a:gd name="T101" fmla="*/ 100 h 244"/>
                <a:gd name="T102" fmla="*/ 3 w 320"/>
                <a:gd name="T103" fmla="*/ 78 h 244"/>
                <a:gd name="T104" fmla="*/ 7 w 320"/>
                <a:gd name="T105" fmla="*/ 53 h 244"/>
                <a:gd name="T106" fmla="*/ 13 w 320"/>
                <a:gd name="T107" fmla="*/ 29 h 244"/>
                <a:gd name="T108" fmla="*/ 21 w 320"/>
                <a:gd name="T109" fmla="*/ 10 h 244"/>
                <a:gd name="T110" fmla="*/ 31 w 320"/>
                <a:gd name="T111" fmla="*/ 0 h 244"/>
                <a:gd name="T112" fmla="*/ 44 w 320"/>
                <a:gd name="T113" fmla="*/ 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0" h="244">
                  <a:moveTo>
                    <a:pt x="44" y="1"/>
                  </a:moveTo>
                  <a:lnTo>
                    <a:pt x="45" y="2"/>
                  </a:lnTo>
                  <a:lnTo>
                    <a:pt x="48" y="6"/>
                  </a:lnTo>
                  <a:lnTo>
                    <a:pt x="54" y="11"/>
                  </a:lnTo>
                  <a:lnTo>
                    <a:pt x="62" y="18"/>
                  </a:lnTo>
                  <a:lnTo>
                    <a:pt x="71" y="27"/>
                  </a:lnTo>
                  <a:lnTo>
                    <a:pt x="82" y="37"/>
                  </a:lnTo>
                  <a:lnTo>
                    <a:pt x="94" y="47"/>
                  </a:lnTo>
                  <a:lnTo>
                    <a:pt x="108" y="57"/>
                  </a:lnTo>
                  <a:lnTo>
                    <a:pt x="122" y="68"/>
                  </a:lnTo>
                  <a:lnTo>
                    <a:pt x="137" y="79"/>
                  </a:lnTo>
                  <a:lnTo>
                    <a:pt x="153" y="89"/>
                  </a:lnTo>
                  <a:lnTo>
                    <a:pt x="169" y="98"/>
                  </a:lnTo>
                  <a:lnTo>
                    <a:pt x="185" y="106"/>
                  </a:lnTo>
                  <a:lnTo>
                    <a:pt x="202" y="112"/>
                  </a:lnTo>
                  <a:lnTo>
                    <a:pt x="218" y="116"/>
                  </a:lnTo>
                  <a:lnTo>
                    <a:pt x="233" y="118"/>
                  </a:lnTo>
                  <a:lnTo>
                    <a:pt x="248" y="118"/>
                  </a:lnTo>
                  <a:lnTo>
                    <a:pt x="263" y="118"/>
                  </a:lnTo>
                  <a:lnTo>
                    <a:pt x="275" y="120"/>
                  </a:lnTo>
                  <a:lnTo>
                    <a:pt x="288" y="123"/>
                  </a:lnTo>
                  <a:lnTo>
                    <a:pt x="298" y="130"/>
                  </a:lnTo>
                  <a:lnTo>
                    <a:pt x="306" y="141"/>
                  </a:lnTo>
                  <a:lnTo>
                    <a:pt x="312" y="160"/>
                  </a:lnTo>
                  <a:lnTo>
                    <a:pt x="316" y="185"/>
                  </a:lnTo>
                  <a:lnTo>
                    <a:pt x="317" y="199"/>
                  </a:lnTo>
                  <a:lnTo>
                    <a:pt x="319" y="212"/>
                  </a:lnTo>
                  <a:lnTo>
                    <a:pt x="320" y="222"/>
                  </a:lnTo>
                  <a:lnTo>
                    <a:pt x="320" y="230"/>
                  </a:lnTo>
                  <a:lnTo>
                    <a:pt x="318" y="236"/>
                  </a:lnTo>
                  <a:lnTo>
                    <a:pt x="312" y="241"/>
                  </a:lnTo>
                  <a:lnTo>
                    <a:pt x="303" y="243"/>
                  </a:lnTo>
                  <a:lnTo>
                    <a:pt x="288" y="244"/>
                  </a:lnTo>
                  <a:lnTo>
                    <a:pt x="263" y="243"/>
                  </a:lnTo>
                  <a:lnTo>
                    <a:pt x="237" y="238"/>
                  </a:lnTo>
                  <a:lnTo>
                    <a:pt x="212" y="232"/>
                  </a:lnTo>
                  <a:lnTo>
                    <a:pt x="187" y="224"/>
                  </a:lnTo>
                  <a:lnTo>
                    <a:pt x="162" y="215"/>
                  </a:lnTo>
                  <a:lnTo>
                    <a:pt x="138" y="205"/>
                  </a:lnTo>
                  <a:lnTo>
                    <a:pt x="115" y="194"/>
                  </a:lnTo>
                  <a:lnTo>
                    <a:pt x="94" y="183"/>
                  </a:lnTo>
                  <a:lnTo>
                    <a:pt x="74" y="171"/>
                  </a:lnTo>
                  <a:lnTo>
                    <a:pt x="56" y="161"/>
                  </a:lnTo>
                  <a:lnTo>
                    <a:pt x="40" y="151"/>
                  </a:lnTo>
                  <a:lnTo>
                    <a:pt x="26" y="141"/>
                  </a:lnTo>
                  <a:lnTo>
                    <a:pt x="15" y="135"/>
                  </a:lnTo>
                  <a:lnTo>
                    <a:pt x="7" y="128"/>
                  </a:lnTo>
                  <a:lnTo>
                    <a:pt x="2" y="124"/>
                  </a:lnTo>
                  <a:lnTo>
                    <a:pt x="0" y="123"/>
                  </a:lnTo>
                  <a:lnTo>
                    <a:pt x="0" y="117"/>
                  </a:lnTo>
                  <a:lnTo>
                    <a:pt x="1" y="100"/>
                  </a:lnTo>
                  <a:lnTo>
                    <a:pt x="3" y="78"/>
                  </a:lnTo>
                  <a:lnTo>
                    <a:pt x="7" y="53"/>
                  </a:lnTo>
                  <a:lnTo>
                    <a:pt x="13" y="29"/>
                  </a:lnTo>
                  <a:lnTo>
                    <a:pt x="21" y="10"/>
                  </a:lnTo>
                  <a:lnTo>
                    <a:pt x="31" y="0"/>
                  </a:lnTo>
                  <a:lnTo>
                    <a:pt x="44"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7"/>
            <p:cNvSpPr>
              <a:spLocks/>
            </p:cNvSpPr>
            <p:nvPr/>
          </p:nvSpPr>
          <p:spPr bwMode="auto">
            <a:xfrm>
              <a:off x="7332663" y="1258888"/>
              <a:ext cx="509588" cy="841375"/>
            </a:xfrm>
            <a:custGeom>
              <a:avLst/>
              <a:gdLst>
                <a:gd name="T0" fmla="*/ 253 w 643"/>
                <a:gd name="T1" fmla="*/ 233 h 1061"/>
                <a:gd name="T2" fmla="*/ 245 w 643"/>
                <a:gd name="T3" fmla="*/ 228 h 1061"/>
                <a:gd name="T4" fmla="*/ 225 w 643"/>
                <a:gd name="T5" fmla="*/ 214 h 1061"/>
                <a:gd name="T6" fmla="*/ 200 w 643"/>
                <a:gd name="T7" fmla="*/ 192 h 1061"/>
                <a:gd name="T8" fmla="*/ 175 w 643"/>
                <a:gd name="T9" fmla="*/ 167 h 1061"/>
                <a:gd name="T10" fmla="*/ 157 w 643"/>
                <a:gd name="T11" fmla="*/ 137 h 1061"/>
                <a:gd name="T12" fmla="*/ 154 w 643"/>
                <a:gd name="T13" fmla="*/ 106 h 1061"/>
                <a:gd name="T14" fmla="*/ 169 w 643"/>
                <a:gd name="T15" fmla="*/ 76 h 1061"/>
                <a:gd name="T16" fmla="*/ 209 w 643"/>
                <a:gd name="T17" fmla="*/ 47 h 1061"/>
                <a:gd name="T18" fmla="*/ 265 w 643"/>
                <a:gd name="T19" fmla="*/ 36 h 1061"/>
                <a:gd name="T20" fmla="*/ 318 w 643"/>
                <a:gd name="T21" fmla="*/ 51 h 1061"/>
                <a:gd name="T22" fmla="*/ 366 w 643"/>
                <a:gd name="T23" fmla="*/ 88 h 1061"/>
                <a:gd name="T24" fmla="*/ 404 w 643"/>
                <a:gd name="T25" fmla="*/ 144 h 1061"/>
                <a:gd name="T26" fmla="*/ 427 w 643"/>
                <a:gd name="T27" fmla="*/ 213 h 1061"/>
                <a:gd name="T28" fmla="*/ 433 w 643"/>
                <a:gd name="T29" fmla="*/ 293 h 1061"/>
                <a:gd name="T30" fmla="*/ 421 w 643"/>
                <a:gd name="T31" fmla="*/ 378 h 1061"/>
                <a:gd name="T32" fmla="*/ 383 w 643"/>
                <a:gd name="T33" fmla="*/ 465 h 1061"/>
                <a:gd name="T34" fmla="*/ 333 w 643"/>
                <a:gd name="T35" fmla="*/ 556 h 1061"/>
                <a:gd name="T36" fmla="*/ 288 w 643"/>
                <a:gd name="T37" fmla="*/ 650 h 1061"/>
                <a:gd name="T38" fmla="*/ 249 w 643"/>
                <a:gd name="T39" fmla="*/ 744 h 1061"/>
                <a:gd name="T40" fmla="*/ 215 w 643"/>
                <a:gd name="T41" fmla="*/ 833 h 1061"/>
                <a:gd name="T42" fmla="*/ 187 w 643"/>
                <a:gd name="T43" fmla="*/ 913 h 1061"/>
                <a:gd name="T44" fmla="*/ 165 w 643"/>
                <a:gd name="T45" fmla="*/ 980 h 1061"/>
                <a:gd name="T46" fmla="*/ 149 w 643"/>
                <a:gd name="T47" fmla="*/ 1031 h 1061"/>
                <a:gd name="T48" fmla="*/ 140 w 643"/>
                <a:gd name="T49" fmla="*/ 1061 h 1061"/>
                <a:gd name="T50" fmla="*/ 184 w 643"/>
                <a:gd name="T51" fmla="*/ 1034 h 1061"/>
                <a:gd name="T52" fmla="*/ 201 w 643"/>
                <a:gd name="T53" fmla="*/ 982 h 1061"/>
                <a:gd name="T54" fmla="*/ 234 w 643"/>
                <a:gd name="T55" fmla="*/ 891 h 1061"/>
                <a:gd name="T56" fmla="*/ 283 w 643"/>
                <a:gd name="T57" fmla="*/ 774 h 1061"/>
                <a:gd name="T58" fmla="*/ 344 w 643"/>
                <a:gd name="T59" fmla="*/ 643 h 1061"/>
                <a:gd name="T60" fmla="*/ 417 w 643"/>
                <a:gd name="T61" fmla="*/ 510 h 1061"/>
                <a:gd name="T62" fmla="*/ 500 w 643"/>
                <a:gd name="T63" fmla="*/ 389 h 1061"/>
                <a:gd name="T64" fmla="*/ 594 w 643"/>
                <a:gd name="T65" fmla="*/ 293 h 1061"/>
                <a:gd name="T66" fmla="*/ 643 w 643"/>
                <a:gd name="T67" fmla="*/ 256 h 1061"/>
                <a:gd name="T68" fmla="*/ 638 w 643"/>
                <a:gd name="T69" fmla="*/ 245 h 1061"/>
                <a:gd name="T70" fmla="*/ 624 w 643"/>
                <a:gd name="T71" fmla="*/ 230 h 1061"/>
                <a:gd name="T72" fmla="*/ 590 w 643"/>
                <a:gd name="T73" fmla="*/ 213 h 1061"/>
                <a:gd name="T74" fmla="*/ 548 w 643"/>
                <a:gd name="T75" fmla="*/ 199 h 1061"/>
                <a:gd name="T76" fmla="*/ 512 w 643"/>
                <a:gd name="T77" fmla="*/ 181 h 1061"/>
                <a:gd name="T78" fmla="*/ 471 w 643"/>
                <a:gd name="T79" fmla="*/ 154 h 1061"/>
                <a:gd name="T80" fmla="*/ 429 w 643"/>
                <a:gd name="T81" fmla="*/ 123 h 1061"/>
                <a:gd name="T82" fmla="*/ 387 w 643"/>
                <a:gd name="T83" fmla="*/ 90 h 1061"/>
                <a:gd name="T84" fmla="*/ 351 w 643"/>
                <a:gd name="T85" fmla="*/ 58 h 1061"/>
                <a:gd name="T86" fmla="*/ 318 w 643"/>
                <a:gd name="T87" fmla="*/ 29 h 1061"/>
                <a:gd name="T88" fmla="*/ 296 w 643"/>
                <a:gd name="T89" fmla="*/ 9 h 1061"/>
                <a:gd name="T90" fmla="*/ 280 w 643"/>
                <a:gd name="T91" fmla="*/ 0 h 1061"/>
                <a:gd name="T92" fmla="*/ 232 w 643"/>
                <a:gd name="T93" fmla="*/ 1 h 1061"/>
                <a:gd name="T94" fmla="*/ 161 w 643"/>
                <a:gd name="T95" fmla="*/ 12 h 1061"/>
                <a:gd name="T96" fmla="*/ 85 w 643"/>
                <a:gd name="T97" fmla="*/ 32 h 1061"/>
                <a:gd name="T98" fmla="*/ 25 w 643"/>
                <a:gd name="T99" fmla="*/ 65 h 1061"/>
                <a:gd name="T100" fmla="*/ 0 w 643"/>
                <a:gd name="T101" fmla="*/ 113 h 1061"/>
                <a:gd name="T102" fmla="*/ 29 w 643"/>
                <a:gd name="T103" fmla="*/ 179 h 1061"/>
                <a:gd name="T104" fmla="*/ 132 w 643"/>
                <a:gd name="T105" fmla="*/ 263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3" h="1061">
                  <a:moveTo>
                    <a:pt x="217" y="312"/>
                  </a:moveTo>
                  <a:lnTo>
                    <a:pt x="253" y="233"/>
                  </a:lnTo>
                  <a:lnTo>
                    <a:pt x="250" y="232"/>
                  </a:lnTo>
                  <a:lnTo>
                    <a:pt x="245" y="228"/>
                  </a:lnTo>
                  <a:lnTo>
                    <a:pt x="235" y="221"/>
                  </a:lnTo>
                  <a:lnTo>
                    <a:pt x="225" y="214"/>
                  </a:lnTo>
                  <a:lnTo>
                    <a:pt x="212" y="204"/>
                  </a:lnTo>
                  <a:lnTo>
                    <a:pt x="200" y="192"/>
                  </a:lnTo>
                  <a:lnTo>
                    <a:pt x="187" y="181"/>
                  </a:lnTo>
                  <a:lnTo>
                    <a:pt x="175" y="167"/>
                  </a:lnTo>
                  <a:lnTo>
                    <a:pt x="165" y="152"/>
                  </a:lnTo>
                  <a:lnTo>
                    <a:pt x="157" y="137"/>
                  </a:lnTo>
                  <a:lnTo>
                    <a:pt x="154" y="122"/>
                  </a:lnTo>
                  <a:lnTo>
                    <a:pt x="154" y="106"/>
                  </a:lnTo>
                  <a:lnTo>
                    <a:pt x="158" y="91"/>
                  </a:lnTo>
                  <a:lnTo>
                    <a:pt x="169" y="76"/>
                  </a:lnTo>
                  <a:lnTo>
                    <a:pt x="185" y="61"/>
                  </a:lnTo>
                  <a:lnTo>
                    <a:pt x="209" y="47"/>
                  </a:lnTo>
                  <a:lnTo>
                    <a:pt x="237" y="38"/>
                  </a:lnTo>
                  <a:lnTo>
                    <a:pt x="265" y="36"/>
                  </a:lnTo>
                  <a:lnTo>
                    <a:pt x="292" y="40"/>
                  </a:lnTo>
                  <a:lnTo>
                    <a:pt x="318" y="51"/>
                  </a:lnTo>
                  <a:lnTo>
                    <a:pt x="342" y="67"/>
                  </a:lnTo>
                  <a:lnTo>
                    <a:pt x="366" y="88"/>
                  </a:lnTo>
                  <a:lnTo>
                    <a:pt x="386" y="114"/>
                  </a:lnTo>
                  <a:lnTo>
                    <a:pt x="404" y="144"/>
                  </a:lnTo>
                  <a:lnTo>
                    <a:pt x="417" y="177"/>
                  </a:lnTo>
                  <a:lnTo>
                    <a:pt x="427" y="213"/>
                  </a:lnTo>
                  <a:lnTo>
                    <a:pt x="432" y="252"/>
                  </a:lnTo>
                  <a:lnTo>
                    <a:pt x="433" y="293"/>
                  </a:lnTo>
                  <a:lnTo>
                    <a:pt x="430" y="335"/>
                  </a:lnTo>
                  <a:lnTo>
                    <a:pt x="421" y="378"/>
                  </a:lnTo>
                  <a:lnTo>
                    <a:pt x="405" y="422"/>
                  </a:lnTo>
                  <a:lnTo>
                    <a:pt x="383" y="465"/>
                  </a:lnTo>
                  <a:lnTo>
                    <a:pt x="357" y="510"/>
                  </a:lnTo>
                  <a:lnTo>
                    <a:pt x="333" y="556"/>
                  </a:lnTo>
                  <a:lnTo>
                    <a:pt x="310" y="602"/>
                  </a:lnTo>
                  <a:lnTo>
                    <a:pt x="288" y="650"/>
                  </a:lnTo>
                  <a:lnTo>
                    <a:pt x="269" y="697"/>
                  </a:lnTo>
                  <a:lnTo>
                    <a:pt x="249" y="744"/>
                  </a:lnTo>
                  <a:lnTo>
                    <a:pt x="232" y="789"/>
                  </a:lnTo>
                  <a:lnTo>
                    <a:pt x="215" y="833"/>
                  </a:lnTo>
                  <a:lnTo>
                    <a:pt x="200" y="874"/>
                  </a:lnTo>
                  <a:lnTo>
                    <a:pt x="187" y="913"/>
                  </a:lnTo>
                  <a:lnTo>
                    <a:pt x="175" y="949"/>
                  </a:lnTo>
                  <a:lnTo>
                    <a:pt x="165" y="980"/>
                  </a:lnTo>
                  <a:lnTo>
                    <a:pt x="156" y="1008"/>
                  </a:lnTo>
                  <a:lnTo>
                    <a:pt x="149" y="1031"/>
                  </a:lnTo>
                  <a:lnTo>
                    <a:pt x="143" y="1049"/>
                  </a:lnTo>
                  <a:lnTo>
                    <a:pt x="140" y="1061"/>
                  </a:lnTo>
                  <a:lnTo>
                    <a:pt x="181" y="1041"/>
                  </a:lnTo>
                  <a:lnTo>
                    <a:pt x="184" y="1034"/>
                  </a:lnTo>
                  <a:lnTo>
                    <a:pt x="190" y="1014"/>
                  </a:lnTo>
                  <a:lnTo>
                    <a:pt x="201" y="982"/>
                  </a:lnTo>
                  <a:lnTo>
                    <a:pt x="216" y="941"/>
                  </a:lnTo>
                  <a:lnTo>
                    <a:pt x="234" y="891"/>
                  </a:lnTo>
                  <a:lnTo>
                    <a:pt x="256" y="835"/>
                  </a:lnTo>
                  <a:lnTo>
                    <a:pt x="283" y="774"/>
                  </a:lnTo>
                  <a:lnTo>
                    <a:pt x="311" y="710"/>
                  </a:lnTo>
                  <a:lnTo>
                    <a:pt x="344" y="643"/>
                  </a:lnTo>
                  <a:lnTo>
                    <a:pt x="379" y="576"/>
                  </a:lnTo>
                  <a:lnTo>
                    <a:pt x="417" y="510"/>
                  </a:lnTo>
                  <a:lnTo>
                    <a:pt x="458" y="447"/>
                  </a:lnTo>
                  <a:lnTo>
                    <a:pt x="500" y="389"/>
                  </a:lnTo>
                  <a:lnTo>
                    <a:pt x="546" y="336"/>
                  </a:lnTo>
                  <a:lnTo>
                    <a:pt x="594" y="293"/>
                  </a:lnTo>
                  <a:lnTo>
                    <a:pt x="643" y="257"/>
                  </a:lnTo>
                  <a:lnTo>
                    <a:pt x="643" y="256"/>
                  </a:lnTo>
                  <a:lnTo>
                    <a:pt x="642" y="251"/>
                  </a:lnTo>
                  <a:lnTo>
                    <a:pt x="638" y="245"/>
                  </a:lnTo>
                  <a:lnTo>
                    <a:pt x="633" y="239"/>
                  </a:lnTo>
                  <a:lnTo>
                    <a:pt x="624" y="230"/>
                  </a:lnTo>
                  <a:lnTo>
                    <a:pt x="610" y="221"/>
                  </a:lnTo>
                  <a:lnTo>
                    <a:pt x="590" y="213"/>
                  </a:lnTo>
                  <a:lnTo>
                    <a:pt x="564" y="205"/>
                  </a:lnTo>
                  <a:lnTo>
                    <a:pt x="548" y="199"/>
                  </a:lnTo>
                  <a:lnTo>
                    <a:pt x="530" y="191"/>
                  </a:lnTo>
                  <a:lnTo>
                    <a:pt x="512" y="181"/>
                  </a:lnTo>
                  <a:lnTo>
                    <a:pt x="492" y="169"/>
                  </a:lnTo>
                  <a:lnTo>
                    <a:pt x="471" y="154"/>
                  </a:lnTo>
                  <a:lnTo>
                    <a:pt x="450" y="139"/>
                  </a:lnTo>
                  <a:lnTo>
                    <a:pt x="429" y="123"/>
                  </a:lnTo>
                  <a:lnTo>
                    <a:pt x="408" y="106"/>
                  </a:lnTo>
                  <a:lnTo>
                    <a:pt x="387" y="90"/>
                  </a:lnTo>
                  <a:lnTo>
                    <a:pt x="368" y="73"/>
                  </a:lnTo>
                  <a:lnTo>
                    <a:pt x="351" y="58"/>
                  </a:lnTo>
                  <a:lnTo>
                    <a:pt x="333" y="43"/>
                  </a:lnTo>
                  <a:lnTo>
                    <a:pt x="318" y="29"/>
                  </a:lnTo>
                  <a:lnTo>
                    <a:pt x="307" y="17"/>
                  </a:lnTo>
                  <a:lnTo>
                    <a:pt x="296" y="9"/>
                  </a:lnTo>
                  <a:lnTo>
                    <a:pt x="290" y="2"/>
                  </a:lnTo>
                  <a:lnTo>
                    <a:pt x="280" y="0"/>
                  </a:lnTo>
                  <a:lnTo>
                    <a:pt x="260" y="0"/>
                  </a:lnTo>
                  <a:lnTo>
                    <a:pt x="232" y="1"/>
                  </a:lnTo>
                  <a:lnTo>
                    <a:pt x="197" y="5"/>
                  </a:lnTo>
                  <a:lnTo>
                    <a:pt x="161" y="12"/>
                  </a:lnTo>
                  <a:lnTo>
                    <a:pt x="123" y="20"/>
                  </a:lnTo>
                  <a:lnTo>
                    <a:pt x="85" y="32"/>
                  </a:lnTo>
                  <a:lnTo>
                    <a:pt x="52" y="46"/>
                  </a:lnTo>
                  <a:lnTo>
                    <a:pt x="25" y="65"/>
                  </a:lnTo>
                  <a:lnTo>
                    <a:pt x="7" y="88"/>
                  </a:lnTo>
                  <a:lnTo>
                    <a:pt x="0" y="113"/>
                  </a:lnTo>
                  <a:lnTo>
                    <a:pt x="6" y="144"/>
                  </a:lnTo>
                  <a:lnTo>
                    <a:pt x="29" y="179"/>
                  </a:lnTo>
                  <a:lnTo>
                    <a:pt x="71" y="218"/>
                  </a:lnTo>
                  <a:lnTo>
                    <a:pt x="132" y="263"/>
                  </a:lnTo>
                  <a:lnTo>
                    <a:pt x="217" y="312"/>
                  </a:lnTo>
                  <a:close/>
                </a:path>
              </a:pathLst>
            </a:custGeom>
            <a:solidFill>
              <a:srgbClr val="B5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8"/>
            <p:cNvSpPr>
              <a:spLocks/>
            </p:cNvSpPr>
            <p:nvPr/>
          </p:nvSpPr>
          <p:spPr bwMode="auto">
            <a:xfrm>
              <a:off x="7307263" y="2274888"/>
              <a:ext cx="96838" cy="233363"/>
            </a:xfrm>
            <a:custGeom>
              <a:avLst/>
              <a:gdLst>
                <a:gd name="T0" fmla="*/ 72 w 122"/>
                <a:gd name="T1" fmla="*/ 0 h 294"/>
                <a:gd name="T2" fmla="*/ 69 w 122"/>
                <a:gd name="T3" fmla="*/ 11 h 294"/>
                <a:gd name="T4" fmla="*/ 61 w 122"/>
                <a:gd name="T5" fmla="*/ 42 h 294"/>
                <a:gd name="T6" fmla="*/ 51 w 122"/>
                <a:gd name="T7" fmla="*/ 86 h 294"/>
                <a:gd name="T8" fmla="*/ 39 w 122"/>
                <a:gd name="T9" fmla="*/ 137 h 294"/>
                <a:gd name="T10" fmla="*/ 27 w 122"/>
                <a:gd name="T11" fmla="*/ 189 h 294"/>
                <a:gd name="T12" fmla="*/ 15 w 122"/>
                <a:gd name="T13" fmla="*/ 237 h 294"/>
                <a:gd name="T14" fmla="*/ 6 w 122"/>
                <a:gd name="T15" fmla="*/ 274 h 294"/>
                <a:gd name="T16" fmla="*/ 0 w 122"/>
                <a:gd name="T17" fmla="*/ 294 h 294"/>
                <a:gd name="T18" fmla="*/ 122 w 122"/>
                <a:gd name="T19" fmla="*/ 0 h 294"/>
                <a:gd name="T20" fmla="*/ 121 w 122"/>
                <a:gd name="T21" fmla="*/ 0 h 294"/>
                <a:gd name="T22" fmla="*/ 117 w 122"/>
                <a:gd name="T23" fmla="*/ 1 h 294"/>
                <a:gd name="T24" fmla="*/ 111 w 122"/>
                <a:gd name="T25" fmla="*/ 1 h 294"/>
                <a:gd name="T26" fmla="*/ 103 w 122"/>
                <a:gd name="T27" fmla="*/ 2 h 294"/>
                <a:gd name="T28" fmla="*/ 95 w 122"/>
                <a:gd name="T29" fmla="*/ 2 h 294"/>
                <a:gd name="T30" fmla="*/ 86 w 122"/>
                <a:gd name="T31" fmla="*/ 2 h 294"/>
                <a:gd name="T32" fmla="*/ 79 w 122"/>
                <a:gd name="T33" fmla="*/ 1 h 294"/>
                <a:gd name="T34" fmla="*/ 72 w 122"/>
                <a:gd name="T35"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294">
                  <a:moveTo>
                    <a:pt x="72" y="0"/>
                  </a:moveTo>
                  <a:lnTo>
                    <a:pt x="69" y="11"/>
                  </a:lnTo>
                  <a:lnTo>
                    <a:pt x="61" y="42"/>
                  </a:lnTo>
                  <a:lnTo>
                    <a:pt x="51" y="86"/>
                  </a:lnTo>
                  <a:lnTo>
                    <a:pt x="39" y="137"/>
                  </a:lnTo>
                  <a:lnTo>
                    <a:pt x="27" y="189"/>
                  </a:lnTo>
                  <a:lnTo>
                    <a:pt x="15" y="237"/>
                  </a:lnTo>
                  <a:lnTo>
                    <a:pt x="6" y="274"/>
                  </a:lnTo>
                  <a:lnTo>
                    <a:pt x="0" y="294"/>
                  </a:lnTo>
                  <a:lnTo>
                    <a:pt x="122" y="0"/>
                  </a:lnTo>
                  <a:lnTo>
                    <a:pt x="121" y="0"/>
                  </a:lnTo>
                  <a:lnTo>
                    <a:pt x="117" y="1"/>
                  </a:lnTo>
                  <a:lnTo>
                    <a:pt x="111" y="1"/>
                  </a:lnTo>
                  <a:lnTo>
                    <a:pt x="103" y="2"/>
                  </a:lnTo>
                  <a:lnTo>
                    <a:pt x="95" y="2"/>
                  </a:lnTo>
                  <a:lnTo>
                    <a:pt x="86" y="2"/>
                  </a:lnTo>
                  <a:lnTo>
                    <a:pt x="79" y="1"/>
                  </a:lnTo>
                  <a:lnTo>
                    <a:pt x="72" y="0"/>
                  </a:lnTo>
                  <a:close/>
                </a:path>
              </a:pathLst>
            </a:custGeom>
            <a:solidFill>
              <a:srgbClr val="B5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9"/>
            <p:cNvSpPr>
              <a:spLocks/>
            </p:cNvSpPr>
            <p:nvPr/>
          </p:nvSpPr>
          <p:spPr bwMode="auto">
            <a:xfrm>
              <a:off x="7231063" y="2527300"/>
              <a:ext cx="92075" cy="403225"/>
            </a:xfrm>
            <a:custGeom>
              <a:avLst/>
              <a:gdLst>
                <a:gd name="T0" fmla="*/ 88 w 115"/>
                <a:gd name="T1" fmla="*/ 0 h 506"/>
                <a:gd name="T2" fmla="*/ 85 w 115"/>
                <a:gd name="T3" fmla="*/ 16 h 506"/>
                <a:gd name="T4" fmla="*/ 76 w 115"/>
                <a:gd name="T5" fmla="*/ 57 h 506"/>
                <a:gd name="T6" fmla="*/ 62 w 115"/>
                <a:gd name="T7" fmla="*/ 118 h 506"/>
                <a:gd name="T8" fmla="*/ 46 w 115"/>
                <a:gd name="T9" fmla="*/ 189 h 506"/>
                <a:gd name="T10" fmla="*/ 31 w 115"/>
                <a:gd name="T11" fmla="*/ 261 h 506"/>
                <a:gd name="T12" fmla="*/ 16 w 115"/>
                <a:gd name="T13" fmla="*/ 328 h 506"/>
                <a:gd name="T14" fmla="*/ 6 w 115"/>
                <a:gd name="T15" fmla="*/ 381 h 506"/>
                <a:gd name="T16" fmla="*/ 0 w 115"/>
                <a:gd name="T17" fmla="*/ 412 h 506"/>
                <a:gd name="T18" fmla="*/ 109 w 115"/>
                <a:gd name="T19" fmla="*/ 506 h 506"/>
                <a:gd name="T20" fmla="*/ 107 w 115"/>
                <a:gd name="T21" fmla="*/ 493 h 506"/>
                <a:gd name="T22" fmla="*/ 101 w 115"/>
                <a:gd name="T23" fmla="*/ 453 h 506"/>
                <a:gd name="T24" fmla="*/ 94 w 115"/>
                <a:gd name="T25" fmla="*/ 397 h 506"/>
                <a:gd name="T26" fmla="*/ 88 w 115"/>
                <a:gd name="T27" fmla="*/ 328 h 506"/>
                <a:gd name="T28" fmla="*/ 86 w 115"/>
                <a:gd name="T29" fmla="*/ 254 h 506"/>
                <a:gd name="T30" fmla="*/ 87 w 115"/>
                <a:gd name="T31" fmla="*/ 179 h 506"/>
                <a:gd name="T32" fmla="*/ 96 w 115"/>
                <a:gd name="T33" fmla="*/ 113 h 506"/>
                <a:gd name="T34" fmla="*/ 115 w 115"/>
                <a:gd name="T35" fmla="*/ 58 h 506"/>
                <a:gd name="T36" fmla="*/ 88 w 115"/>
                <a:gd name="T37"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506">
                  <a:moveTo>
                    <a:pt x="88" y="0"/>
                  </a:moveTo>
                  <a:lnTo>
                    <a:pt x="85" y="16"/>
                  </a:lnTo>
                  <a:lnTo>
                    <a:pt x="76" y="57"/>
                  </a:lnTo>
                  <a:lnTo>
                    <a:pt x="62" y="118"/>
                  </a:lnTo>
                  <a:lnTo>
                    <a:pt x="46" y="189"/>
                  </a:lnTo>
                  <a:lnTo>
                    <a:pt x="31" y="261"/>
                  </a:lnTo>
                  <a:lnTo>
                    <a:pt x="16" y="328"/>
                  </a:lnTo>
                  <a:lnTo>
                    <a:pt x="6" y="381"/>
                  </a:lnTo>
                  <a:lnTo>
                    <a:pt x="0" y="412"/>
                  </a:lnTo>
                  <a:lnTo>
                    <a:pt x="109" y="506"/>
                  </a:lnTo>
                  <a:lnTo>
                    <a:pt x="107" y="493"/>
                  </a:lnTo>
                  <a:lnTo>
                    <a:pt x="101" y="453"/>
                  </a:lnTo>
                  <a:lnTo>
                    <a:pt x="94" y="397"/>
                  </a:lnTo>
                  <a:lnTo>
                    <a:pt x="88" y="328"/>
                  </a:lnTo>
                  <a:lnTo>
                    <a:pt x="86" y="254"/>
                  </a:lnTo>
                  <a:lnTo>
                    <a:pt x="87" y="179"/>
                  </a:lnTo>
                  <a:lnTo>
                    <a:pt x="96" y="113"/>
                  </a:lnTo>
                  <a:lnTo>
                    <a:pt x="115" y="58"/>
                  </a:lnTo>
                  <a:lnTo>
                    <a:pt x="88" y="0"/>
                  </a:lnTo>
                  <a:close/>
                </a:path>
              </a:pathLst>
            </a:custGeom>
            <a:solidFill>
              <a:srgbClr val="B5D8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0"/>
            <p:cNvSpPr>
              <a:spLocks/>
            </p:cNvSpPr>
            <p:nvPr/>
          </p:nvSpPr>
          <p:spPr bwMode="auto">
            <a:xfrm>
              <a:off x="6970713" y="2794000"/>
              <a:ext cx="55563" cy="77788"/>
            </a:xfrm>
            <a:custGeom>
              <a:avLst/>
              <a:gdLst>
                <a:gd name="T0" fmla="*/ 8 w 71"/>
                <a:gd name="T1" fmla="*/ 0 h 98"/>
                <a:gd name="T2" fmla="*/ 0 w 71"/>
                <a:gd name="T3" fmla="*/ 98 h 98"/>
                <a:gd name="T4" fmla="*/ 71 w 71"/>
                <a:gd name="T5" fmla="*/ 39 h 98"/>
                <a:gd name="T6" fmla="*/ 8 w 71"/>
                <a:gd name="T7" fmla="*/ 0 h 98"/>
              </a:gdLst>
              <a:ahLst/>
              <a:cxnLst>
                <a:cxn ang="0">
                  <a:pos x="T0" y="T1"/>
                </a:cxn>
                <a:cxn ang="0">
                  <a:pos x="T2" y="T3"/>
                </a:cxn>
                <a:cxn ang="0">
                  <a:pos x="T4" y="T5"/>
                </a:cxn>
                <a:cxn ang="0">
                  <a:pos x="T6" y="T7"/>
                </a:cxn>
              </a:cxnLst>
              <a:rect l="0" t="0" r="r" b="b"/>
              <a:pathLst>
                <a:path w="71" h="98">
                  <a:moveTo>
                    <a:pt x="8" y="0"/>
                  </a:moveTo>
                  <a:lnTo>
                    <a:pt x="0" y="98"/>
                  </a:lnTo>
                  <a:lnTo>
                    <a:pt x="71" y="39"/>
                  </a:lnTo>
                  <a:lnTo>
                    <a:pt x="8" y="0"/>
                  </a:lnTo>
                  <a:close/>
                </a:path>
              </a:pathLst>
            </a:custGeom>
            <a:solidFill>
              <a:srgbClr val="BF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1"/>
            <p:cNvSpPr>
              <a:spLocks/>
            </p:cNvSpPr>
            <p:nvPr/>
          </p:nvSpPr>
          <p:spPr bwMode="auto">
            <a:xfrm>
              <a:off x="7378701" y="2203450"/>
              <a:ext cx="280988" cy="433388"/>
            </a:xfrm>
            <a:custGeom>
              <a:avLst/>
              <a:gdLst>
                <a:gd name="T0" fmla="*/ 308 w 355"/>
                <a:gd name="T1" fmla="*/ 196 h 547"/>
                <a:gd name="T2" fmla="*/ 320 w 355"/>
                <a:gd name="T3" fmla="*/ 173 h 547"/>
                <a:gd name="T4" fmla="*/ 327 w 355"/>
                <a:gd name="T5" fmla="*/ 148 h 547"/>
                <a:gd name="T6" fmla="*/ 327 w 355"/>
                <a:gd name="T7" fmla="*/ 124 h 547"/>
                <a:gd name="T8" fmla="*/ 322 w 355"/>
                <a:gd name="T9" fmla="*/ 99 h 547"/>
                <a:gd name="T10" fmla="*/ 312 w 355"/>
                <a:gd name="T11" fmla="*/ 79 h 547"/>
                <a:gd name="T12" fmla="*/ 300 w 355"/>
                <a:gd name="T13" fmla="*/ 62 h 547"/>
                <a:gd name="T14" fmla="*/ 285 w 355"/>
                <a:gd name="T15" fmla="*/ 47 h 547"/>
                <a:gd name="T16" fmla="*/ 267 w 355"/>
                <a:gd name="T17" fmla="*/ 33 h 547"/>
                <a:gd name="T18" fmla="*/ 250 w 355"/>
                <a:gd name="T19" fmla="*/ 22 h 547"/>
                <a:gd name="T20" fmla="*/ 233 w 355"/>
                <a:gd name="T21" fmla="*/ 13 h 547"/>
                <a:gd name="T22" fmla="*/ 217 w 355"/>
                <a:gd name="T23" fmla="*/ 6 h 547"/>
                <a:gd name="T24" fmla="*/ 202 w 355"/>
                <a:gd name="T25" fmla="*/ 2 h 547"/>
                <a:gd name="T26" fmla="*/ 194 w 355"/>
                <a:gd name="T27" fmla="*/ 0 h 547"/>
                <a:gd name="T28" fmla="*/ 35 w 355"/>
                <a:gd name="T29" fmla="*/ 60 h 547"/>
                <a:gd name="T30" fmla="*/ 55 w 355"/>
                <a:gd name="T31" fmla="*/ 79 h 547"/>
                <a:gd name="T32" fmla="*/ 38 w 355"/>
                <a:gd name="T33" fmla="*/ 77 h 547"/>
                <a:gd name="T34" fmla="*/ 38 w 355"/>
                <a:gd name="T35" fmla="*/ 77 h 547"/>
                <a:gd name="T36" fmla="*/ 37 w 355"/>
                <a:gd name="T37" fmla="*/ 87 h 547"/>
                <a:gd name="T38" fmla="*/ 34 w 355"/>
                <a:gd name="T39" fmla="*/ 113 h 547"/>
                <a:gd name="T40" fmla="*/ 29 w 355"/>
                <a:gd name="T41" fmla="*/ 148 h 547"/>
                <a:gd name="T42" fmla="*/ 24 w 355"/>
                <a:gd name="T43" fmla="*/ 191 h 547"/>
                <a:gd name="T44" fmla="*/ 17 w 355"/>
                <a:gd name="T45" fmla="*/ 237 h 547"/>
                <a:gd name="T46" fmla="*/ 12 w 355"/>
                <a:gd name="T47" fmla="*/ 280 h 547"/>
                <a:gd name="T48" fmla="*/ 7 w 355"/>
                <a:gd name="T49" fmla="*/ 317 h 547"/>
                <a:gd name="T50" fmla="*/ 2 w 355"/>
                <a:gd name="T51" fmla="*/ 343 h 547"/>
                <a:gd name="T52" fmla="*/ 0 w 355"/>
                <a:gd name="T53" fmla="*/ 367 h 547"/>
                <a:gd name="T54" fmla="*/ 4 w 355"/>
                <a:gd name="T55" fmla="*/ 395 h 547"/>
                <a:gd name="T56" fmla="*/ 9 w 355"/>
                <a:gd name="T57" fmla="*/ 424 h 547"/>
                <a:gd name="T58" fmla="*/ 17 w 355"/>
                <a:gd name="T59" fmla="*/ 452 h 547"/>
                <a:gd name="T60" fmla="*/ 27 w 355"/>
                <a:gd name="T61" fmla="*/ 479 h 547"/>
                <a:gd name="T62" fmla="*/ 35 w 355"/>
                <a:gd name="T63" fmla="*/ 502 h 547"/>
                <a:gd name="T64" fmla="*/ 42 w 355"/>
                <a:gd name="T65" fmla="*/ 518 h 547"/>
                <a:gd name="T66" fmla="*/ 46 w 355"/>
                <a:gd name="T67" fmla="*/ 527 h 547"/>
                <a:gd name="T68" fmla="*/ 54 w 355"/>
                <a:gd name="T69" fmla="*/ 547 h 547"/>
                <a:gd name="T70" fmla="*/ 256 w 355"/>
                <a:gd name="T71" fmla="*/ 512 h 547"/>
                <a:gd name="T72" fmla="*/ 235 w 355"/>
                <a:gd name="T73" fmla="*/ 419 h 547"/>
                <a:gd name="T74" fmla="*/ 355 w 355"/>
                <a:gd name="T75" fmla="*/ 357 h 547"/>
                <a:gd name="T76" fmla="*/ 333 w 355"/>
                <a:gd name="T77" fmla="*/ 330 h 547"/>
                <a:gd name="T78" fmla="*/ 330 w 355"/>
                <a:gd name="T79" fmla="*/ 327 h 547"/>
                <a:gd name="T80" fmla="*/ 323 w 355"/>
                <a:gd name="T81" fmla="*/ 317 h 547"/>
                <a:gd name="T82" fmla="*/ 315 w 355"/>
                <a:gd name="T83" fmla="*/ 302 h 547"/>
                <a:gd name="T84" fmla="*/ 305 w 355"/>
                <a:gd name="T85" fmla="*/ 283 h 547"/>
                <a:gd name="T86" fmla="*/ 298 w 355"/>
                <a:gd name="T87" fmla="*/ 262 h 547"/>
                <a:gd name="T88" fmla="*/ 295 w 355"/>
                <a:gd name="T89" fmla="*/ 239 h 547"/>
                <a:gd name="T90" fmla="*/ 297 w 355"/>
                <a:gd name="T91" fmla="*/ 217 h 547"/>
                <a:gd name="T92" fmla="*/ 308 w 355"/>
                <a:gd name="T93" fmla="*/ 19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547">
                  <a:moveTo>
                    <a:pt x="308" y="196"/>
                  </a:moveTo>
                  <a:lnTo>
                    <a:pt x="320" y="173"/>
                  </a:lnTo>
                  <a:lnTo>
                    <a:pt x="327" y="148"/>
                  </a:lnTo>
                  <a:lnTo>
                    <a:pt x="327" y="124"/>
                  </a:lnTo>
                  <a:lnTo>
                    <a:pt x="322" y="99"/>
                  </a:lnTo>
                  <a:lnTo>
                    <a:pt x="312" y="79"/>
                  </a:lnTo>
                  <a:lnTo>
                    <a:pt x="300" y="62"/>
                  </a:lnTo>
                  <a:lnTo>
                    <a:pt x="285" y="47"/>
                  </a:lnTo>
                  <a:lnTo>
                    <a:pt x="267" y="33"/>
                  </a:lnTo>
                  <a:lnTo>
                    <a:pt x="250" y="22"/>
                  </a:lnTo>
                  <a:lnTo>
                    <a:pt x="233" y="13"/>
                  </a:lnTo>
                  <a:lnTo>
                    <a:pt x="217" y="6"/>
                  </a:lnTo>
                  <a:lnTo>
                    <a:pt x="202" y="2"/>
                  </a:lnTo>
                  <a:lnTo>
                    <a:pt x="194" y="0"/>
                  </a:lnTo>
                  <a:lnTo>
                    <a:pt x="35" y="60"/>
                  </a:lnTo>
                  <a:lnTo>
                    <a:pt x="55" y="79"/>
                  </a:lnTo>
                  <a:lnTo>
                    <a:pt x="38" y="77"/>
                  </a:lnTo>
                  <a:lnTo>
                    <a:pt x="38" y="77"/>
                  </a:lnTo>
                  <a:lnTo>
                    <a:pt x="37" y="87"/>
                  </a:lnTo>
                  <a:lnTo>
                    <a:pt x="34" y="113"/>
                  </a:lnTo>
                  <a:lnTo>
                    <a:pt x="29" y="148"/>
                  </a:lnTo>
                  <a:lnTo>
                    <a:pt x="24" y="191"/>
                  </a:lnTo>
                  <a:lnTo>
                    <a:pt x="17" y="237"/>
                  </a:lnTo>
                  <a:lnTo>
                    <a:pt x="12" y="280"/>
                  </a:lnTo>
                  <a:lnTo>
                    <a:pt x="7" y="317"/>
                  </a:lnTo>
                  <a:lnTo>
                    <a:pt x="2" y="343"/>
                  </a:lnTo>
                  <a:lnTo>
                    <a:pt x="0" y="367"/>
                  </a:lnTo>
                  <a:lnTo>
                    <a:pt x="4" y="395"/>
                  </a:lnTo>
                  <a:lnTo>
                    <a:pt x="9" y="424"/>
                  </a:lnTo>
                  <a:lnTo>
                    <a:pt x="17" y="452"/>
                  </a:lnTo>
                  <a:lnTo>
                    <a:pt x="27" y="479"/>
                  </a:lnTo>
                  <a:lnTo>
                    <a:pt x="35" y="502"/>
                  </a:lnTo>
                  <a:lnTo>
                    <a:pt x="42" y="518"/>
                  </a:lnTo>
                  <a:lnTo>
                    <a:pt x="46" y="527"/>
                  </a:lnTo>
                  <a:lnTo>
                    <a:pt x="54" y="547"/>
                  </a:lnTo>
                  <a:lnTo>
                    <a:pt x="256" y="512"/>
                  </a:lnTo>
                  <a:lnTo>
                    <a:pt x="235" y="419"/>
                  </a:lnTo>
                  <a:lnTo>
                    <a:pt x="355" y="357"/>
                  </a:lnTo>
                  <a:lnTo>
                    <a:pt x="333" y="330"/>
                  </a:lnTo>
                  <a:lnTo>
                    <a:pt x="330" y="327"/>
                  </a:lnTo>
                  <a:lnTo>
                    <a:pt x="323" y="317"/>
                  </a:lnTo>
                  <a:lnTo>
                    <a:pt x="315" y="302"/>
                  </a:lnTo>
                  <a:lnTo>
                    <a:pt x="305" y="283"/>
                  </a:lnTo>
                  <a:lnTo>
                    <a:pt x="298" y="262"/>
                  </a:lnTo>
                  <a:lnTo>
                    <a:pt x="295" y="239"/>
                  </a:lnTo>
                  <a:lnTo>
                    <a:pt x="297" y="217"/>
                  </a:lnTo>
                  <a:lnTo>
                    <a:pt x="308" y="1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2"/>
            <p:cNvSpPr>
              <a:spLocks/>
            </p:cNvSpPr>
            <p:nvPr/>
          </p:nvSpPr>
          <p:spPr bwMode="auto">
            <a:xfrm>
              <a:off x="7423151" y="2292350"/>
              <a:ext cx="106363" cy="296863"/>
            </a:xfrm>
            <a:custGeom>
              <a:avLst/>
              <a:gdLst>
                <a:gd name="T0" fmla="*/ 101 w 134"/>
                <a:gd name="T1" fmla="*/ 347 h 374"/>
                <a:gd name="T2" fmla="*/ 87 w 134"/>
                <a:gd name="T3" fmla="*/ 336 h 374"/>
                <a:gd name="T4" fmla="*/ 64 w 134"/>
                <a:gd name="T5" fmla="*/ 310 h 374"/>
                <a:gd name="T6" fmla="*/ 50 w 134"/>
                <a:gd name="T7" fmla="*/ 282 h 374"/>
                <a:gd name="T8" fmla="*/ 43 w 134"/>
                <a:gd name="T9" fmla="*/ 248 h 374"/>
                <a:gd name="T10" fmla="*/ 42 w 134"/>
                <a:gd name="T11" fmla="*/ 215 h 374"/>
                <a:gd name="T12" fmla="*/ 45 w 134"/>
                <a:gd name="T13" fmla="*/ 180 h 374"/>
                <a:gd name="T14" fmla="*/ 52 w 134"/>
                <a:gd name="T15" fmla="*/ 148 h 374"/>
                <a:gd name="T16" fmla="*/ 64 w 134"/>
                <a:gd name="T17" fmla="*/ 117 h 374"/>
                <a:gd name="T18" fmla="*/ 75 w 134"/>
                <a:gd name="T19" fmla="*/ 92 h 374"/>
                <a:gd name="T20" fmla="*/ 78 w 134"/>
                <a:gd name="T21" fmla="*/ 84 h 374"/>
                <a:gd name="T22" fmla="*/ 78 w 134"/>
                <a:gd name="T23" fmla="*/ 73 h 374"/>
                <a:gd name="T24" fmla="*/ 74 w 134"/>
                <a:gd name="T25" fmla="*/ 62 h 374"/>
                <a:gd name="T26" fmla="*/ 70 w 134"/>
                <a:gd name="T27" fmla="*/ 49 h 374"/>
                <a:gd name="T28" fmla="*/ 63 w 134"/>
                <a:gd name="T29" fmla="*/ 36 h 374"/>
                <a:gd name="T30" fmla="*/ 55 w 134"/>
                <a:gd name="T31" fmla="*/ 24 h 374"/>
                <a:gd name="T32" fmla="*/ 45 w 134"/>
                <a:gd name="T33" fmla="*/ 11 h 374"/>
                <a:gd name="T34" fmla="*/ 35 w 134"/>
                <a:gd name="T35" fmla="*/ 0 h 374"/>
                <a:gd name="T36" fmla="*/ 28 w 134"/>
                <a:gd name="T37" fmla="*/ 57 h 374"/>
                <a:gd name="T38" fmla="*/ 19 w 134"/>
                <a:gd name="T39" fmla="*/ 127 h 374"/>
                <a:gd name="T40" fmla="*/ 10 w 134"/>
                <a:gd name="T41" fmla="*/ 194 h 374"/>
                <a:gd name="T42" fmla="*/ 2 w 134"/>
                <a:gd name="T43" fmla="*/ 241 h 374"/>
                <a:gd name="T44" fmla="*/ 0 w 134"/>
                <a:gd name="T45" fmla="*/ 253 h 374"/>
                <a:gd name="T46" fmla="*/ 2 w 134"/>
                <a:gd name="T47" fmla="*/ 268 h 374"/>
                <a:gd name="T48" fmla="*/ 4 w 134"/>
                <a:gd name="T49" fmla="*/ 284 h 374"/>
                <a:gd name="T50" fmla="*/ 9 w 134"/>
                <a:gd name="T51" fmla="*/ 301 h 374"/>
                <a:gd name="T52" fmla="*/ 14 w 134"/>
                <a:gd name="T53" fmla="*/ 320 h 374"/>
                <a:gd name="T54" fmla="*/ 20 w 134"/>
                <a:gd name="T55" fmla="*/ 338 h 374"/>
                <a:gd name="T56" fmla="*/ 26 w 134"/>
                <a:gd name="T57" fmla="*/ 357 h 374"/>
                <a:gd name="T58" fmla="*/ 33 w 134"/>
                <a:gd name="T59" fmla="*/ 374 h 374"/>
                <a:gd name="T60" fmla="*/ 134 w 134"/>
                <a:gd name="T61" fmla="*/ 355 h 374"/>
                <a:gd name="T62" fmla="*/ 129 w 134"/>
                <a:gd name="T63" fmla="*/ 332 h 374"/>
                <a:gd name="T64" fmla="*/ 101 w 134"/>
                <a:gd name="T65" fmla="*/ 347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4" h="374">
                  <a:moveTo>
                    <a:pt x="101" y="347"/>
                  </a:moveTo>
                  <a:lnTo>
                    <a:pt x="87" y="336"/>
                  </a:lnTo>
                  <a:lnTo>
                    <a:pt x="64" y="310"/>
                  </a:lnTo>
                  <a:lnTo>
                    <a:pt x="50" y="282"/>
                  </a:lnTo>
                  <a:lnTo>
                    <a:pt x="43" y="248"/>
                  </a:lnTo>
                  <a:lnTo>
                    <a:pt x="42" y="215"/>
                  </a:lnTo>
                  <a:lnTo>
                    <a:pt x="45" y="180"/>
                  </a:lnTo>
                  <a:lnTo>
                    <a:pt x="52" y="148"/>
                  </a:lnTo>
                  <a:lnTo>
                    <a:pt x="64" y="117"/>
                  </a:lnTo>
                  <a:lnTo>
                    <a:pt x="75" y="92"/>
                  </a:lnTo>
                  <a:lnTo>
                    <a:pt x="78" y="84"/>
                  </a:lnTo>
                  <a:lnTo>
                    <a:pt x="78" y="73"/>
                  </a:lnTo>
                  <a:lnTo>
                    <a:pt x="74" y="62"/>
                  </a:lnTo>
                  <a:lnTo>
                    <a:pt x="70" y="49"/>
                  </a:lnTo>
                  <a:lnTo>
                    <a:pt x="63" y="36"/>
                  </a:lnTo>
                  <a:lnTo>
                    <a:pt x="55" y="24"/>
                  </a:lnTo>
                  <a:lnTo>
                    <a:pt x="45" y="11"/>
                  </a:lnTo>
                  <a:lnTo>
                    <a:pt x="35" y="0"/>
                  </a:lnTo>
                  <a:lnTo>
                    <a:pt x="28" y="57"/>
                  </a:lnTo>
                  <a:lnTo>
                    <a:pt x="19" y="127"/>
                  </a:lnTo>
                  <a:lnTo>
                    <a:pt x="10" y="194"/>
                  </a:lnTo>
                  <a:lnTo>
                    <a:pt x="2" y="241"/>
                  </a:lnTo>
                  <a:lnTo>
                    <a:pt x="0" y="253"/>
                  </a:lnTo>
                  <a:lnTo>
                    <a:pt x="2" y="268"/>
                  </a:lnTo>
                  <a:lnTo>
                    <a:pt x="4" y="284"/>
                  </a:lnTo>
                  <a:lnTo>
                    <a:pt x="9" y="301"/>
                  </a:lnTo>
                  <a:lnTo>
                    <a:pt x="14" y="320"/>
                  </a:lnTo>
                  <a:lnTo>
                    <a:pt x="20" y="338"/>
                  </a:lnTo>
                  <a:lnTo>
                    <a:pt x="26" y="357"/>
                  </a:lnTo>
                  <a:lnTo>
                    <a:pt x="33" y="374"/>
                  </a:lnTo>
                  <a:lnTo>
                    <a:pt x="134" y="355"/>
                  </a:lnTo>
                  <a:lnTo>
                    <a:pt x="129" y="332"/>
                  </a:lnTo>
                  <a:lnTo>
                    <a:pt x="101" y="34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3"/>
            <p:cNvSpPr>
              <a:spLocks/>
            </p:cNvSpPr>
            <p:nvPr/>
          </p:nvSpPr>
          <p:spPr bwMode="auto">
            <a:xfrm>
              <a:off x="7485063" y="2247900"/>
              <a:ext cx="111125" cy="266700"/>
            </a:xfrm>
            <a:custGeom>
              <a:avLst/>
              <a:gdLst>
                <a:gd name="T0" fmla="*/ 135 w 138"/>
                <a:gd name="T1" fmla="*/ 64 h 337"/>
                <a:gd name="T2" fmla="*/ 130 w 138"/>
                <a:gd name="T3" fmla="*/ 52 h 337"/>
                <a:gd name="T4" fmla="*/ 122 w 138"/>
                <a:gd name="T5" fmla="*/ 43 h 337"/>
                <a:gd name="T6" fmla="*/ 114 w 138"/>
                <a:gd name="T7" fmla="*/ 33 h 337"/>
                <a:gd name="T8" fmla="*/ 104 w 138"/>
                <a:gd name="T9" fmla="*/ 24 h 337"/>
                <a:gd name="T10" fmla="*/ 93 w 138"/>
                <a:gd name="T11" fmla="*/ 16 h 337"/>
                <a:gd name="T12" fmla="*/ 83 w 138"/>
                <a:gd name="T13" fmla="*/ 9 h 337"/>
                <a:gd name="T14" fmla="*/ 72 w 138"/>
                <a:gd name="T15" fmla="*/ 5 h 337"/>
                <a:gd name="T16" fmla="*/ 62 w 138"/>
                <a:gd name="T17" fmla="*/ 0 h 337"/>
                <a:gd name="T18" fmla="*/ 0 w 138"/>
                <a:gd name="T19" fmla="*/ 24 h 337"/>
                <a:gd name="T20" fmla="*/ 11 w 138"/>
                <a:gd name="T21" fmla="*/ 39 h 337"/>
                <a:gd name="T22" fmla="*/ 24 w 138"/>
                <a:gd name="T23" fmla="*/ 56 h 337"/>
                <a:gd name="T24" fmla="*/ 34 w 138"/>
                <a:gd name="T25" fmla="*/ 74 h 337"/>
                <a:gd name="T26" fmla="*/ 44 w 138"/>
                <a:gd name="T27" fmla="*/ 94 h 337"/>
                <a:gd name="T28" fmla="*/ 51 w 138"/>
                <a:gd name="T29" fmla="*/ 114 h 337"/>
                <a:gd name="T30" fmla="*/ 53 w 138"/>
                <a:gd name="T31" fmla="*/ 134 h 337"/>
                <a:gd name="T32" fmla="*/ 51 w 138"/>
                <a:gd name="T33" fmla="*/ 155 h 337"/>
                <a:gd name="T34" fmla="*/ 44 w 138"/>
                <a:gd name="T35" fmla="*/ 174 h 337"/>
                <a:gd name="T36" fmla="*/ 34 w 138"/>
                <a:gd name="T37" fmla="*/ 193 h 337"/>
                <a:gd name="T38" fmla="*/ 28 w 138"/>
                <a:gd name="T39" fmla="*/ 213 h 337"/>
                <a:gd name="T40" fmla="*/ 21 w 138"/>
                <a:gd name="T41" fmla="*/ 235 h 337"/>
                <a:gd name="T42" fmla="*/ 17 w 138"/>
                <a:gd name="T43" fmla="*/ 257 h 337"/>
                <a:gd name="T44" fmla="*/ 16 w 138"/>
                <a:gd name="T45" fmla="*/ 280 h 337"/>
                <a:gd name="T46" fmla="*/ 17 w 138"/>
                <a:gd name="T47" fmla="*/ 301 h 337"/>
                <a:gd name="T48" fmla="*/ 22 w 138"/>
                <a:gd name="T49" fmla="*/ 320 h 337"/>
                <a:gd name="T50" fmla="*/ 30 w 138"/>
                <a:gd name="T51" fmla="*/ 337 h 337"/>
                <a:gd name="T52" fmla="*/ 136 w 138"/>
                <a:gd name="T53" fmla="*/ 282 h 337"/>
                <a:gd name="T54" fmla="*/ 127 w 138"/>
                <a:gd name="T55" fmla="*/ 266 h 337"/>
                <a:gd name="T56" fmla="*/ 119 w 138"/>
                <a:gd name="T57" fmla="*/ 248 h 337"/>
                <a:gd name="T58" fmla="*/ 112 w 138"/>
                <a:gd name="T59" fmla="*/ 226 h 337"/>
                <a:gd name="T60" fmla="*/ 106 w 138"/>
                <a:gd name="T61" fmla="*/ 204 h 337"/>
                <a:gd name="T62" fmla="*/ 105 w 138"/>
                <a:gd name="T63" fmla="*/ 180 h 337"/>
                <a:gd name="T64" fmla="*/ 107 w 138"/>
                <a:gd name="T65" fmla="*/ 156 h 337"/>
                <a:gd name="T66" fmla="*/ 114 w 138"/>
                <a:gd name="T67" fmla="*/ 132 h 337"/>
                <a:gd name="T68" fmla="*/ 128 w 138"/>
                <a:gd name="T69" fmla="*/ 107 h 337"/>
                <a:gd name="T70" fmla="*/ 135 w 138"/>
                <a:gd name="T71" fmla="*/ 96 h 337"/>
                <a:gd name="T72" fmla="*/ 138 w 138"/>
                <a:gd name="T73" fmla="*/ 85 h 337"/>
                <a:gd name="T74" fmla="*/ 138 w 138"/>
                <a:gd name="T75" fmla="*/ 75 h 337"/>
                <a:gd name="T76" fmla="*/ 135 w 138"/>
                <a:gd name="T77" fmla="*/ 64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337">
                  <a:moveTo>
                    <a:pt x="135" y="64"/>
                  </a:moveTo>
                  <a:lnTo>
                    <a:pt x="130" y="52"/>
                  </a:lnTo>
                  <a:lnTo>
                    <a:pt x="122" y="43"/>
                  </a:lnTo>
                  <a:lnTo>
                    <a:pt x="114" y="33"/>
                  </a:lnTo>
                  <a:lnTo>
                    <a:pt x="104" y="24"/>
                  </a:lnTo>
                  <a:lnTo>
                    <a:pt x="93" y="16"/>
                  </a:lnTo>
                  <a:lnTo>
                    <a:pt x="83" y="9"/>
                  </a:lnTo>
                  <a:lnTo>
                    <a:pt x="72" y="5"/>
                  </a:lnTo>
                  <a:lnTo>
                    <a:pt x="62" y="0"/>
                  </a:lnTo>
                  <a:lnTo>
                    <a:pt x="0" y="24"/>
                  </a:lnTo>
                  <a:lnTo>
                    <a:pt x="11" y="39"/>
                  </a:lnTo>
                  <a:lnTo>
                    <a:pt x="24" y="56"/>
                  </a:lnTo>
                  <a:lnTo>
                    <a:pt x="34" y="74"/>
                  </a:lnTo>
                  <a:lnTo>
                    <a:pt x="44" y="94"/>
                  </a:lnTo>
                  <a:lnTo>
                    <a:pt x="51" y="114"/>
                  </a:lnTo>
                  <a:lnTo>
                    <a:pt x="53" y="134"/>
                  </a:lnTo>
                  <a:lnTo>
                    <a:pt x="51" y="155"/>
                  </a:lnTo>
                  <a:lnTo>
                    <a:pt x="44" y="174"/>
                  </a:lnTo>
                  <a:lnTo>
                    <a:pt x="34" y="193"/>
                  </a:lnTo>
                  <a:lnTo>
                    <a:pt x="28" y="213"/>
                  </a:lnTo>
                  <a:lnTo>
                    <a:pt x="21" y="235"/>
                  </a:lnTo>
                  <a:lnTo>
                    <a:pt x="17" y="257"/>
                  </a:lnTo>
                  <a:lnTo>
                    <a:pt x="16" y="280"/>
                  </a:lnTo>
                  <a:lnTo>
                    <a:pt x="17" y="301"/>
                  </a:lnTo>
                  <a:lnTo>
                    <a:pt x="22" y="320"/>
                  </a:lnTo>
                  <a:lnTo>
                    <a:pt x="30" y="337"/>
                  </a:lnTo>
                  <a:lnTo>
                    <a:pt x="136" y="282"/>
                  </a:lnTo>
                  <a:lnTo>
                    <a:pt x="127" y="266"/>
                  </a:lnTo>
                  <a:lnTo>
                    <a:pt x="119" y="248"/>
                  </a:lnTo>
                  <a:lnTo>
                    <a:pt x="112" y="226"/>
                  </a:lnTo>
                  <a:lnTo>
                    <a:pt x="106" y="204"/>
                  </a:lnTo>
                  <a:lnTo>
                    <a:pt x="105" y="180"/>
                  </a:lnTo>
                  <a:lnTo>
                    <a:pt x="107" y="156"/>
                  </a:lnTo>
                  <a:lnTo>
                    <a:pt x="114" y="132"/>
                  </a:lnTo>
                  <a:lnTo>
                    <a:pt x="128" y="107"/>
                  </a:lnTo>
                  <a:lnTo>
                    <a:pt x="135" y="96"/>
                  </a:lnTo>
                  <a:lnTo>
                    <a:pt x="138" y="85"/>
                  </a:lnTo>
                  <a:lnTo>
                    <a:pt x="138" y="75"/>
                  </a:lnTo>
                  <a:lnTo>
                    <a:pt x="135" y="6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 name="AutoShape 8"/>
          <p:cNvSpPr>
            <a:spLocks noChangeAspect="1" noChangeArrowheads="1" noTextEdit="1"/>
          </p:cNvSpPr>
          <p:nvPr/>
        </p:nvSpPr>
        <p:spPr bwMode="auto">
          <a:xfrm>
            <a:off x="539750" y="935038"/>
            <a:ext cx="3606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タイトル 71"/>
          <p:cNvSpPr>
            <a:spLocks noGrp="1"/>
          </p:cNvSpPr>
          <p:nvPr>
            <p:ph type="title"/>
          </p:nvPr>
        </p:nvSpPr>
        <p:spPr/>
        <p:txBody>
          <a:bodyPr>
            <a:normAutofit/>
          </a:bodyPr>
          <a:lstStyle/>
          <a:p>
            <a:r>
              <a:rPr lang="en-US" altLang="ja-JP" dirty="0" err="1" smtClean="0"/>
              <a:t>enPiT</a:t>
            </a:r>
            <a:r>
              <a:rPr lang="ja-JP" altLang="en-US" dirty="0" smtClean="0"/>
              <a:t>の一年 </a:t>
            </a:r>
            <a:r>
              <a:rPr lang="en-US" altLang="ja-JP" dirty="0" smtClean="0"/>
              <a:t>(</a:t>
            </a:r>
            <a:r>
              <a:rPr lang="ja-JP" altLang="en-US" dirty="0" smtClean="0"/>
              <a:t>再掲</a:t>
            </a:r>
            <a:r>
              <a:rPr lang="en-US" altLang="ja-JP" dirty="0" smtClean="0"/>
              <a:t>)</a:t>
            </a:r>
            <a:endParaRPr kumimoji="1" lang="ja-JP" altLang="en-US" dirty="0"/>
          </a:p>
        </p:txBody>
      </p:sp>
      <p:sp>
        <p:nvSpPr>
          <p:cNvPr id="73" name="コンテンツ プレースホルダー 72"/>
          <p:cNvSpPr>
            <a:spLocks noGrp="1"/>
          </p:cNvSpPr>
          <p:nvPr>
            <p:ph idx="1"/>
          </p:nvPr>
        </p:nvSpPr>
        <p:spPr>
          <a:xfrm>
            <a:off x="457200" y="1052737"/>
            <a:ext cx="8229600" cy="3226878"/>
          </a:xfrm>
        </p:spPr>
        <p:txBody>
          <a:bodyPr>
            <a:normAutofit fontScale="85000" lnSpcReduction="20000"/>
          </a:bodyPr>
          <a:lstStyle/>
          <a:p>
            <a:r>
              <a:rPr kumimoji="1" lang="ja-JP" altLang="en-US" sz="2400" dirty="0" smtClean="0"/>
              <a:t>事前学習</a:t>
            </a:r>
            <a:endParaRPr kumimoji="1" lang="en-US" altLang="ja-JP" sz="2400" dirty="0" smtClean="0"/>
          </a:p>
          <a:p>
            <a:pPr lvl="1"/>
            <a:r>
              <a:rPr lang="ja-JP" altLang="en-US" sz="1800" dirty="0" smtClean="0"/>
              <a:t>必要となる知識の習得．書籍などを指示 </a:t>
            </a:r>
            <a:r>
              <a:rPr lang="en-US" altLang="ja-JP" sz="1800" dirty="0" smtClean="0"/>
              <a:t>(</a:t>
            </a:r>
            <a:r>
              <a:rPr lang="en-US" altLang="ja-JP" sz="1800" dirty="0"/>
              <a:t>4</a:t>
            </a:r>
            <a:r>
              <a:rPr lang="ja-JP" altLang="en-US" sz="1800" dirty="0"/>
              <a:t>～</a:t>
            </a:r>
            <a:r>
              <a:rPr lang="en-US" altLang="ja-JP" sz="1800" dirty="0"/>
              <a:t>6</a:t>
            </a:r>
            <a:r>
              <a:rPr lang="ja-JP" altLang="en-US" sz="1800" dirty="0"/>
              <a:t>月</a:t>
            </a:r>
            <a:r>
              <a:rPr lang="en-US" altLang="ja-JP" sz="1800" dirty="0"/>
              <a:t>)</a:t>
            </a:r>
            <a:endParaRPr kumimoji="1" lang="en-US" altLang="ja-JP" sz="1800" dirty="0" smtClean="0"/>
          </a:p>
          <a:p>
            <a:r>
              <a:rPr kumimoji="1" lang="ja-JP" altLang="en-US" sz="2400" dirty="0" smtClean="0"/>
              <a:t>登録</a:t>
            </a:r>
            <a:r>
              <a:rPr lang="en-US" altLang="ja-JP" sz="2400" dirty="0" smtClean="0"/>
              <a:t>, </a:t>
            </a:r>
            <a:r>
              <a:rPr kumimoji="1" lang="ja-JP" altLang="en-US" sz="2400" dirty="0" smtClean="0"/>
              <a:t>審査</a:t>
            </a:r>
            <a:endParaRPr kumimoji="1" lang="en-US" altLang="ja-JP" sz="2400" dirty="0" smtClean="0"/>
          </a:p>
          <a:p>
            <a:pPr lvl="1"/>
            <a:r>
              <a:rPr kumimoji="1" lang="ja-JP" altLang="en-US" sz="1800" dirty="0" smtClean="0"/>
              <a:t>登録</a:t>
            </a:r>
            <a:r>
              <a:rPr kumimoji="1" lang="en-US" altLang="ja-JP" sz="1800" dirty="0" smtClean="0"/>
              <a:t>(5</a:t>
            </a:r>
            <a:r>
              <a:rPr kumimoji="1" lang="ja-JP" altLang="en-US" sz="1800" dirty="0" smtClean="0"/>
              <a:t>月</a:t>
            </a:r>
            <a:r>
              <a:rPr kumimoji="1" lang="en-US" altLang="ja-JP" sz="1800" dirty="0" smtClean="0"/>
              <a:t>)</a:t>
            </a:r>
            <a:r>
              <a:rPr kumimoji="1" lang="ja-JP" altLang="en-US" sz="1800" dirty="0" smtClean="0"/>
              <a:t>後，審査</a:t>
            </a:r>
            <a:r>
              <a:rPr lang="en-US" altLang="ja-JP" sz="1800" dirty="0"/>
              <a:t>(6</a:t>
            </a:r>
            <a:r>
              <a:rPr lang="ja-JP" altLang="en-US" sz="1800" dirty="0"/>
              <a:t>月末～</a:t>
            </a:r>
            <a:r>
              <a:rPr lang="en-US" altLang="ja-JP" sz="1800" dirty="0" smtClean="0"/>
              <a:t>7</a:t>
            </a:r>
            <a:r>
              <a:rPr lang="ja-JP" altLang="en-US" sz="1800" dirty="0"/>
              <a:t>月初</a:t>
            </a:r>
            <a:r>
              <a:rPr lang="en-US" altLang="ja-JP" sz="1800" dirty="0"/>
              <a:t>)</a:t>
            </a:r>
            <a:r>
              <a:rPr kumimoji="1" lang="ja-JP" altLang="en-US" sz="1800" dirty="0" smtClean="0"/>
              <a:t>を経て受講決定 </a:t>
            </a:r>
            <a:endParaRPr kumimoji="1" lang="en-US" altLang="ja-JP" sz="1800" dirty="0" smtClean="0"/>
          </a:p>
          <a:p>
            <a:r>
              <a:rPr lang="ja-JP" altLang="en-US" sz="2400" dirty="0" smtClean="0"/>
              <a:t>短期集中合宿</a:t>
            </a:r>
            <a:endParaRPr lang="en-US" altLang="ja-JP" sz="2400" dirty="0" smtClean="0"/>
          </a:p>
          <a:p>
            <a:pPr lvl="1"/>
            <a:r>
              <a:rPr lang="ja-JP" altLang="en-US" sz="2000" dirty="0" smtClean="0"/>
              <a:t>スタンダード </a:t>
            </a:r>
            <a:r>
              <a:rPr lang="en-US" altLang="ja-JP" sz="2000" dirty="0" smtClean="0"/>
              <a:t>15</a:t>
            </a:r>
            <a:r>
              <a:rPr lang="ja-JP" altLang="en-US" sz="2000" dirty="0" smtClean="0"/>
              <a:t>日間 </a:t>
            </a:r>
            <a:r>
              <a:rPr lang="en-US" altLang="ja-JP" sz="2000" dirty="0" smtClean="0"/>
              <a:t>(8/18</a:t>
            </a:r>
            <a:r>
              <a:rPr lang="ja-JP" altLang="en-US" sz="2000" dirty="0" smtClean="0"/>
              <a:t>～</a:t>
            </a:r>
            <a:r>
              <a:rPr lang="en-US" altLang="ja-JP" sz="2000" dirty="0" smtClean="0"/>
              <a:t>9/1)</a:t>
            </a:r>
          </a:p>
          <a:p>
            <a:pPr lvl="1"/>
            <a:r>
              <a:rPr lang="ja-JP" altLang="en-US" sz="2000" dirty="0" smtClean="0"/>
              <a:t>ライトウェイト </a:t>
            </a:r>
            <a:r>
              <a:rPr lang="en-US" altLang="ja-JP" sz="2000" dirty="0" smtClean="0"/>
              <a:t>8</a:t>
            </a:r>
            <a:r>
              <a:rPr lang="ja-JP" altLang="en-US" sz="2000" dirty="0" smtClean="0"/>
              <a:t>日間 </a:t>
            </a:r>
            <a:r>
              <a:rPr lang="en-US" altLang="ja-JP" sz="2000" dirty="0" smtClean="0"/>
              <a:t>(8/18</a:t>
            </a:r>
            <a:r>
              <a:rPr lang="ja-JP" altLang="en-US" sz="2000" dirty="0" smtClean="0"/>
              <a:t>～</a:t>
            </a:r>
            <a:r>
              <a:rPr lang="en-US" altLang="ja-JP" sz="2000" dirty="0" smtClean="0"/>
              <a:t>8/25)</a:t>
            </a:r>
          </a:p>
          <a:p>
            <a:r>
              <a:rPr kumimoji="1" lang="ja-JP" altLang="en-US" sz="2400" dirty="0" smtClean="0"/>
              <a:t>分散</a:t>
            </a:r>
            <a:r>
              <a:rPr kumimoji="1" lang="en-US" altLang="ja-JP" sz="2400" dirty="0" smtClean="0"/>
              <a:t>PBL</a:t>
            </a:r>
          </a:p>
          <a:p>
            <a:pPr lvl="1"/>
            <a:r>
              <a:rPr lang="en-US" altLang="ja-JP" sz="2000" dirty="0" smtClean="0"/>
              <a:t>9</a:t>
            </a:r>
            <a:r>
              <a:rPr lang="ja-JP" altLang="en-US" sz="2000" dirty="0" smtClean="0"/>
              <a:t>月</a:t>
            </a:r>
            <a:r>
              <a:rPr lang="en-US" altLang="ja-JP" sz="2000" dirty="0" smtClean="0"/>
              <a:t>, 10</a:t>
            </a:r>
            <a:r>
              <a:rPr lang="ja-JP" altLang="en-US" sz="2000" dirty="0" smtClean="0"/>
              <a:t>月</a:t>
            </a:r>
            <a:r>
              <a:rPr lang="en-US" altLang="ja-JP" sz="2000" dirty="0" smtClean="0"/>
              <a:t>, 11</a:t>
            </a:r>
            <a:r>
              <a:rPr lang="ja-JP" altLang="en-US" sz="2000" dirty="0" smtClean="0"/>
              <a:t>月</a:t>
            </a:r>
            <a:endParaRPr kumimoji="1" lang="en-US" altLang="ja-JP" sz="2000" dirty="0" smtClean="0"/>
          </a:p>
          <a:p>
            <a:r>
              <a:rPr lang="ja-JP" altLang="en-US" sz="2400" dirty="0" smtClean="0"/>
              <a:t>報告会，修了証</a:t>
            </a:r>
            <a:endParaRPr lang="en-US" altLang="ja-JP" sz="2400" dirty="0" smtClean="0"/>
          </a:p>
          <a:p>
            <a:pPr lvl="1"/>
            <a:r>
              <a:rPr kumimoji="1" lang="en-US" altLang="ja-JP" sz="2000" dirty="0" smtClean="0"/>
              <a:t>11</a:t>
            </a:r>
            <a:r>
              <a:rPr kumimoji="1" lang="ja-JP" altLang="en-US" sz="2000" dirty="0" smtClean="0"/>
              <a:t>月末～</a:t>
            </a:r>
            <a:r>
              <a:rPr kumimoji="1" lang="en-US" altLang="ja-JP" sz="2000" dirty="0" smtClean="0"/>
              <a:t>12</a:t>
            </a:r>
            <a:r>
              <a:rPr kumimoji="1" lang="ja-JP" altLang="en-US" sz="2000" dirty="0" smtClean="0"/>
              <a:t>月初</a:t>
            </a:r>
            <a:endParaRPr kumimoji="1" lang="en-US" altLang="ja-JP" sz="2000" dirty="0" smtClean="0"/>
          </a:p>
        </p:txBody>
      </p:sp>
      <p:pic>
        <p:nvPicPr>
          <p:cNvPr id="1026" name="Picture 2" descr="C:\Users\saga\AppData\Local\Microsoft\Windows\Temporary Internet Files\Content.IE5\CPVSX5B5\MC9004419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123728" y="4462028"/>
            <a:ext cx="1215881" cy="10462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図表 3"/>
          <p:cNvGraphicFramePr/>
          <p:nvPr>
            <p:extLst>
              <p:ext uri="{D42A27DB-BD31-4B8C-83A1-F6EECF244321}">
                <p14:modId xmlns:p14="http://schemas.microsoft.com/office/powerpoint/2010/main" val="141006955"/>
              </p:ext>
            </p:extLst>
          </p:nvPr>
        </p:nvGraphicFramePr>
        <p:xfrm>
          <a:off x="359531" y="5301208"/>
          <a:ext cx="8424936" cy="139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saga\AppData\Local\Microsoft\Windows\Temporary Internet Files\Content.IE5\N7YW9AJ4\MC90044193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206" y="4435436"/>
            <a:ext cx="933372" cy="1123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ga\AppData\Local\Microsoft\Windows\Temporary Internet Files\Content.IE5\CPVSX5B5\MC9004418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9791" y="4392601"/>
            <a:ext cx="1098633" cy="1215417"/>
          </a:xfrm>
          <a:prstGeom prst="rect">
            <a:avLst/>
          </a:prstGeom>
          <a:noFill/>
          <a:extLst>
            <a:ext uri="{909E8E84-426E-40DD-AFC4-6F175D3DCCD1}">
              <a14:hiddenFill xmlns:a14="http://schemas.microsoft.com/office/drawing/2010/main">
                <a:solidFill>
                  <a:srgbClr val="FFFFFF"/>
                </a:solidFill>
              </a14:hiddenFill>
            </a:ext>
          </a:extLst>
        </p:spPr>
      </p:pic>
      <p:grpSp>
        <p:nvGrpSpPr>
          <p:cNvPr id="1066" name="グループ化 1065"/>
          <p:cNvGrpSpPr/>
          <p:nvPr/>
        </p:nvGrpSpPr>
        <p:grpSpPr>
          <a:xfrm>
            <a:off x="3606623" y="4342375"/>
            <a:ext cx="1666717" cy="1139923"/>
            <a:chOff x="2592388" y="2344991"/>
            <a:chExt cx="3606800" cy="2184147"/>
          </a:xfrm>
        </p:grpSpPr>
        <p:grpSp>
          <p:nvGrpSpPr>
            <p:cNvPr id="1024" name="グループ化 1023"/>
            <p:cNvGrpSpPr/>
            <p:nvPr/>
          </p:nvGrpSpPr>
          <p:grpSpPr>
            <a:xfrm>
              <a:off x="2838883" y="2379663"/>
              <a:ext cx="1308086" cy="1428750"/>
              <a:chOff x="266700" y="2387600"/>
              <a:chExt cx="1927225" cy="1679575"/>
            </a:xfrm>
          </p:grpSpPr>
          <p:sp>
            <p:nvSpPr>
              <p:cNvPr id="45" name="Freeform 49"/>
              <p:cNvSpPr>
                <a:spLocks/>
              </p:cNvSpPr>
              <p:nvPr/>
            </p:nvSpPr>
            <p:spPr bwMode="auto">
              <a:xfrm>
                <a:off x="266700" y="3937000"/>
                <a:ext cx="1927225" cy="130175"/>
              </a:xfrm>
              <a:custGeom>
                <a:avLst/>
                <a:gdLst>
                  <a:gd name="T0" fmla="*/ 1214 w 1214"/>
                  <a:gd name="T1" fmla="*/ 42 h 82"/>
                  <a:gd name="T2" fmla="*/ 1214 w 1214"/>
                  <a:gd name="T3" fmla="*/ 42 h 82"/>
                  <a:gd name="T4" fmla="*/ 1214 w 1214"/>
                  <a:gd name="T5" fmla="*/ 38 h 82"/>
                  <a:gd name="T6" fmla="*/ 1212 w 1214"/>
                  <a:gd name="T7" fmla="*/ 36 h 82"/>
                  <a:gd name="T8" fmla="*/ 1202 w 1214"/>
                  <a:gd name="T9" fmla="*/ 32 h 82"/>
                  <a:gd name="T10" fmla="*/ 1186 w 1214"/>
                  <a:gd name="T11" fmla="*/ 28 h 82"/>
                  <a:gd name="T12" fmla="*/ 1166 w 1214"/>
                  <a:gd name="T13" fmla="*/ 26 h 82"/>
                  <a:gd name="T14" fmla="*/ 1110 w 1214"/>
                  <a:gd name="T15" fmla="*/ 18 h 82"/>
                  <a:gd name="T16" fmla="*/ 1036 w 1214"/>
                  <a:gd name="T17" fmla="*/ 12 h 82"/>
                  <a:gd name="T18" fmla="*/ 946 w 1214"/>
                  <a:gd name="T19" fmla="*/ 8 h 82"/>
                  <a:gd name="T20" fmla="*/ 844 w 1214"/>
                  <a:gd name="T21" fmla="*/ 4 h 82"/>
                  <a:gd name="T22" fmla="*/ 730 w 1214"/>
                  <a:gd name="T23" fmla="*/ 2 h 82"/>
                  <a:gd name="T24" fmla="*/ 606 w 1214"/>
                  <a:gd name="T25" fmla="*/ 0 h 82"/>
                  <a:gd name="T26" fmla="*/ 606 w 1214"/>
                  <a:gd name="T27" fmla="*/ 0 h 82"/>
                  <a:gd name="T28" fmla="*/ 484 w 1214"/>
                  <a:gd name="T29" fmla="*/ 2 h 82"/>
                  <a:gd name="T30" fmla="*/ 370 w 1214"/>
                  <a:gd name="T31" fmla="*/ 4 h 82"/>
                  <a:gd name="T32" fmla="*/ 266 w 1214"/>
                  <a:gd name="T33" fmla="*/ 8 h 82"/>
                  <a:gd name="T34" fmla="*/ 178 w 1214"/>
                  <a:gd name="T35" fmla="*/ 12 h 82"/>
                  <a:gd name="T36" fmla="*/ 102 w 1214"/>
                  <a:gd name="T37" fmla="*/ 18 h 82"/>
                  <a:gd name="T38" fmla="*/ 46 w 1214"/>
                  <a:gd name="T39" fmla="*/ 26 h 82"/>
                  <a:gd name="T40" fmla="*/ 26 w 1214"/>
                  <a:gd name="T41" fmla="*/ 28 h 82"/>
                  <a:gd name="T42" fmla="*/ 12 w 1214"/>
                  <a:gd name="T43" fmla="*/ 32 h 82"/>
                  <a:gd name="T44" fmla="*/ 2 w 1214"/>
                  <a:gd name="T45" fmla="*/ 36 h 82"/>
                  <a:gd name="T46" fmla="*/ 0 w 1214"/>
                  <a:gd name="T47" fmla="*/ 38 h 82"/>
                  <a:gd name="T48" fmla="*/ 0 w 1214"/>
                  <a:gd name="T49" fmla="*/ 42 h 82"/>
                  <a:gd name="T50" fmla="*/ 0 w 1214"/>
                  <a:gd name="T51" fmla="*/ 42 h 82"/>
                  <a:gd name="T52" fmla="*/ 0 w 1214"/>
                  <a:gd name="T53" fmla="*/ 44 h 82"/>
                  <a:gd name="T54" fmla="*/ 2 w 1214"/>
                  <a:gd name="T55" fmla="*/ 46 h 82"/>
                  <a:gd name="T56" fmla="*/ 12 w 1214"/>
                  <a:gd name="T57" fmla="*/ 50 h 82"/>
                  <a:gd name="T58" fmla="*/ 26 w 1214"/>
                  <a:gd name="T59" fmla="*/ 54 h 82"/>
                  <a:gd name="T60" fmla="*/ 46 w 1214"/>
                  <a:gd name="T61" fmla="*/ 56 h 82"/>
                  <a:gd name="T62" fmla="*/ 102 w 1214"/>
                  <a:gd name="T63" fmla="*/ 64 h 82"/>
                  <a:gd name="T64" fmla="*/ 178 w 1214"/>
                  <a:gd name="T65" fmla="*/ 70 h 82"/>
                  <a:gd name="T66" fmla="*/ 266 w 1214"/>
                  <a:gd name="T67" fmla="*/ 74 h 82"/>
                  <a:gd name="T68" fmla="*/ 370 w 1214"/>
                  <a:gd name="T69" fmla="*/ 78 h 82"/>
                  <a:gd name="T70" fmla="*/ 484 w 1214"/>
                  <a:gd name="T71" fmla="*/ 82 h 82"/>
                  <a:gd name="T72" fmla="*/ 606 w 1214"/>
                  <a:gd name="T73" fmla="*/ 82 h 82"/>
                  <a:gd name="T74" fmla="*/ 606 w 1214"/>
                  <a:gd name="T75" fmla="*/ 82 h 82"/>
                  <a:gd name="T76" fmla="*/ 730 w 1214"/>
                  <a:gd name="T77" fmla="*/ 82 h 82"/>
                  <a:gd name="T78" fmla="*/ 844 w 1214"/>
                  <a:gd name="T79" fmla="*/ 78 h 82"/>
                  <a:gd name="T80" fmla="*/ 946 w 1214"/>
                  <a:gd name="T81" fmla="*/ 74 h 82"/>
                  <a:gd name="T82" fmla="*/ 1036 w 1214"/>
                  <a:gd name="T83" fmla="*/ 70 h 82"/>
                  <a:gd name="T84" fmla="*/ 1110 w 1214"/>
                  <a:gd name="T85" fmla="*/ 64 h 82"/>
                  <a:gd name="T86" fmla="*/ 1166 w 1214"/>
                  <a:gd name="T87" fmla="*/ 56 h 82"/>
                  <a:gd name="T88" fmla="*/ 1186 w 1214"/>
                  <a:gd name="T89" fmla="*/ 54 h 82"/>
                  <a:gd name="T90" fmla="*/ 1202 w 1214"/>
                  <a:gd name="T91" fmla="*/ 50 h 82"/>
                  <a:gd name="T92" fmla="*/ 1212 w 1214"/>
                  <a:gd name="T93" fmla="*/ 46 h 82"/>
                  <a:gd name="T94" fmla="*/ 1214 w 1214"/>
                  <a:gd name="T95" fmla="*/ 44 h 82"/>
                  <a:gd name="T96" fmla="*/ 1214 w 1214"/>
                  <a:gd name="T97" fmla="*/ 42 h 82"/>
                  <a:gd name="T98" fmla="*/ 1214 w 1214"/>
                  <a:gd name="T99"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2">
                    <a:moveTo>
                      <a:pt x="1214" y="42"/>
                    </a:moveTo>
                    <a:lnTo>
                      <a:pt x="1214" y="42"/>
                    </a:lnTo>
                    <a:lnTo>
                      <a:pt x="1214" y="38"/>
                    </a:lnTo>
                    <a:lnTo>
                      <a:pt x="1212" y="36"/>
                    </a:lnTo>
                    <a:lnTo>
                      <a:pt x="1202" y="32"/>
                    </a:lnTo>
                    <a:lnTo>
                      <a:pt x="1186" y="28"/>
                    </a:lnTo>
                    <a:lnTo>
                      <a:pt x="1166" y="26"/>
                    </a:lnTo>
                    <a:lnTo>
                      <a:pt x="1110" y="18"/>
                    </a:lnTo>
                    <a:lnTo>
                      <a:pt x="1036" y="12"/>
                    </a:lnTo>
                    <a:lnTo>
                      <a:pt x="946" y="8"/>
                    </a:lnTo>
                    <a:lnTo>
                      <a:pt x="844" y="4"/>
                    </a:lnTo>
                    <a:lnTo>
                      <a:pt x="730" y="2"/>
                    </a:lnTo>
                    <a:lnTo>
                      <a:pt x="606" y="0"/>
                    </a:lnTo>
                    <a:lnTo>
                      <a:pt x="606" y="0"/>
                    </a:lnTo>
                    <a:lnTo>
                      <a:pt x="484" y="2"/>
                    </a:lnTo>
                    <a:lnTo>
                      <a:pt x="370" y="4"/>
                    </a:lnTo>
                    <a:lnTo>
                      <a:pt x="266" y="8"/>
                    </a:lnTo>
                    <a:lnTo>
                      <a:pt x="178" y="12"/>
                    </a:lnTo>
                    <a:lnTo>
                      <a:pt x="102" y="18"/>
                    </a:lnTo>
                    <a:lnTo>
                      <a:pt x="46" y="26"/>
                    </a:lnTo>
                    <a:lnTo>
                      <a:pt x="26" y="28"/>
                    </a:lnTo>
                    <a:lnTo>
                      <a:pt x="12" y="32"/>
                    </a:lnTo>
                    <a:lnTo>
                      <a:pt x="2" y="36"/>
                    </a:lnTo>
                    <a:lnTo>
                      <a:pt x="0" y="38"/>
                    </a:lnTo>
                    <a:lnTo>
                      <a:pt x="0" y="42"/>
                    </a:lnTo>
                    <a:lnTo>
                      <a:pt x="0" y="42"/>
                    </a:lnTo>
                    <a:lnTo>
                      <a:pt x="0" y="44"/>
                    </a:lnTo>
                    <a:lnTo>
                      <a:pt x="2" y="46"/>
                    </a:lnTo>
                    <a:lnTo>
                      <a:pt x="12" y="50"/>
                    </a:lnTo>
                    <a:lnTo>
                      <a:pt x="26" y="54"/>
                    </a:lnTo>
                    <a:lnTo>
                      <a:pt x="46" y="56"/>
                    </a:lnTo>
                    <a:lnTo>
                      <a:pt x="102" y="64"/>
                    </a:lnTo>
                    <a:lnTo>
                      <a:pt x="178" y="70"/>
                    </a:lnTo>
                    <a:lnTo>
                      <a:pt x="266" y="74"/>
                    </a:lnTo>
                    <a:lnTo>
                      <a:pt x="370" y="78"/>
                    </a:lnTo>
                    <a:lnTo>
                      <a:pt x="484" y="82"/>
                    </a:lnTo>
                    <a:lnTo>
                      <a:pt x="606" y="82"/>
                    </a:lnTo>
                    <a:lnTo>
                      <a:pt x="606" y="82"/>
                    </a:lnTo>
                    <a:lnTo>
                      <a:pt x="730" y="82"/>
                    </a:lnTo>
                    <a:lnTo>
                      <a:pt x="844" y="78"/>
                    </a:lnTo>
                    <a:lnTo>
                      <a:pt x="946" y="74"/>
                    </a:lnTo>
                    <a:lnTo>
                      <a:pt x="1036" y="70"/>
                    </a:lnTo>
                    <a:lnTo>
                      <a:pt x="1110" y="64"/>
                    </a:lnTo>
                    <a:lnTo>
                      <a:pt x="1166" y="56"/>
                    </a:lnTo>
                    <a:lnTo>
                      <a:pt x="1186" y="54"/>
                    </a:lnTo>
                    <a:lnTo>
                      <a:pt x="1202" y="50"/>
                    </a:lnTo>
                    <a:lnTo>
                      <a:pt x="1212" y="46"/>
                    </a:lnTo>
                    <a:lnTo>
                      <a:pt x="1214" y="44"/>
                    </a:lnTo>
                    <a:lnTo>
                      <a:pt x="1214" y="42"/>
                    </a:lnTo>
                    <a:lnTo>
                      <a:pt x="1214" y="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51"/>
              <p:cNvSpPr>
                <a:spLocks/>
              </p:cNvSpPr>
              <p:nvPr/>
            </p:nvSpPr>
            <p:spPr bwMode="auto">
              <a:xfrm>
                <a:off x="1009650" y="2387600"/>
                <a:ext cx="1158875" cy="974725"/>
              </a:xfrm>
              <a:custGeom>
                <a:avLst/>
                <a:gdLst>
                  <a:gd name="T0" fmla="*/ 492 w 730"/>
                  <a:gd name="T1" fmla="*/ 484 h 614"/>
                  <a:gd name="T2" fmla="*/ 536 w 730"/>
                  <a:gd name="T3" fmla="*/ 450 h 614"/>
                  <a:gd name="T4" fmla="*/ 600 w 730"/>
                  <a:gd name="T5" fmla="*/ 414 h 614"/>
                  <a:gd name="T6" fmla="*/ 638 w 730"/>
                  <a:gd name="T7" fmla="*/ 400 h 614"/>
                  <a:gd name="T8" fmla="*/ 676 w 730"/>
                  <a:gd name="T9" fmla="*/ 394 h 614"/>
                  <a:gd name="T10" fmla="*/ 714 w 730"/>
                  <a:gd name="T11" fmla="*/ 398 h 614"/>
                  <a:gd name="T12" fmla="*/ 722 w 730"/>
                  <a:gd name="T13" fmla="*/ 376 h 614"/>
                  <a:gd name="T14" fmla="*/ 730 w 730"/>
                  <a:gd name="T15" fmla="*/ 330 h 614"/>
                  <a:gd name="T16" fmla="*/ 730 w 730"/>
                  <a:gd name="T17" fmla="*/ 308 h 614"/>
                  <a:gd name="T18" fmla="*/ 722 w 730"/>
                  <a:gd name="T19" fmla="*/ 246 h 614"/>
                  <a:gd name="T20" fmla="*/ 702 w 730"/>
                  <a:gd name="T21" fmla="*/ 188 h 614"/>
                  <a:gd name="T22" fmla="*/ 668 w 730"/>
                  <a:gd name="T23" fmla="*/ 136 h 614"/>
                  <a:gd name="T24" fmla="*/ 624 w 730"/>
                  <a:gd name="T25" fmla="*/ 90 h 614"/>
                  <a:gd name="T26" fmla="*/ 570 w 730"/>
                  <a:gd name="T27" fmla="*/ 54 h 614"/>
                  <a:gd name="T28" fmla="*/ 508 w 730"/>
                  <a:gd name="T29" fmla="*/ 24 h 614"/>
                  <a:gd name="T30" fmla="*/ 438 w 730"/>
                  <a:gd name="T31" fmla="*/ 8 h 614"/>
                  <a:gd name="T32" fmla="*/ 366 w 730"/>
                  <a:gd name="T33" fmla="*/ 0 h 614"/>
                  <a:gd name="T34" fmla="*/ 328 w 730"/>
                  <a:gd name="T35" fmla="*/ 2 h 614"/>
                  <a:gd name="T36" fmla="*/ 256 w 730"/>
                  <a:gd name="T37" fmla="*/ 14 h 614"/>
                  <a:gd name="T38" fmla="*/ 190 w 730"/>
                  <a:gd name="T39" fmla="*/ 38 h 614"/>
                  <a:gd name="T40" fmla="*/ 132 w 730"/>
                  <a:gd name="T41" fmla="*/ 70 h 614"/>
                  <a:gd name="T42" fmla="*/ 84 w 730"/>
                  <a:gd name="T43" fmla="*/ 112 h 614"/>
                  <a:gd name="T44" fmla="*/ 44 w 730"/>
                  <a:gd name="T45" fmla="*/ 162 h 614"/>
                  <a:gd name="T46" fmla="*/ 16 w 730"/>
                  <a:gd name="T47" fmla="*/ 216 h 614"/>
                  <a:gd name="T48" fmla="*/ 2 w 730"/>
                  <a:gd name="T49" fmla="*/ 276 h 614"/>
                  <a:gd name="T50" fmla="*/ 0 w 730"/>
                  <a:gd name="T51" fmla="*/ 308 h 614"/>
                  <a:gd name="T52" fmla="*/ 8 w 730"/>
                  <a:gd name="T53" fmla="*/ 368 h 614"/>
                  <a:gd name="T54" fmla="*/ 28 w 730"/>
                  <a:gd name="T55" fmla="*/ 426 h 614"/>
                  <a:gd name="T56" fmla="*/ 62 w 730"/>
                  <a:gd name="T57" fmla="*/ 478 h 614"/>
                  <a:gd name="T58" fmla="*/ 106 w 730"/>
                  <a:gd name="T59" fmla="*/ 524 h 614"/>
                  <a:gd name="T60" fmla="*/ 160 w 730"/>
                  <a:gd name="T61" fmla="*/ 562 h 614"/>
                  <a:gd name="T62" fmla="*/ 222 w 730"/>
                  <a:gd name="T63" fmla="*/ 590 h 614"/>
                  <a:gd name="T64" fmla="*/ 292 w 730"/>
                  <a:gd name="T65" fmla="*/ 608 h 614"/>
                  <a:gd name="T66" fmla="*/ 366 w 730"/>
                  <a:gd name="T67" fmla="*/ 614 h 614"/>
                  <a:gd name="T68" fmla="*/ 390 w 730"/>
                  <a:gd name="T69" fmla="*/ 612 h 614"/>
                  <a:gd name="T70" fmla="*/ 438 w 730"/>
                  <a:gd name="T71" fmla="*/ 608 h 614"/>
                  <a:gd name="T72" fmla="*/ 484 w 730"/>
                  <a:gd name="T73" fmla="*/ 596 h 614"/>
                  <a:gd name="T74" fmla="*/ 528 w 730"/>
                  <a:gd name="T75" fmla="*/ 582 h 614"/>
                  <a:gd name="T76" fmla="*/ 568 w 730"/>
                  <a:gd name="T77" fmla="*/ 562 h 614"/>
                  <a:gd name="T78" fmla="*/ 604 w 730"/>
                  <a:gd name="T79" fmla="*/ 538 h 614"/>
                  <a:gd name="T80" fmla="*/ 638 w 730"/>
                  <a:gd name="T81" fmla="*/ 510 h 614"/>
                  <a:gd name="T82" fmla="*/ 666 w 730"/>
                  <a:gd name="T83" fmla="*/ 480 h 614"/>
                  <a:gd name="T84" fmla="*/ 678 w 730"/>
                  <a:gd name="T85" fmla="*/ 464 h 614"/>
                  <a:gd name="T86" fmla="*/ 596 w 730"/>
                  <a:gd name="T87" fmla="*/ 468 h 614"/>
                  <a:gd name="T88" fmla="*/ 492 w 730"/>
                  <a:gd name="T89" fmla="*/ 4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0" h="614">
                    <a:moveTo>
                      <a:pt x="492" y="484"/>
                    </a:moveTo>
                    <a:lnTo>
                      <a:pt x="492" y="484"/>
                    </a:lnTo>
                    <a:lnTo>
                      <a:pt x="514" y="466"/>
                    </a:lnTo>
                    <a:lnTo>
                      <a:pt x="536" y="450"/>
                    </a:lnTo>
                    <a:lnTo>
                      <a:pt x="566" y="430"/>
                    </a:lnTo>
                    <a:lnTo>
                      <a:pt x="600" y="414"/>
                    </a:lnTo>
                    <a:lnTo>
                      <a:pt x="620" y="406"/>
                    </a:lnTo>
                    <a:lnTo>
                      <a:pt x="638" y="400"/>
                    </a:lnTo>
                    <a:lnTo>
                      <a:pt x="658" y="396"/>
                    </a:lnTo>
                    <a:lnTo>
                      <a:pt x="676" y="394"/>
                    </a:lnTo>
                    <a:lnTo>
                      <a:pt x="696" y="394"/>
                    </a:lnTo>
                    <a:lnTo>
                      <a:pt x="714" y="398"/>
                    </a:lnTo>
                    <a:lnTo>
                      <a:pt x="714" y="398"/>
                    </a:lnTo>
                    <a:lnTo>
                      <a:pt x="722" y="376"/>
                    </a:lnTo>
                    <a:lnTo>
                      <a:pt x="726" y="354"/>
                    </a:lnTo>
                    <a:lnTo>
                      <a:pt x="730" y="330"/>
                    </a:lnTo>
                    <a:lnTo>
                      <a:pt x="730" y="308"/>
                    </a:lnTo>
                    <a:lnTo>
                      <a:pt x="730" y="308"/>
                    </a:lnTo>
                    <a:lnTo>
                      <a:pt x="728" y="276"/>
                    </a:lnTo>
                    <a:lnTo>
                      <a:pt x="722" y="246"/>
                    </a:lnTo>
                    <a:lnTo>
                      <a:pt x="714" y="216"/>
                    </a:lnTo>
                    <a:lnTo>
                      <a:pt x="702" y="188"/>
                    </a:lnTo>
                    <a:lnTo>
                      <a:pt x="686" y="162"/>
                    </a:lnTo>
                    <a:lnTo>
                      <a:pt x="668" y="136"/>
                    </a:lnTo>
                    <a:lnTo>
                      <a:pt x="646" y="112"/>
                    </a:lnTo>
                    <a:lnTo>
                      <a:pt x="624" y="90"/>
                    </a:lnTo>
                    <a:lnTo>
                      <a:pt x="598" y="70"/>
                    </a:lnTo>
                    <a:lnTo>
                      <a:pt x="570" y="54"/>
                    </a:lnTo>
                    <a:lnTo>
                      <a:pt x="540" y="38"/>
                    </a:lnTo>
                    <a:lnTo>
                      <a:pt x="508" y="24"/>
                    </a:lnTo>
                    <a:lnTo>
                      <a:pt x="474" y="14"/>
                    </a:lnTo>
                    <a:lnTo>
                      <a:pt x="438" y="8"/>
                    </a:lnTo>
                    <a:lnTo>
                      <a:pt x="402" y="2"/>
                    </a:lnTo>
                    <a:lnTo>
                      <a:pt x="366" y="0"/>
                    </a:lnTo>
                    <a:lnTo>
                      <a:pt x="366" y="0"/>
                    </a:lnTo>
                    <a:lnTo>
                      <a:pt x="328" y="2"/>
                    </a:lnTo>
                    <a:lnTo>
                      <a:pt x="292" y="8"/>
                    </a:lnTo>
                    <a:lnTo>
                      <a:pt x="256" y="14"/>
                    </a:lnTo>
                    <a:lnTo>
                      <a:pt x="222" y="24"/>
                    </a:lnTo>
                    <a:lnTo>
                      <a:pt x="190" y="38"/>
                    </a:lnTo>
                    <a:lnTo>
                      <a:pt x="160" y="54"/>
                    </a:lnTo>
                    <a:lnTo>
                      <a:pt x="132" y="70"/>
                    </a:lnTo>
                    <a:lnTo>
                      <a:pt x="106" y="90"/>
                    </a:lnTo>
                    <a:lnTo>
                      <a:pt x="84" y="112"/>
                    </a:lnTo>
                    <a:lnTo>
                      <a:pt x="62" y="136"/>
                    </a:lnTo>
                    <a:lnTo>
                      <a:pt x="44" y="162"/>
                    </a:lnTo>
                    <a:lnTo>
                      <a:pt x="28" y="188"/>
                    </a:lnTo>
                    <a:lnTo>
                      <a:pt x="16" y="216"/>
                    </a:lnTo>
                    <a:lnTo>
                      <a:pt x="8" y="246"/>
                    </a:lnTo>
                    <a:lnTo>
                      <a:pt x="2" y="276"/>
                    </a:lnTo>
                    <a:lnTo>
                      <a:pt x="0" y="308"/>
                    </a:lnTo>
                    <a:lnTo>
                      <a:pt x="0" y="308"/>
                    </a:lnTo>
                    <a:lnTo>
                      <a:pt x="2" y="338"/>
                    </a:lnTo>
                    <a:lnTo>
                      <a:pt x="8" y="368"/>
                    </a:lnTo>
                    <a:lnTo>
                      <a:pt x="16" y="398"/>
                    </a:lnTo>
                    <a:lnTo>
                      <a:pt x="28" y="426"/>
                    </a:lnTo>
                    <a:lnTo>
                      <a:pt x="44" y="454"/>
                    </a:lnTo>
                    <a:lnTo>
                      <a:pt x="62" y="478"/>
                    </a:lnTo>
                    <a:lnTo>
                      <a:pt x="84" y="502"/>
                    </a:lnTo>
                    <a:lnTo>
                      <a:pt x="106" y="524"/>
                    </a:lnTo>
                    <a:lnTo>
                      <a:pt x="132" y="544"/>
                    </a:lnTo>
                    <a:lnTo>
                      <a:pt x="160" y="562"/>
                    </a:lnTo>
                    <a:lnTo>
                      <a:pt x="190" y="576"/>
                    </a:lnTo>
                    <a:lnTo>
                      <a:pt x="222" y="590"/>
                    </a:lnTo>
                    <a:lnTo>
                      <a:pt x="256" y="600"/>
                    </a:lnTo>
                    <a:lnTo>
                      <a:pt x="292" y="608"/>
                    </a:lnTo>
                    <a:lnTo>
                      <a:pt x="328" y="612"/>
                    </a:lnTo>
                    <a:lnTo>
                      <a:pt x="366" y="614"/>
                    </a:lnTo>
                    <a:lnTo>
                      <a:pt x="366" y="614"/>
                    </a:lnTo>
                    <a:lnTo>
                      <a:pt x="390" y="612"/>
                    </a:lnTo>
                    <a:lnTo>
                      <a:pt x="414" y="610"/>
                    </a:lnTo>
                    <a:lnTo>
                      <a:pt x="438" y="608"/>
                    </a:lnTo>
                    <a:lnTo>
                      <a:pt x="462" y="602"/>
                    </a:lnTo>
                    <a:lnTo>
                      <a:pt x="484" y="596"/>
                    </a:lnTo>
                    <a:lnTo>
                      <a:pt x="506" y="590"/>
                    </a:lnTo>
                    <a:lnTo>
                      <a:pt x="528" y="582"/>
                    </a:lnTo>
                    <a:lnTo>
                      <a:pt x="548" y="572"/>
                    </a:lnTo>
                    <a:lnTo>
                      <a:pt x="568" y="562"/>
                    </a:lnTo>
                    <a:lnTo>
                      <a:pt x="586" y="550"/>
                    </a:lnTo>
                    <a:lnTo>
                      <a:pt x="604" y="538"/>
                    </a:lnTo>
                    <a:lnTo>
                      <a:pt x="622" y="524"/>
                    </a:lnTo>
                    <a:lnTo>
                      <a:pt x="638" y="510"/>
                    </a:lnTo>
                    <a:lnTo>
                      <a:pt x="652" y="496"/>
                    </a:lnTo>
                    <a:lnTo>
                      <a:pt x="666" y="480"/>
                    </a:lnTo>
                    <a:lnTo>
                      <a:pt x="678" y="464"/>
                    </a:lnTo>
                    <a:lnTo>
                      <a:pt x="678" y="464"/>
                    </a:lnTo>
                    <a:lnTo>
                      <a:pt x="640" y="464"/>
                    </a:lnTo>
                    <a:lnTo>
                      <a:pt x="596" y="468"/>
                    </a:lnTo>
                    <a:lnTo>
                      <a:pt x="546" y="474"/>
                    </a:lnTo>
                    <a:lnTo>
                      <a:pt x="492" y="484"/>
                    </a:lnTo>
                    <a:lnTo>
                      <a:pt x="492"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52"/>
              <p:cNvSpPr>
                <a:spLocks/>
              </p:cNvSpPr>
              <p:nvPr/>
            </p:nvSpPr>
            <p:spPr bwMode="auto">
              <a:xfrm>
                <a:off x="1974850" y="2638425"/>
                <a:ext cx="114300" cy="206375"/>
              </a:xfrm>
              <a:custGeom>
                <a:avLst/>
                <a:gdLst>
                  <a:gd name="T0" fmla="*/ 22 w 72"/>
                  <a:gd name="T1" fmla="*/ 130 h 130"/>
                  <a:gd name="T2" fmla="*/ 22 w 72"/>
                  <a:gd name="T3" fmla="*/ 130 h 130"/>
                  <a:gd name="T4" fmla="*/ 34 w 72"/>
                  <a:gd name="T5" fmla="*/ 126 h 130"/>
                  <a:gd name="T6" fmla="*/ 34 w 72"/>
                  <a:gd name="T7" fmla="*/ 126 h 130"/>
                  <a:gd name="T8" fmla="*/ 52 w 72"/>
                  <a:gd name="T9" fmla="*/ 122 h 130"/>
                  <a:gd name="T10" fmla="*/ 68 w 72"/>
                  <a:gd name="T11" fmla="*/ 124 h 130"/>
                  <a:gd name="T12" fmla="*/ 68 w 72"/>
                  <a:gd name="T13" fmla="*/ 124 h 130"/>
                  <a:gd name="T14" fmla="*/ 70 w 72"/>
                  <a:gd name="T15" fmla="*/ 108 h 130"/>
                  <a:gd name="T16" fmla="*/ 72 w 72"/>
                  <a:gd name="T17" fmla="*/ 90 h 130"/>
                  <a:gd name="T18" fmla="*/ 72 w 72"/>
                  <a:gd name="T19" fmla="*/ 90 h 130"/>
                  <a:gd name="T20" fmla="*/ 70 w 72"/>
                  <a:gd name="T21" fmla="*/ 76 h 130"/>
                  <a:gd name="T22" fmla="*/ 68 w 72"/>
                  <a:gd name="T23" fmla="*/ 62 h 130"/>
                  <a:gd name="T24" fmla="*/ 64 w 72"/>
                  <a:gd name="T25" fmla="*/ 48 h 130"/>
                  <a:gd name="T26" fmla="*/ 58 w 72"/>
                  <a:gd name="T27" fmla="*/ 36 h 130"/>
                  <a:gd name="T28" fmla="*/ 54 w 72"/>
                  <a:gd name="T29" fmla="*/ 24 h 130"/>
                  <a:gd name="T30" fmla="*/ 46 w 72"/>
                  <a:gd name="T31" fmla="*/ 14 h 130"/>
                  <a:gd name="T32" fmla="*/ 40 w 72"/>
                  <a:gd name="T33" fmla="*/ 6 h 130"/>
                  <a:gd name="T34" fmla="*/ 32 w 72"/>
                  <a:gd name="T35" fmla="*/ 2 h 130"/>
                  <a:gd name="T36" fmla="*/ 32 w 72"/>
                  <a:gd name="T37" fmla="*/ 2 h 130"/>
                  <a:gd name="T38" fmla="*/ 26 w 72"/>
                  <a:gd name="T39" fmla="*/ 0 h 130"/>
                  <a:gd name="T40" fmla="*/ 18 w 72"/>
                  <a:gd name="T41" fmla="*/ 0 h 130"/>
                  <a:gd name="T42" fmla="*/ 14 w 72"/>
                  <a:gd name="T43" fmla="*/ 4 h 130"/>
                  <a:gd name="T44" fmla="*/ 8 w 72"/>
                  <a:gd name="T45" fmla="*/ 10 h 130"/>
                  <a:gd name="T46" fmla="*/ 4 w 72"/>
                  <a:gd name="T47" fmla="*/ 18 h 130"/>
                  <a:gd name="T48" fmla="*/ 2 w 72"/>
                  <a:gd name="T49" fmla="*/ 30 h 130"/>
                  <a:gd name="T50" fmla="*/ 0 w 72"/>
                  <a:gd name="T51" fmla="*/ 42 h 130"/>
                  <a:gd name="T52" fmla="*/ 0 w 72"/>
                  <a:gd name="T53" fmla="*/ 56 h 130"/>
                  <a:gd name="T54" fmla="*/ 0 w 72"/>
                  <a:gd name="T55" fmla="*/ 56 h 130"/>
                  <a:gd name="T56" fmla="*/ 2 w 72"/>
                  <a:gd name="T57" fmla="*/ 76 h 130"/>
                  <a:gd name="T58" fmla="*/ 6 w 72"/>
                  <a:gd name="T59" fmla="*/ 96 h 130"/>
                  <a:gd name="T60" fmla="*/ 14 w 72"/>
                  <a:gd name="T61" fmla="*/ 114 h 130"/>
                  <a:gd name="T62" fmla="*/ 22 w 72"/>
                  <a:gd name="T63" fmla="*/ 130 h 130"/>
                  <a:gd name="T64" fmla="*/ 22 w 72"/>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0">
                    <a:moveTo>
                      <a:pt x="22" y="130"/>
                    </a:moveTo>
                    <a:lnTo>
                      <a:pt x="22" y="130"/>
                    </a:lnTo>
                    <a:lnTo>
                      <a:pt x="34" y="126"/>
                    </a:lnTo>
                    <a:lnTo>
                      <a:pt x="34" y="126"/>
                    </a:lnTo>
                    <a:lnTo>
                      <a:pt x="52" y="122"/>
                    </a:lnTo>
                    <a:lnTo>
                      <a:pt x="68" y="124"/>
                    </a:lnTo>
                    <a:lnTo>
                      <a:pt x="68" y="124"/>
                    </a:lnTo>
                    <a:lnTo>
                      <a:pt x="70" y="108"/>
                    </a:lnTo>
                    <a:lnTo>
                      <a:pt x="72" y="90"/>
                    </a:lnTo>
                    <a:lnTo>
                      <a:pt x="72" y="90"/>
                    </a:lnTo>
                    <a:lnTo>
                      <a:pt x="70" y="76"/>
                    </a:lnTo>
                    <a:lnTo>
                      <a:pt x="68" y="62"/>
                    </a:lnTo>
                    <a:lnTo>
                      <a:pt x="64" y="48"/>
                    </a:lnTo>
                    <a:lnTo>
                      <a:pt x="58" y="36"/>
                    </a:lnTo>
                    <a:lnTo>
                      <a:pt x="54" y="24"/>
                    </a:lnTo>
                    <a:lnTo>
                      <a:pt x="46" y="14"/>
                    </a:lnTo>
                    <a:lnTo>
                      <a:pt x="40" y="6"/>
                    </a:lnTo>
                    <a:lnTo>
                      <a:pt x="32" y="2"/>
                    </a:lnTo>
                    <a:lnTo>
                      <a:pt x="32" y="2"/>
                    </a:lnTo>
                    <a:lnTo>
                      <a:pt x="26" y="0"/>
                    </a:lnTo>
                    <a:lnTo>
                      <a:pt x="18" y="0"/>
                    </a:lnTo>
                    <a:lnTo>
                      <a:pt x="14" y="4"/>
                    </a:lnTo>
                    <a:lnTo>
                      <a:pt x="8" y="10"/>
                    </a:lnTo>
                    <a:lnTo>
                      <a:pt x="4" y="18"/>
                    </a:lnTo>
                    <a:lnTo>
                      <a:pt x="2" y="30"/>
                    </a:lnTo>
                    <a:lnTo>
                      <a:pt x="0" y="42"/>
                    </a:lnTo>
                    <a:lnTo>
                      <a:pt x="0" y="56"/>
                    </a:lnTo>
                    <a:lnTo>
                      <a:pt x="0" y="56"/>
                    </a:lnTo>
                    <a:lnTo>
                      <a:pt x="2" y="76"/>
                    </a:lnTo>
                    <a:lnTo>
                      <a:pt x="6" y="96"/>
                    </a:lnTo>
                    <a:lnTo>
                      <a:pt x="14" y="114"/>
                    </a:lnTo>
                    <a:lnTo>
                      <a:pt x="22" y="130"/>
                    </a:lnTo>
                    <a:lnTo>
                      <a:pt x="2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53"/>
              <p:cNvSpPr>
                <a:spLocks/>
              </p:cNvSpPr>
              <p:nvPr/>
            </p:nvSpPr>
            <p:spPr bwMode="auto">
              <a:xfrm>
                <a:off x="2022475" y="2733675"/>
                <a:ext cx="57150" cy="139700"/>
              </a:xfrm>
              <a:custGeom>
                <a:avLst/>
                <a:gdLst>
                  <a:gd name="T0" fmla="*/ 4 w 36"/>
                  <a:gd name="T1" fmla="*/ 48 h 88"/>
                  <a:gd name="T2" fmla="*/ 4 w 36"/>
                  <a:gd name="T3" fmla="*/ 48 h 88"/>
                  <a:gd name="T4" fmla="*/ 2 w 36"/>
                  <a:gd name="T5" fmla="*/ 30 h 88"/>
                  <a:gd name="T6" fmla="*/ 0 w 36"/>
                  <a:gd name="T7" fmla="*/ 16 h 88"/>
                  <a:gd name="T8" fmla="*/ 4 w 36"/>
                  <a:gd name="T9" fmla="*/ 4 h 88"/>
                  <a:gd name="T10" fmla="*/ 6 w 36"/>
                  <a:gd name="T11" fmla="*/ 2 h 88"/>
                  <a:gd name="T12" fmla="*/ 8 w 36"/>
                  <a:gd name="T13" fmla="*/ 0 h 88"/>
                  <a:gd name="T14" fmla="*/ 8 w 36"/>
                  <a:gd name="T15" fmla="*/ 0 h 88"/>
                  <a:gd name="T16" fmla="*/ 10 w 36"/>
                  <a:gd name="T17" fmla="*/ 0 h 88"/>
                  <a:gd name="T18" fmla="*/ 14 w 36"/>
                  <a:gd name="T19" fmla="*/ 2 h 88"/>
                  <a:gd name="T20" fmla="*/ 22 w 36"/>
                  <a:gd name="T21" fmla="*/ 10 h 88"/>
                  <a:gd name="T22" fmla="*/ 28 w 36"/>
                  <a:gd name="T23" fmla="*/ 24 h 88"/>
                  <a:gd name="T24" fmla="*/ 34 w 36"/>
                  <a:gd name="T25" fmla="*/ 40 h 88"/>
                  <a:gd name="T26" fmla="*/ 34 w 36"/>
                  <a:gd name="T27" fmla="*/ 40 h 88"/>
                  <a:gd name="T28" fmla="*/ 36 w 36"/>
                  <a:gd name="T29" fmla="*/ 58 h 88"/>
                  <a:gd name="T30" fmla="*/ 36 w 36"/>
                  <a:gd name="T31" fmla="*/ 74 h 88"/>
                  <a:gd name="T32" fmla="*/ 34 w 36"/>
                  <a:gd name="T33" fmla="*/ 84 h 88"/>
                  <a:gd name="T34" fmla="*/ 32 w 36"/>
                  <a:gd name="T35" fmla="*/ 88 h 88"/>
                  <a:gd name="T36" fmla="*/ 30 w 36"/>
                  <a:gd name="T37" fmla="*/ 88 h 88"/>
                  <a:gd name="T38" fmla="*/ 30 w 36"/>
                  <a:gd name="T39" fmla="*/ 88 h 88"/>
                  <a:gd name="T40" fmla="*/ 26 w 36"/>
                  <a:gd name="T41" fmla="*/ 88 h 88"/>
                  <a:gd name="T42" fmla="*/ 24 w 36"/>
                  <a:gd name="T43" fmla="*/ 86 h 88"/>
                  <a:gd name="T44" fmla="*/ 16 w 36"/>
                  <a:gd name="T45" fmla="*/ 78 h 88"/>
                  <a:gd name="T46" fmla="*/ 10 w 36"/>
                  <a:gd name="T47" fmla="*/ 64 h 88"/>
                  <a:gd name="T48" fmla="*/ 4 w 36"/>
                  <a:gd name="T49" fmla="*/ 48 h 88"/>
                  <a:gd name="T50" fmla="*/ 4 w 36"/>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88">
                    <a:moveTo>
                      <a:pt x="4" y="48"/>
                    </a:moveTo>
                    <a:lnTo>
                      <a:pt x="4" y="48"/>
                    </a:lnTo>
                    <a:lnTo>
                      <a:pt x="2" y="30"/>
                    </a:lnTo>
                    <a:lnTo>
                      <a:pt x="0" y="16"/>
                    </a:lnTo>
                    <a:lnTo>
                      <a:pt x="4" y="4"/>
                    </a:lnTo>
                    <a:lnTo>
                      <a:pt x="6" y="2"/>
                    </a:lnTo>
                    <a:lnTo>
                      <a:pt x="8" y="0"/>
                    </a:lnTo>
                    <a:lnTo>
                      <a:pt x="8" y="0"/>
                    </a:lnTo>
                    <a:lnTo>
                      <a:pt x="10" y="0"/>
                    </a:lnTo>
                    <a:lnTo>
                      <a:pt x="14" y="2"/>
                    </a:lnTo>
                    <a:lnTo>
                      <a:pt x="22" y="10"/>
                    </a:lnTo>
                    <a:lnTo>
                      <a:pt x="28" y="24"/>
                    </a:lnTo>
                    <a:lnTo>
                      <a:pt x="34" y="40"/>
                    </a:lnTo>
                    <a:lnTo>
                      <a:pt x="34" y="40"/>
                    </a:lnTo>
                    <a:lnTo>
                      <a:pt x="36" y="58"/>
                    </a:lnTo>
                    <a:lnTo>
                      <a:pt x="36" y="74"/>
                    </a:lnTo>
                    <a:lnTo>
                      <a:pt x="34" y="84"/>
                    </a:lnTo>
                    <a:lnTo>
                      <a:pt x="32" y="88"/>
                    </a:lnTo>
                    <a:lnTo>
                      <a:pt x="30" y="88"/>
                    </a:lnTo>
                    <a:lnTo>
                      <a:pt x="30" y="88"/>
                    </a:lnTo>
                    <a:lnTo>
                      <a:pt x="26" y="88"/>
                    </a:lnTo>
                    <a:lnTo>
                      <a:pt x="24" y="86"/>
                    </a:lnTo>
                    <a:lnTo>
                      <a:pt x="16" y="78"/>
                    </a:lnTo>
                    <a:lnTo>
                      <a:pt x="10" y="64"/>
                    </a:lnTo>
                    <a:lnTo>
                      <a:pt x="4" y="48"/>
                    </a:lnTo>
                    <a:lnTo>
                      <a:pt x="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7"/>
              <p:cNvSpPr>
                <a:spLocks/>
              </p:cNvSpPr>
              <p:nvPr/>
            </p:nvSpPr>
            <p:spPr bwMode="auto">
              <a:xfrm>
                <a:off x="1060450" y="3270250"/>
                <a:ext cx="869950" cy="552450"/>
              </a:xfrm>
              <a:custGeom>
                <a:avLst/>
                <a:gdLst>
                  <a:gd name="T0" fmla="*/ 36 w 548"/>
                  <a:gd name="T1" fmla="*/ 0 h 348"/>
                  <a:gd name="T2" fmla="*/ 36 w 548"/>
                  <a:gd name="T3" fmla="*/ 0 h 348"/>
                  <a:gd name="T4" fmla="*/ 46 w 548"/>
                  <a:gd name="T5" fmla="*/ 8 h 348"/>
                  <a:gd name="T6" fmla="*/ 76 w 548"/>
                  <a:gd name="T7" fmla="*/ 24 h 348"/>
                  <a:gd name="T8" fmla="*/ 98 w 548"/>
                  <a:gd name="T9" fmla="*/ 36 h 348"/>
                  <a:gd name="T10" fmla="*/ 124 w 548"/>
                  <a:gd name="T11" fmla="*/ 48 h 348"/>
                  <a:gd name="T12" fmla="*/ 152 w 548"/>
                  <a:gd name="T13" fmla="*/ 60 h 348"/>
                  <a:gd name="T14" fmla="*/ 186 w 548"/>
                  <a:gd name="T15" fmla="*/ 70 h 348"/>
                  <a:gd name="T16" fmla="*/ 222 w 548"/>
                  <a:gd name="T17" fmla="*/ 80 h 348"/>
                  <a:gd name="T18" fmla="*/ 262 w 548"/>
                  <a:gd name="T19" fmla="*/ 88 h 348"/>
                  <a:gd name="T20" fmla="*/ 304 w 548"/>
                  <a:gd name="T21" fmla="*/ 92 h 348"/>
                  <a:gd name="T22" fmla="*/ 348 w 548"/>
                  <a:gd name="T23" fmla="*/ 94 h 348"/>
                  <a:gd name="T24" fmla="*/ 396 w 548"/>
                  <a:gd name="T25" fmla="*/ 90 h 348"/>
                  <a:gd name="T26" fmla="*/ 420 w 548"/>
                  <a:gd name="T27" fmla="*/ 88 h 348"/>
                  <a:gd name="T28" fmla="*/ 444 w 548"/>
                  <a:gd name="T29" fmla="*/ 84 h 348"/>
                  <a:gd name="T30" fmla="*/ 470 w 548"/>
                  <a:gd name="T31" fmla="*/ 78 h 348"/>
                  <a:gd name="T32" fmla="*/ 496 w 548"/>
                  <a:gd name="T33" fmla="*/ 70 h 348"/>
                  <a:gd name="T34" fmla="*/ 522 w 548"/>
                  <a:gd name="T35" fmla="*/ 62 h 348"/>
                  <a:gd name="T36" fmla="*/ 548 w 548"/>
                  <a:gd name="T37" fmla="*/ 50 h 348"/>
                  <a:gd name="T38" fmla="*/ 548 w 548"/>
                  <a:gd name="T39" fmla="*/ 50 h 348"/>
                  <a:gd name="T40" fmla="*/ 532 w 548"/>
                  <a:gd name="T41" fmla="*/ 82 h 348"/>
                  <a:gd name="T42" fmla="*/ 492 w 548"/>
                  <a:gd name="T43" fmla="*/ 156 h 348"/>
                  <a:gd name="T44" fmla="*/ 468 w 548"/>
                  <a:gd name="T45" fmla="*/ 200 h 348"/>
                  <a:gd name="T46" fmla="*/ 440 w 548"/>
                  <a:gd name="T47" fmla="*/ 242 h 348"/>
                  <a:gd name="T48" fmla="*/ 414 w 548"/>
                  <a:gd name="T49" fmla="*/ 280 h 348"/>
                  <a:gd name="T50" fmla="*/ 402 w 548"/>
                  <a:gd name="T51" fmla="*/ 296 h 348"/>
                  <a:gd name="T52" fmla="*/ 390 w 548"/>
                  <a:gd name="T53" fmla="*/ 310 h 348"/>
                  <a:gd name="T54" fmla="*/ 390 w 548"/>
                  <a:gd name="T55" fmla="*/ 310 h 348"/>
                  <a:gd name="T56" fmla="*/ 378 w 548"/>
                  <a:gd name="T57" fmla="*/ 320 h 348"/>
                  <a:gd name="T58" fmla="*/ 368 w 548"/>
                  <a:gd name="T59" fmla="*/ 328 h 348"/>
                  <a:gd name="T60" fmla="*/ 368 w 548"/>
                  <a:gd name="T61" fmla="*/ 328 h 348"/>
                  <a:gd name="T62" fmla="*/ 354 w 548"/>
                  <a:gd name="T63" fmla="*/ 334 h 348"/>
                  <a:gd name="T64" fmla="*/ 336 w 548"/>
                  <a:gd name="T65" fmla="*/ 338 h 348"/>
                  <a:gd name="T66" fmla="*/ 312 w 548"/>
                  <a:gd name="T67" fmla="*/ 342 h 348"/>
                  <a:gd name="T68" fmla="*/ 286 w 548"/>
                  <a:gd name="T69" fmla="*/ 346 h 348"/>
                  <a:gd name="T70" fmla="*/ 258 w 548"/>
                  <a:gd name="T71" fmla="*/ 348 h 348"/>
                  <a:gd name="T72" fmla="*/ 228 w 548"/>
                  <a:gd name="T73" fmla="*/ 348 h 348"/>
                  <a:gd name="T74" fmla="*/ 196 w 548"/>
                  <a:gd name="T75" fmla="*/ 348 h 348"/>
                  <a:gd name="T76" fmla="*/ 166 w 548"/>
                  <a:gd name="T77" fmla="*/ 344 h 348"/>
                  <a:gd name="T78" fmla="*/ 134 w 548"/>
                  <a:gd name="T79" fmla="*/ 338 h 348"/>
                  <a:gd name="T80" fmla="*/ 106 w 548"/>
                  <a:gd name="T81" fmla="*/ 330 h 348"/>
                  <a:gd name="T82" fmla="*/ 78 w 548"/>
                  <a:gd name="T83" fmla="*/ 320 h 348"/>
                  <a:gd name="T84" fmla="*/ 54 w 548"/>
                  <a:gd name="T85" fmla="*/ 306 h 348"/>
                  <a:gd name="T86" fmla="*/ 42 w 548"/>
                  <a:gd name="T87" fmla="*/ 298 h 348"/>
                  <a:gd name="T88" fmla="*/ 32 w 548"/>
                  <a:gd name="T89" fmla="*/ 290 h 348"/>
                  <a:gd name="T90" fmla="*/ 24 w 548"/>
                  <a:gd name="T91" fmla="*/ 280 h 348"/>
                  <a:gd name="T92" fmla="*/ 16 w 548"/>
                  <a:gd name="T93" fmla="*/ 268 h 348"/>
                  <a:gd name="T94" fmla="*/ 10 w 548"/>
                  <a:gd name="T95" fmla="*/ 258 h 348"/>
                  <a:gd name="T96" fmla="*/ 4 w 548"/>
                  <a:gd name="T97" fmla="*/ 246 h 348"/>
                  <a:gd name="T98" fmla="*/ 2 w 548"/>
                  <a:gd name="T99" fmla="*/ 232 h 348"/>
                  <a:gd name="T100" fmla="*/ 0 w 548"/>
                  <a:gd name="T101" fmla="*/ 218 h 348"/>
                  <a:gd name="T102" fmla="*/ 0 w 548"/>
                  <a:gd name="T103" fmla="*/ 218 h 348"/>
                  <a:gd name="T104" fmla="*/ 2 w 548"/>
                  <a:gd name="T105" fmla="*/ 186 h 348"/>
                  <a:gd name="T106" fmla="*/ 12 w 548"/>
                  <a:gd name="T107" fmla="*/ 116 h 348"/>
                  <a:gd name="T108" fmla="*/ 24 w 548"/>
                  <a:gd name="T109" fmla="*/ 44 h 348"/>
                  <a:gd name="T110" fmla="*/ 30 w 548"/>
                  <a:gd name="T111" fmla="*/ 16 h 348"/>
                  <a:gd name="T112" fmla="*/ 32 w 548"/>
                  <a:gd name="T113" fmla="*/ 6 h 348"/>
                  <a:gd name="T114" fmla="*/ 36 w 548"/>
                  <a:gd name="T115" fmla="*/ 0 h 348"/>
                  <a:gd name="T116" fmla="*/ 36 w 548"/>
                  <a:gd name="T1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8" h="348">
                    <a:moveTo>
                      <a:pt x="36" y="0"/>
                    </a:moveTo>
                    <a:lnTo>
                      <a:pt x="36" y="0"/>
                    </a:lnTo>
                    <a:lnTo>
                      <a:pt x="46" y="8"/>
                    </a:lnTo>
                    <a:lnTo>
                      <a:pt x="76" y="24"/>
                    </a:lnTo>
                    <a:lnTo>
                      <a:pt x="98" y="36"/>
                    </a:lnTo>
                    <a:lnTo>
                      <a:pt x="124" y="48"/>
                    </a:lnTo>
                    <a:lnTo>
                      <a:pt x="152" y="60"/>
                    </a:lnTo>
                    <a:lnTo>
                      <a:pt x="186" y="70"/>
                    </a:lnTo>
                    <a:lnTo>
                      <a:pt x="222" y="80"/>
                    </a:lnTo>
                    <a:lnTo>
                      <a:pt x="262" y="88"/>
                    </a:lnTo>
                    <a:lnTo>
                      <a:pt x="304" y="92"/>
                    </a:lnTo>
                    <a:lnTo>
                      <a:pt x="348" y="94"/>
                    </a:lnTo>
                    <a:lnTo>
                      <a:pt x="396" y="90"/>
                    </a:lnTo>
                    <a:lnTo>
                      <a:pt x="420" y="88"/>
                    </a:lnTo>
                    <a:lnTo>
                      <a:pt x="444" y="84"/>
                    </a:lnTo>
                    <a:lnTo>
                      <a:pt x="470" y="78"/>
                    </a:lnTo>
                    <a:lnTo>
                      <a:pt x="496" y="70"/>
                    </a:lnTo>
                    <a:lnTo>
                      <a:pt x="522" y="62"/>
                    </a:lnTo>
                    <a:lnTo>
                      <a:pt x="548" y="50"/>
                    </a:lnTo>
                    <a:lnTo>
                      <a:pt x="548" y="50"/>
                    </a:lnTo>
                    <a:lnTo>
                      <a:pt x="532" y="82"/>
                    </a:lnTo>
                    <a:lnTo>
                      <a:pt x="492" y="156"/>
                    </a:lnTo>
                    <a:lnTo>
                      <a:pt x="468" y="200"/>
                    </a:lnTo>
                    <a:lnTo>
                      <a:pt x="440" y="242"/>
                    </a:lnTo>
                    <a:lnTo>
                      <a:pt x="414" y="280"/>
                    </a:lnTo>
                    <a:lnTo>
                      <a:pt x="402" y="296"/>
                    </a:lnTo>
                    <a:lnTo>
                      <a:pt x="390" y="310"/>
                    </a:lnTo>
                    <a:lnTo>
                      <a:pt x="390" y="310"/>
                    </a:lnTo>
                    <a:lnTo>
                      <a:pt x="378" y="320"/>
                    </a:lnTo>
                    <a:lnTo>
                      <a:pt x="368" y="328"/>
                    </a:lnTo>
                    <a:lnTo>
                      <a:pt x="368" y="328"/>
                    </a:lnTo>
                    <a:lnTo>
                      <a:pt x="354" y="334"/>
                    </a:lnTo>
                    <a:lnTo>
                      <a:pt x="336" y="338"/>
                    </a:lnTo>
                    <a:lnTo>
                      <a:pt x="312" y="342"/>
                    </a:lnTo>
                    <a:lnTo>
                      <a:pt x="286" y="346"/>
                    </a:lnTo>
                    <a:lnTo>
                      <a:pt x="258" y="348"/>
                    </a:lnTo>
                    <a:lnTo>
                      <a:pt x="228" y="348"/>
                    </a:lnTo>
                    <a:lnTo>
                      <a:pt x="196" y="348"/>
                    </a:lnTo>
                    <a:lnTo>
                      <a:pt x="166" y="344"/>
                    </a:lnTo>
                    <a:lnTo>
                      <a:pt x="134" y="338"/>
                    </a:lnTo>
                    <a:lnTo>
                      <a:pt x="106" y="330"/>
                    </a:lnTo>
                    <a:lnTo>
                      <a:pt x="78" y="320"/>
                    </a:lnTo>
                    <a:lnTo>
                      <a:pt x="54" y="306"/>
                    </a:lnTo>
                    <a:lnTo>
                      <a:pt x="42" y="298"/>
                    </a:lnTo>
                    <a:lnTo>
                      <a:pt x="32" y="290"/>
                    </a:lnTo>
                    <a:lnTo>
                      <a:pt x="24" y="280"/>
                    </a:lnTo>
                    <a:lnTo>
                      <a:pt x="16" y="268"/>
                    </a:lnTo>
                    <a:lnTo>
                      <a:pt x="10" y="258"/>
                    </a:lnTo>
                    <a:lnTo>
                      <a:pt x="4" y="246"/>
                    </a:lnTo>
                    <a:lnTo>
                      <a:pt x="2" y="232"/>
                    </a:lnTo>
                    <a:lnTo>
                      <a:pt x="0" y="218"/>
                    </a:lnTo>
                    <a:lnTo>
                      <a:pt x="0" y="218"/>
                    </a:lnTo>
                    <a:lnTo>
                      <a:pt x="2" y="186"/>
                    </a:lnTo>
                    <a:lnTo>
                      <a:pt x="12" y="116"/>
                    </a:lnTo>
                    <a:lnTo>
                      <a:pt x="24" y="44"/>
                    </a:lnTo>
                    <a:lnTo>
                      <a:pt x="30" y="16"/>
                    </a:lnTo>
                    <a:lnTo>
                      <a:pt x="32" y="6"/>
                    </a:lnTo>
                    <a:lnTo>
                      <a:pt x="3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61"/>
              <p:cNvSpPr>
                <a:spLocks/>
              </p:cNvSpPr>
              <p:nvPr/>
            </p:nvSpPr>
            <p:spPr bwMode="auto">
              <a:xfrm>
                <a:off x="1581150" y="3683000"/>
                <a:ext cx="279400" cy="349250"/>
              </a:xfrm>
              <a:custGeom>
                <a:avLst/>
                <a:gdLst>
                  <a:gd name="T0" fmla="*/ 2 w 176"/>
                  <a:gd name="T1" fmla="*/ 0 h 220"/>
                  <a:gd name="T2" fmla="*/ 40 w 176"/>
                  <a:gd name="T3" fmla="*/ 6 h 220"/>
                  <a:gd name="T4" fmla="*/ 80 w 176"/>
                  <a:gd name="T5" fmla="*/ 20 h 220"/>
                  <a:gd name="T6" fmla="*/ 116 w 176"/>
                  <a:gd name="T7" fmla="*/ 44 h 220"/>
                  <a:gd name="T8" fmla="*/ 138 w 176"/>
                  <a:gd name="T9" fmla="*/ 74 h 220"/>
                  <a:gd name="T10" fmla="*/ 144 w 176"/>
                  <a:gd name="T11" fmla="*/ 90 h 220"/>
                  <a:gd name="T12" fmla="*/ 140 w 176"/>
                  <a:gd name="T13" fmla="*/ 120 h 220"/>
                  <a:gd name="T14" fmla="*/ 128 w 176"/>
                  <a:gd name="T15" fmla="*/ 146 h 220"/>
                  <a:gd name="T16" fmla="*/ 100 w 176"/>
                  <a:gd name="T17" fmla="*/ 184 h 220"/>
                  <a:gd name="T18" fmla="*/ 118 w 176"/>
                  <a:gd name="T19" fmla="*/ 184 h 220"/>
                  <a:gd name="T20" fmla="*/ 158 w 176"/>
                  <a:gd name="T21" fmla="*/ 190 h 220"/>
                  <a:gd name="T22" fmla="*/ 172 w 176"/>
                  <a:gd name="T23" fmla="*/ 198 h 220"/>
                  <a:gd name="T24" fmla="*/ 176 w 176"/>
                  <a:gd name="T25" fmla="*/ 206 h 220"/>
                  <a:gd name="T26" fmla="*/ 176 w 176"/>
                  <a:gd name="T27" fmla="*/ 212 h 220"/>
                  <a:gd name="T28" fmla="*/ 148 w 176"/>
                  <a:gd name="T29" fmla="*/ 220 h 220"/>
                  <a:gd name="T30" fmla="*/ 114 w 176"/>
                  <a:gd name="T31" fmla="*/ 220 h 220"/>
                  <a:gd name="T32" fmla="*/ 52 w 176"/>
                  <a:gd name="T33" fmla="*/ 208 h 220"/>
                  <a:gd name="T34" fmla="*/ 32 w 176"/>
                  <a:gd name="T35" fmla="*/ 202 h 220"/>
                  <a:gd name="T36" fmla="*/ 20 w 176"/>
                  <a:gd name="T37" fmla="*/ 194 h 220"/>
                  <a:gd name="T38" fmla="*/ 20 w 176"/>
                  <a:gd name="T39" fmla="*/ 190 h 220"/>
                  <a:gd name="T40" fmla="*/ 24 w 176"/>
                  <a:gd name="T41" fmla="*/ 182 h 220"/>
                  <a:gd name="T42" fmla="*/ 50 w 176"/>
                  <a:gd name="T43" fmla="*/ 162 h 220"/>
                  <a:gd name="T44" fmla="*/ 70 w 176"/>
                  <a:gd name="T45" fmla="*/ 148 h 220"/>
                  <a:gd name="T46" fmla="*/ 92 w 176"/>
                  <a:gd name="T47" fmla="*/ 126 h 220"/>
                  <a:gd name="T48" fmla="*/ 98 w 176"/>
                  <a:gd name="T49" fmla="*/ 108 h 220"/>
                  <a:gd name="T50" fmla="*/ 90 w 176"/>
                  <a:gd name="T51" fmla="*/ 92 h 220"/>
                  <a:gd name="T52" fmla="*/ 66 w 176"/>
                  <a:gd name="T53" fmla="*/ 76 h 220"/>
                  <a:gd name="T54" fmla="*/ 30 w 176"/>
                  <a:gd name="T55" fmla="*/ 60 h 220"/>
                  <a:gd name="T56" fmla="*/ 20 w 176"/>
                  <a:gd name="T57" fmla="*/ 52 h 220"/>
                  <a:gd name="T58" fmla="*/ 18 w 176"/>
                  <a:gd name="T59" fmla="*/ 48 h 220"/>
                  <a:gd name="T60" fmla="*/ 18 w 176"/>
                  <a:gd name="T61" fmla="*/ 44 h 220"/>
                  <a:gd name="T62" fmla="*/ 22 w 176"/>
                  <a:gd name="T63" fmla="*/ 44 h 220"/>
                  <a:gd name="T64" fmla="*/ 16 w 176"/>
                  <a:gd name="T65" fmla="*/ 40 h 220"/>
                  <a:gd name="T66" fmla="*/ 2 w 176"/>
                  <a:gd name="T67" fmla="*/ 28 h 220"/>
                  <a:gd name="T68" fmla="*/ 2 w 176"/>
                  <a:gd name="T69" fmla="*/ 14 h 220"/>
                  <a:gd name="T70" fmla="*/ 2 w 176"/>
                  <a:gd name="T7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0">
                    <a:moveTo>
                      <a:pt x="2" y="0"/>
                    </a:moveTo>
                    <a:lnTo>
                      <a:pt x="2" y="0"/>
                    </a:lnTo>
                    <a:lnTo>
                      <a:pt x="20" y="2"/>
                    </a:lnTo>
                    <a:lnTo>
                      <a:pt x="40" y="6"/>
                    </a:lnTo>
                    <a:lnTo>
                      <a:pt x="60" y="12"/>
                    </a:lnTo>
                    <a:lnTo>
                      <a:pt x="80" y="20"/>
                    </a:lnTo>
                    <a:lnTo>
                      <a:pt x="98" y="32"/>
                    </a:lnTo>
                    <a:lnTo>
                      <a:pt x="116" y="44"/>
                    </a:lnTo>
                    <a:lnTo>
                      <a:pt x="128" y="58"/>
                    </a:lnTo>
                    <a:lnTo>
                      <a:pt x="138" y="74"/>
                    </a:lnTo>
                    <a:lnTo>
                      <a:pt x="138" y="74"/>
                    </a:lnTo>
                    <a:lnTo>
                      <a:pt x="144" y="90"/>
                    </a:lnTo>
                    <a:lnTo>
                      <a:pt x="144" y="106"/>
                    </a:lnTo>
                    <a:lnTo>
                      <a:pt x="140" y="120"/>
                    </a:lnTo>
                    <a:lnTo>
                      <a:pt x="136" y="134"/>
                    </a:lnTo>
                    <a:lnTo>
                      <a:pt x="128" y="146"/>
                    </a:lnTo>
                    <a:lnTo>
                      <a:pt x="118" y="160"/>
                    </a:lnTo>
                    <a:lnTo>
                      <a:pt x="100" y="184"/>
                    </a:lnTo>
                    <a:lnTo>
                      <a:pt x="100" y="184"/>
                    </a:lnTo>
                    <a:lnTo>
                      <a:pt x="118" y="184"/>
                    </a:lnTo>
                    <a:lnTo>
                      <a:pt x="146" y="186"/>
                    </a:lnTo>
                    <a:lnTo>
                      <a:pt x="158" y="190"/>
                    </a:lnTo>
                    <a:lnTo>
                      <a:pt x="168" y="194"/>
                    </a:lnTo>
                    <a:lnTo>
                      <a:pt x="172" y="198"/>
                    </a:lnTo>
                    <a:lnTo>
                      <a:pt x="174" y="202"/>
                    </a:lnTo>
                    <a:lnTo>
                      <a:pt x="176" y="206"/>
                    </a:lnTo>
                    <a:lnTo>
                      <a:pt x="176" y="212"/>
                    </a:lnTo>
                    <a:lnTo>
                      <a:pt x="176" y="212"/>
                    </a:lnTo>
                    <a:lnTo>
                      <a:pt x="162" y="216"/>
                    </a:lnTo>
                    <a:lnTo>
                      <a:pt x="148" y="220"/>
                    </a:lnTo>
                    <a:lnTo>
                      <a:pt x="132" y="220"/>
                    </a:lnTo>
                    <a:lnTo>
                      <a:pt x="114" y="220"/>
                    </a:lnTo>
                    <a:lnTo>
                      <a:pt x="80" y="214"/>
                    </a:lnTo>
                    <a:lnTo>
                      <a:pt x="52" y="208"/>
                    </a:lnTo>
                    <a:lnTo>
                      <a:pt x="52" y="208"/>
                    </a:lnTo>
                    <a:lnTo>
                      <a:pt x="32" y="202"/>
                    </a:lnTo>
                    <a:lnTo>
                      <a:pt x="24" y="198"/>
                    </a:lnTo>
                    <a:lnTo>
                      <a:pt x="20" y="194"/>
                    </a:lnTo>
                    <a:lnTo>
                      <a:pt x="20" y="190"/>
                    </a:lnTo>
                    <a:lnTo>
                      <a:pt x="20" y="190"/>
                    </a:lnTo>
                    <a:lnTo>
                      <a:pt x="22" y="186"/>
                    </a:lnTo>
                    <a:lnTo>
                      <a:pt x="24" y="182"/>
                    </a:lnTo>
                    <a:lnTo>
                      <a:pt x="32" y="176"/>
                    </a:lnTo>
                    <a:lnTo>
                      <a:pt x="50" y="162"/>
                    </a:lnTo>
                    <a:lnTo>
                      <a:pt x="50" y="162"/>
                    </a:lnTo>
                    <a:lnTo>
                      <a:pt x="70" y="148"/>
                    </a:lnTo>
                    <a:lnTo>
                      <a:pt x="84" y="136"/>
                    </a:lnTo>
                    <a:lnTo>
                      <a:pt x="92" y="126"/>
                    </a:lnTo>
                    <a:lnTo>
                      <a:pt x="96" y="116"/>
                    </a:lnTo>
                    <a:lnTo>
                      <a:pt x="98" y="108"/>
                    </a:lnTo>
                    <a:lnTo>
                      <a:pt x="96" y="100"/>
                    </a:lnTo>
                    <a:lnTo>
                      <a:pt x="90" y="92"/>
                    </a:lnTo>
                    <a:lnTo>
                      <a:pt x="84" y="86"/>
                    </a:lnTo>
                    <a:lnTo>
                      <a:pt x="66" y="76"/>
                    </a:lnTo>
                    <a:lnTo>
                      <a:pt x="48" y="68"/>
                    </a:lnTo>
                    <a:lnTo>
                      <a:pt x="30" y="60"/>
                    </a:lnTo>
                    <a:lnTo>
                      <a:pt x="24" y="56"/>
                    </a:lnTo>
                    <a:lnTo>
                      <a:pt x="20" y="52"/>
                    </a:lnTo>
                    <a:lnTo>
                      <a:pt x="20" y="52"/>
                    </a:lnTo>
                    <a:lnTo>
                      <a:pt x="18" y="48"/>
                    </a:lnTo>
                    <a:lnTo>
                      <a:pt x="18" y="46"/>
                    </a:lnTo>
                    <a:lnTo>
                      <a:pt x="18" y="44"/>
                    </a:lnTo>
                    <a:lnTo>
                      <a:pt x="20" y="44"/>
                    </a:lnTo>
                    <a:lnTo>
                      <a:pt x="22" y="44"/>
                    </a:lnTo>
                    <a:lnTo>
                      <a:pt x="16" y="40"/>
                    </a:lnTo>
                    <a:lnTo>
                      <a:pt x="16" y="40"/>
                    </a:lnTo>
                    <a:lnTo>
                      <a:pt x="6" y="32"/>
                    </a:lnTo>
                    <a:lnTo>
                      <a:pt x="2" y="28"/>
                    </a:lnTo>
                    <a:lnTo>
                      <a:pt x="0" y="24"/>
                    </a:lnTo>
                    <a:lnTo>
                      <a:pt x="2" y="14"/>
                    </a:lnTo>
                    <a:lnTo>
                      <a:pt x="6"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62"/>
              <p:cNvSpPr>
                <a:spLocks/>
              </p:cNvSpPr>
              <p:nvPr/>
            </p:nvSpPr>
            <p:spPr bwMode="auto">
              <a:xfrm>
                <a:off x="1085850" y="3651250"/>
                <a:ext cx="234950" cy="393700"/>
              </a:xfrm>
              <a:custGeom>
                <a:avLst/>
                <a:gdLst>
                  <a:gd name="T0" fmla="*/ 28 w 148"/>
                  <a:gd name="T1" fmla="*/ 0 h 248"/>
                  <a:gd name="T2" fmla="*/ 62 w 148"/>
                  <a:gd name="T3" fmla="*/ 16 h 248"/>
                  <a:gd name="T4" fmla="*/ 98 w 148"/>
                  <a:gd name="T5" fmla="*/ 40 h 248"/>
                  <a:gd name="T6" fmla="*/ 128 w 148"/>
                  <a:gd name="T7" fmla="*/ 70 h 248"/>
                  <a:gd name="T8" fmla="*/ 142 w 148"/>
                  <a:gd name="T9" fmla="*/ 104 h 248"/>
                  <a:gd name="T10" fmla="*/ 144 w 148"/>
                  <a:gd name="T11" fmla="*/ 122 h 248"/>
                  <a:gd name="T12" fmla="*/ 134 w 148"/>
                  <a:gd name="T13" fmla="*/ 150 h 248"/>
                  <a:gd name="T14" fmla="*/ 114 w 148"/>
                  <a:gd name="T15" fmla="*/ 172 h 248"/>
                  <a:gd name="T16" fmla="*/ 78 w 148"/>
                  <a:gd name="T17" fmla="*/ 202 h 248"/>
                  <a:gd name="T18" fmla="*/ 98 w 148"/>
                  <a:gd name="T19" fmla="*/ 208 h 248"/>
                  <a:gd name="T20" fmla="*/ 136 w 148"/>
                  <a:gd name="T21" fmla="*/ 222 h 248"/>
                  <a:gd name="T22" fmla="*/ 146 w 148"/>
                  <a:gd name="T23" fmla="*/ 232 h 248"/>
                  <a:gd name="T24" fmla="*/ 148 w 148"/>
                  <a:gd name="T25" fmla="*/ 242 h 248"/>
                  <a:gd name="T26" fmla="*/ 146 w 148"/>
                  <a:gd name="T27" fmla="*/ 246 h 248"/>
                  <a:gd name="T28" fmla="*/ 118 w 148"/>
                  <a:gd name="T29" fmla="*/ 248 h 248"/>
                  <a:gd name="T30" fmla="*/ 86 w 148"/>
                  <a:gd name="T31" fmla="*/ 240 h 248"/>
                  <a:gd name="T32" fmla="*/ 28 w 148"/>
                  <a:gd name="T33" fmla="*/ 214 h 248"/>
                  <a:gd name="T34" fmla="*/ 10 w 148"/>
                  <a:gd name="T35" fmla="*/ 204 h 248"/>
                  <a:gd name="T36" fmla="*/ 0 w 148"/>
                  <a:gd name="T37" fmla="*/ 194 h 248"/>
                  <a:gd name="T38" fmla="*/ 0 w 148"/>
                  <a:gd name="T39" fmla="*/ 188 h 248"/>
                  <a:gd name="T40" fmla="*/ 6 w 148"/>
                  <a:gd name="T41" fmla="*/ 184 h 248"/>
                  <a:gd name="T42" fmla="*/ 36 w 148"/>
                  <a:gd name="T43" fmla="*/ 170 h 248"/>
                  <a:gd name="T44" fmla="*/ 58 w 148"/>
                  <a:gd name="T45" fmla="*/ 162 h 248"/>
                  <a:gd name="T46" fmla="*/ 86 w 148"/>
                  <a:gd name="T47" fmla="*/ 144 h 248"/>
                  <a:gd name="T48" fmla="*/ 96 w 148"/>
                  <a:gd name="T49" fmla="*/ 128 h 248"/>
                  <a:gd name="T50" fmla="*/ 92 w 148"/>
                  <a:gd name="T51" fmla="*/ 112 h 248"/>
                  <a:gd name="T52" fmla="*/ 72 w 148"/>
                  <a:gd name="T53" fmla="*/ 90 h 248"/>
                  <a:gd name="T54" fmla="*/ 40 w 148"/>
                  <a:gd name="T55" fmla="*/ 66 h 248"/>
                  <a:gd name="T56" fmla="*/ 32 w 148"/>
                  <a:gd name="T57" fmla="*/ 56 h 248"/>
                  <a:gd name="T58" fmla="*/ 32 w 148"/>
                  <a:gd name="T59" fmla="*/ 50 h 248"/>
                  <a:gd name="T60" fmla="*/ 32 w 148"/>
                  <a:gd name="T61" fmla="*/ 48 h 248"/>
                  <a:gd name="T62" fmla="*/ 36 w 148"/>
                  <a:gd name="T63" fmla="*/ 48 h 248"/>
                  <a:gd name="T64" fmla="*/ 32 w 148"/>
                  <a:gd name="T65" fmla="*/ 42 h 248"/>
                  <a:gd name="T66" fmla="*/ 22 w 148"/>
                  <a:gd name="T67" fmla="*/ 28 h 248"/>
                  <a:gd name="T68" fmla="*/ 24 w 148"/>
                  <a:gd name="T69" fmla="*/ 16 h 248"/>
                  <a:gd name="T70" fmla="*/ 28 w 148"/>
                  <a:gd name="T7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248">
                    <a:moveTo>
                      <a:pt x="28" y="0"/>
                    </a:moveTo>
                    <a:lnTo>
                      <a:pt x="28" y="0"/>
                    </a:lnTo>
                    <a:lnTo>
                      <a:pt x="44" y="6"/>
                    </a:lnTo>
                    <a:lnTo>
                      <a:pt x="62" y="16"/>
                    </a:lnTo>
                    <a:lnTo>
                      <a:pt x="80" y="26"/>
                    </a:lnTo>
                    <a:lnTo>
                      <a:pt x="98" y="40"/>
                    </a:lnTo>
                    <a:lnTo>
                      <a:pt x="114" y="54"/>
                    </a:lnTo>
                    <a:lnTo>
                      <a:pt x="128" y="70"/>
                    </a:lnTo>
                    <a:lnTo>
                      <a:pt x="136" y="86"/>
                    </a:lnTo>
                    <a:lnTo>
                      <a:pt x="142" y="104"/>
                    </a:lnTo>
                    <a:lnTo>
                      <a:pt x="142" y="104"/>
                    </a:lnTo>
                    <a:lnTo>
                      <a:pt x="144" y="122"/>
                    </a:lnTo>
                    <a:lnTo>
                      <a:pt x="140" y="136"/>
                    </a:lnTo>
                    <a:lnTo>
                      <a:pt x="134" y="150"/>
                    </a:lnTo>
                    <a:lnTo>
                      <a:pt x="126" y="162"/>
                    </a:lnTo>
                    <a:lnTo>
                      <a:pt x="114" y="172"/>
                    </a:lnTo>
                    <a:lnTo>
                      <a:pt x="104" y="182"/>
                    </a:lnTo>
                    <a:lnTo>
                      <a:pt x="78" y="202"/>
                    </a:lnTo>
                    <a:lnTo>
                      <a:pt x="78" y="202"/>
                    </a:lnTo>
                    <a:lnTo>
                      <a:pt x="98" y="208"/>
                    </a:lnTo>
                    <a:lnTo>
                      <a:pt x="124" y="216"/>
                    </a:lnTo>
                    <a:lnTo>
                      <a:pt x="136" y="222"/>
                    </a:lnTo>
                    <a:lnTo>
                      <a:pt x="144" y="228"/>
                    </a:lnTo>
                    <a:lnTo>
                      <a:pt x="146" y="232"/>
                    </a:lnTo>
                    <a:lnTo>
                      <a:pt x="148" y="236"/>
                    </a:lnTo>
                    <a:lnTo>
                      <a:pt x="148" y="242"/>
                    </a:lnTo>
                    <a:lnTo>
                      <a:pt x="146" y="246"/>
                    </a:lnTo>
                    <a:lnTo>
                      <a:pt x="146" y="246"/>
                    </a:lnTo>
                    <a:lnTo>
                      <a:pt x="132" y="248"/>
                    </a:lnTo>
                    <a:lnTo>
                      <a:pt x="118" y="248"/>
                    </a:lnTo>
                    <a:lnTo>
                      <a:pt x="102" y="246"/>
                    </a:lnTo>
                    <a:lnTo>
                      <a:pt x="86" y="240"/>
                    </a:lnTo>
                    <a:lnTo>
                      <a:pt x="54" y="228"/>
                    </a:lnTo>
                    <a:lnTo>
                      <a:pt x="28" y="214"/>
                    </a:lnTo>
                    <a:lnTo>
                      <a:pt x="28" y="214"/>
                    </a:lnTo>
                    <a:lnTo>
                      <a:pt x="10" y="204"/>
                    </a:lnTo>
                    <a:lnTo>
                      <a:pt x="2" y="198"/>
                    </a:lnTo>
                    <a:lnTo>
                      <a:pt x="0" y="194"/>
                    </a:lnTo>
                    <a:lnTo>
                      <a:pt x="0" y="188"/>
                    </a:lnTo>
                    <a:lnTo>
                      <a:pt x="0" y="188"/>
                    </a:lnTo>
                    <a:lnTo>
                      <a:pt x="2" y="186"/>
                    </a:lnTo>
                    <a:lnTo>
                      <a:pt x="6" y="184"/>
                    </a:lnTo>
                    <a:lnTo>
                      <a:pt x="16" y="178"/>
                    </a:lnTo>
                    <a:lnTo>
                      <a:pt x="36" y="170"/>
                    </a:lnTo>
                    <a:lnTo>
                      <a:pt x="36" y="170"/>
                    </a:lnTo>
                    <a:lnTo>
                      <a:pt x="58" y="162"/>
                    </a:lnTo>
                    <a:lnTo>
                      <a:pt x="74" y="152"/>
                    </a:lnTo>
                    <a:lnTo>
                      <a:pt x="86" y="144"/>
                    </a:lnTo>
                    <a:lnTo>
                      <a:pt x="92" y="136"/>
                    </a:lnTo>
                    <a:lnTo>
                      <a:pt x="96" y="128"/>
                    </a:lnTo>
                    <a:lnTo>
                      <a:pt x="94" y="120"/>
                    </a:lnTo>
                    <a:lnTo>
                      <a:pt x="92" y="112"/>
                    </a:lnTo>
                    <a:lnTo>
                      <a:pt x="86" y="104"/>
                    </a:lnTo>
                    <a:lnTo>
                      <a:pt x="72" y="90"/>
                    </a:lnTo>
                    <a:lnTo>
                      <a:pt x="56" y="78"/>
                    </a:lnTo>
                    <a:lnTo>
                      <a:pt x="40" y="66"/>
                    </a:lnTo>
                    <a:lnTo>
                      <a:pt x="36" y="60"/>
                    </a:lnTo>
                    <a:lnTo>
                      <a:pt x="32" y="56"/>
                    </a:lnTo>
                    <a:lnTo>
                      <a:pt x="32" y="56"/>
                    </a:lnTo>
                    <a:lnTo>
                      <a:pt x="32" y="50"/>
                    </a:lnTo>
                    <a:lnTo>
                      <a:pt x="32" y="48"/>
                    </a:lnTo>
                    <a:lnTo>
                      <a:pt x="32" y="48"/>
                    </a:lnTo>
                    <a:lnTo>
                      <a:pt x="34" y="48"/>
                    </a:lnTo>
                    <a:lnTo>
                      <a:pt x="36" y="48"/>
                    </a:lnTo>
                    <a:lnTo>
                      <a:pt x="32" y="42"/>
                    </a:lnTo>
                    <a:lnTo>
                      <a:pt x="32" y="42"/>
                    </a:lnTo>
                    <a:lnTo>
                      <a:pt x="22" y="32"/>
                    </a:lnTo>
                    <a:lnTo>
                      <a:pt x="22" y="28"/>
                    </a:lnTo>
                    <a:lnTo>
                      <a:pt x="20" y="24"/>
                    </a:lnTo>
                    <a:lnTo>
                      <a:pt x="24" y="16"/>
                    </a:lnTo>
                    <a:lnTo>
                      <a:pt x="32" y="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3"/>
              <p:cNvSpPr>
                <a:spLocks/>
              </p:cNvSpPr>
              <p:nvPr/>
            </p:nvSpPr>
            <p:spPr bwMode="auto">
              <a:xfrm>
                <a:off x="1879600" y="3248025"/>
                <a:ext cx="311150" cy="314325"/>
              </a:xfrm>
              <a:custGeom>
                <a:avLst/>
                <a:gdLst>
                  <a:gd name="T0" fmla="*/ 0 w 196"/>
                  <a:gd name="T1" fmla="*/ 106 h 198"/>
                  <a:gd name="T2" fmla="*/ 0 w 196"/>
                  <a:gd name="T3" fmla="*/ 106 h 198"/>
                  <a:gd name="T4" fmla="*/ 52 w 196"/>
                  <a:gd name="T5" fmla="*/ 136 h 198"/>
                  <a:gd name="T6" fmla="*/ 104 w 196"/>
                  <a:gd name="T7" fmla="*/ 168 h 198"/>
                  <a:gd name="T8" fmla="*/ 104 w 196"/>
                  <a:gd name="T9" fmla="*/ 168 h 198"/>
                  <a:gd name="T10" fmla="*/ 118 w 196"/>
                  <a:gd name="T11" fmla="*/ 178 h 198"/>
                  <a:gd name="T12" fmla="*/ 138 w 196"/>
                  <a:gd name="T13" fmla="*/ 188 h 198"/>
                  <a:gd name="T14" fmla="*/ 148 w 196"/>
                  <a:gd name="T15" fmla="*/ 194 h 198"/>
                  <a:gd name="T16" fmla="*/ 158 w 196"/>
                  <a:gd name="T17" fmla="*/ 196 h 198"/>
                  <a:gd name="T18" fmla="*/ 166 w 196"/>
                  <a:gd name="T19" fmla="*/ 198 h 198"/>
                  <a:gd name="T20" fmla="*/ 174 w 196"/>
                  <a:gd name="T21" fmla="*/ 196 h 198"/>
                  <a:gd name="T22" fmla="*/ 174 w 196"/>
                  <a:gd name="T23" fmla="*/ 196 h 198"/>
                  <a:gd name="T24" fmla="*/ 178 w 196"/>
                  <a:gd name="T25" fmla="*/ 192 h 198"/>
                  <a:gd name="T26" fmla="*/ 182 w 196"/>
                  <a:gd name="T27" fmla="*/ 188 h 198"/>
                  <a:gd name="T28" fmla="*/ 188 w 196"/>
                  <a:gd name="T29" fmla="*/ 172 h 198"/>
                  <a:gd name="T30" fmla="*/ 192 w 196"/>
                  <a:gd name="T31" fmla="*/ 152 h 198"/>
                  <a:gd name="T32" fmla="*/ 194 w 196"/>
                  <a:gd name="T33" fmla="*/ 128 h 198"/>
                  <a:gd name="T34" fmla="*/ 196 w 196"/>
                  <a:gd name="T35" fmla="*/ 84 h 198"/>
                  <a:gd name="T36" fmla="*/ 196 w 196"/>
                  <a:gd name="T37" fmla="*/ 52 h 198"/>
                  <a:gd name="T38" fmla="*/ 196 w 196"/>
                  <a:gd name="T39" fmla="*/ 52 h 198"/>
                  <a:gd name="T40" fmla="*/ 194 w 196"/>
                  <a:gd name="T41" fmla="*/ 36 h 198"/>
                  <a:gd name="T42" fmla="*/ 186 w 196"/>
                  <a:gd name="T43" fmla="*/ 22 h 198"/>
                  <a:gd name="T44" fmla="*/ 176 w 196"/>
                  <a:gd name="T45" fmla="*/ 10 h 198"/>
                  <a:gd name="T46" fmla="*/ 170 w 196"/>
                  <a:gd name="T47" fmla="*/ 4 h 198"/>
                  <a:gd name="T48" fmla="*/ 162 w 196"/>
                  <a:gd name="T49" fmla="*/ 2 h 198"/>
                  <a:gd name="T50" fmla="*/ 162 w 196"/>
                  <a:gd name="T51" fmla="*/ 2 h 198"/>
                  <a:gd name="T52" fmla="*/ 156 w 196"/>
                  <a:gd name="T53" fmla="*/ 0 h 198"/>
                  <a:gd name="T54" fmla="*/ 148 w 196"/>
                  <a:gd name="T55" fmla="*/ 0 h 198"/>
                  <a:gd name="T56" fmla="*/ 140 w 196"/>
                  <a:gd name="T57" fmla="*/ 0 h 198"/>
                  <a:gd name="T58" fmla="*/ 132 w 196"/>
                  <a:gd name="T59" fmla="*/ 2 h 198"/>
                  <a:gd name="T60" fmla="*/ 126 w 196"/>
                  <a:gd name="T61" fmla="*/ 6 h 198"/>
                  <a:gd name="T62" fmla="*/ 118 w 196"/>
                  <a:gd name="T63" fmla="*/ 10 h 198"/>
                  <a:gd name="T64" fmla="*/ 114 w 196"/>
                  <a:gd name="T65" fmla="*/ 16 h 198"/>
                  <a:gd name="T66" fmla="*/ 110 w 196"/>
                  <a:gd name="T67" fmla="*/ 22 h 198"/>
                  <a:gd name="T68" fmla="*/ 110 w 196"/>
                  <a:gd name="T69" fmla="*/ 22 h 198"/>
                  <a:gd name="T70" fmla="*/ 110 w 196"/>
                  <a:gd name="T71" fmla="*/ 30 h 198"/>
                  <a:gd name="T72" fmla="*/ 112 w 196"/>
                  <a:gd name="T73" fmla="*/ 36 h 198"/>
                  <a:gd name="T74" fmla="*/ 116 w 196"/>
                  <a:gd name="T75" fmla="*/ 42 h 198"/>
                  <a:gd name="T76" fmla="*/ 122 w 196"/>
                  <a:gd name="T77" fmla="*/ 46 h 198"/>
                  <a:gd name="T78" fmla="*/ 136 w 196"/>
                  <a:gd name="T79" fmla="*/ 52 h 198"/>
                  <a:gd name="T80" fmla="*/ 142 w 196"/>
                  <a:gd name="T81" fmla="*/ 56 h 198"/>
                  <a:gd name="T82" fmla="*/ 146 w 196"/>
                  <a:gd name="T83" fmla="*/ 60 h 198"/>
                  <a:gd name="T84" fmla="*/ 146 w 196"/>
                  <a:gd name="T85" fmla="*/ 60 h 198"/>
                  <a:gd name="T86" fmla="*/ 150 w 196"/>
                  <a:gd name="T87" fmla="*/ 66 h 198"/>
                  <a:gd name="T88" fmla="*/ 154 w 196"/>
                  <a:gd name="T89" fmla="*/ 72 h 198"/>
                  <a:gd name="T90" fmla="*/ 156 w 196"/>
                  <a:gd name="T91" fmla="*/ 84 h 198"/>
                  <a:gd name="T92" fmla="*/ 156 w 196"/>
                  <a:gd name="T93" fmla="*/ 112 h 198"/>
                  <a:gd name="T94" fmla="*/ 156 w 196"/>
                  <a:gd name="T95" fmla="*/ 112 h 198"/>
                  <a:gd name="T96" fmla="*/ 156 w 196"/>
                  <a:gd name="T97" fmla="*/ 142 h 198"/>
                  <a:gd name="T98" fmla="*/ 156 w 196"/>
                  <a:gd name="T99" fmla="*/ 142 h 198"/>
                  <a:gd name="T100" fmla="*/ 102 w 196"/>
                  <a:gd name="T101" fmla="*/ 110 h 198"/>
                  <a:gd name="T102" fmla="*/ 70 w 196"/>
                  <a:gd name="T103" fmla="*/ 90 h 198"/>
                  <a:gd name="T104" fmla="*/ 42 w 196"/>
                  <a:gd name="T105" fmla="*/ 72 h 198"/>
                  <a:gd name="T106" fmla="*/ 42 w 196"/>
                  <a:gd name="T107" fmla="*/ 72 h 198"/>
                  <a:gd name="T108" fmla="*/ 30 w 196"/>
                  <a:gd name="T109" fmla="*/ 64 h 198"/>
                  <a:gd name="T110" fmla="*/ 28 w 196"/>
                  <a:gd name="T111" fmla="*/ 64 h 198"/>
                  <a:gd name="T112" fmla="*/ 28 w 196"/>
                  <a:gd name="T113" fmla="*/ 66 h 198"/>
                  <a:gd name="T114" fmla="*/ 26 w 196"/>
                  <a:gd name="T115" fmla="*/ 74 h 198"/>
                  <a:gd name="T116" fmla="*/ 22 w 196"/>
                  <a:gd name="T117" fmla="*/ 78 h 198"/>
                  <a:gd name="T118" fmla="*/ 14 w 196"/>
                  <a:gd name="T119" fmla="*/ 86 h 198"/>
                  <a:gd name="T120" fmla="*/ 0 w 196"/>
                  <a:gd name="T121" fmla="*/ 10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8">
                    <a:moveTo>
                      <a:pt x="0" y="106"/>
                    </a:moveTo>
                    <a:lnTo>
                      <a:pt x="0" y="106"/>
                    </a:lnTo>
                    <a:lnTo>
                      <a:pt x="52" y="136"/>
                    </a:lnTo>
                    <a:lnTo>
                      <a:pt x="104" y="168"/>
                    </a:lnTo>
                    <a:lnTo>
                      <a:pt x="104" y="168"/>
                    </a:lnTo>
                    <a:lnTo>
                      <a:pt x="118" y="178"/>
                    </a:lnTo>
                    <a:lnTo>
                      <a:pt x="138" y="188"/>
                    </a:lnTo>
                    <a:lnTo>
                      <a:pt x="148" y="194"/>
                    </a:lnTo>
                    <a:lnTo>
                      <a:pt x="158" y="196"/>
                    </a:lnTo>
                    <a:lnTo>
                      <a:pt x="166" y="198"/>
                    </a:lnTo>
                    <a:lnTo>
                      <a:pt x="174" y="196"/>
                    </a:lnTo>
                    <a:lnTo>
                      <a:pt x="174" y="196"/>
                    </a:lnTo>
                    <a:lnTo>
                      <a:pt x="178" y="192"/>
                    </a:lnTo>
                    <a:lnTo>
                      <a:pt x="182" y="188"/>
                    </a:lnTo>
                    <a:lnTo>
                      <a:pt x="188" y="172"/>
                    </a:lnTo>
                    <a:lnTo>
                      <a:pt x="192" y="152"/>
                    </a:lnTo>
                    <a:lnTo>
                      <a:pt x="194" y="128"/>
                    </a:lnTo>
                    <a:lnTo>
                      <a:pt x="196" y="84"/>
                    </a:lnTo>
                    <a:lnTo>
                      <a:pt x="196" y="52"/>
                    </a:lnTo>
                    <a:lnTo>
                      <a:pt x="196" y="52"/>
                    </a:lnTo>
                    <a:lnTo>
                      <a:pt x="194" y="36"/>
                    </a:lnTo>
                    <a:lnTo>
                      <a:pt x="186" y="22"/>
                    </a:lnTo>
                    <a:lnTo>
                      <a:pt x="176" y="10"/>
                    </a:lnTo>
                    <a:lnTo>
                      <a:pt x="170" y="4"/>
                    </a:lnTo>
                    <a:lnTo>
                      <a:pt x="162" y="2"/>
                    </a:lnTo>
                    <a:lnTo>
                      <a:pt x="162" y="2"/>
                    </a:lnTo>
                    <a:lnTo>
                      <a:pt x="156" y="0"/>
                    </a:lnTo>
                    <a:lnTo>
                      <a:pt x="148" y="0"/>
                    </a:lnTo>
                    <a:lnTo>
                      <a:pt x="140" y="0"/>
                    </a:lnTo>
                    <a:lnTo>
                      <a:pt x="132" y="2"/>
                    </a:lnTo>
                    <a:lnTo>
                      <a:pt x="126" y="6"/>
                    </a:lnTo>
                    <a:lnTo>
                      <a:pt x="118" y="10"/>
                    </a:lnTo>
                    <a:lnTo>
                      <a:pt x="114" y="16"/>
                    </a:lnTo>
                    <a:lnTo>
                      <a:pt x="110" y="22"/>
                    </a:lnTo>
                    <a:lnTo>
                      <a:pt x="110" y="22"/>
                    </a:lnTo>
                    <a:lnTo>
                      <a:pt x="110" y="30"/>
                    </a:lnTo>
                    <a:lnTo>
                      <a:pt x="112" y="36"/>
                    </a:lnTo>
                    <a:lnTo>
                      <a:pt x="116" y="42"/>
                    </a:lnTo>
                    <a:lnTo>
                      <a:pt x="122" y="46"/>
                    </a:lnTo>
                    <a:lnTo>
                      <a:pt x="136" y="52"/>
                    </a:lnTo>
                    <a:lnTo>
                      <a:pt x="142" y="56"/>
                    </a:lnTo>
                    <a:lnTo>
                      <a:pt x="146" y="60"/>
                    </a:lnTo>
                    <a:lnTo>
                      <a:pt x="146" y="60"/>
                    </a:lnTo>
                    <a:lnTo>
                      <a:pt x="150" y="66"/>
                    </a:lnTo>
                    <a:lnTo>
                      <a:pt x="154" y="72"/>
                    </a:lnTo>
                    <a:lnTo>
                      <a:pt x="156" y="84"/>
                    </a:lnTo>
                    <a:lnTo>
                      <a:pt x="156" y="112"/>
                    </a:lnTo>
                    <a:lnTo>
                      <a:pt x="156" y="112"/>
                    </a:lnTo>
                    <a:lnTo>
                      <a:pt x="156" y="142"/>
                    </a:lnTo>
                    <a:lnTo>
                      <a:pt x="156" y="142"/>
                    </a:lnTo>
                    <a:lnTo>
                      <a:pt x="102" y="110"/>
                    </a:lnTo>
                    <a:lnTo>
                      <a:pt x="70" y="90"/>
                    </a:lnTo>
                    <a:lnTo>
                      <a:pt x="42" y="72"/>
                    </a:lnTo>
                    <a:lnTo>
                      <a:pt x="42" y="72"/>
                    </a:lnTo>
                    <a:lnTo>
                      <a:pt x="30" y="64"/>
                    </a:lnTo>
                    <a:lnTo>
                      <a:pt x="28" y="64"/>
                    </a:lnTo>
                    <a:lnTo>
                      <a:pt x="28" y="66"/>
                    </a:lnTo>
                    <a:lnTo>
                      <a:pt x="26" y="74"/>
                    </a:lnTo>
                    <a:lnTo>
                      <a:pt x="22" y="78"/>
                    </a:lnTo>
                    <a:lnTo>
                      <a:pt x="14" y="86"/>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4"/>
              <p:cNvSpPr>
                <a:spLocks/>
              </p:cNvSpPr>
              <p:nvPr/>
            </p:nvSpPr>
            <p:spPr bwMode="auto">
              <a:xfrm>
                <a:off x="755650" y="3270250"/>
                <a:ext cx="361950" cy="390525"/>
              </a:xfrm>
              <a:custGeom>
                <a:avLst/>
                <a:gdLst>
                  <a:gd name="T0" fmla="*/ 228 w 228"/>
                  <a:gd name="T1" fmla="*/ 0 h 246"/>
                  <a:gd name="T2" fmla="*/ 228 w 228"/>
                  <a:gd name="T3" fmla="*/ 0 h 246"/>
                  <a:gd name="T4" fmla="*/ 194 w 228"/>
                  <a:gd name="T5" fmla="*/ 14 h 246"/>
                  <a:gd name="T6" fmla="*/ 156 w 228"/>
                  <a:gd name="T7" fmla="*/ 34 h 246"/>
                  <a:gd name="T8" fmla="*/ 118 w 228"/>
                  <a:gd name="T9" fmla="*/ 54 h 246"/>
                  <a:gd name="T10" fmla="*/ 100 w 228"/>
                  <a:gd name="T11" fmla="*/ 62 h 246"/>
                  <a:gd name="T12" fmla="*/ 84 w 228"/>
                  <a:gd name="T13" fmla="*/ 66 h 246"/>
                  <a:gd name="T14" fmla="*/ 84 w 228"/>
                  <a:gd name="T15" fmla="*/ 66 h 246"/>
                  <a:gd name="T16" fmla="*/ 66 w 228"/>
                  <a:gd name="T17" fmla="*/ 72 h 246"/>
                  <a:gd name="T18" fmla="*/ 60 w 228"/>
                  <a:gd name="T19" fmla="*/ 76 h 246"/>
                  <a:gd name="T20" fmla="*/ 54 w 228"/>
                  <a:gd name="T21" fmla="*/ 80 h 246"/>
                  <a:gd name="T22" fmla="*/ 44 w 228"/>
                  <a:gd name="T23" fmla="*/ 94 h 246"/>
                  <a:gd name="T24" fmla="*/ 34 w 228"/>
                  <a:gd name="T25" fmla="*/ 114 h 246"/>
                  <a:gd name="T26" fmla="*/ 34 w 228"/>
                  <a:gd name="T27" fmla="*/ 114 h 246"/>
                  <a:gd name="T28" fmla="*/ 20 w 228"/>
                  <a:gd name="T29" fmla="*/ 146 h 246"/>
                  <a:gd name="T30" fmla="*/ 8 w 228"/>
                  <a:gd name="T31" fmla="*/ 180 h 246"/>
                  <a:gd name="T32" fmla="*/ 8 w 228"/>
                  <a:gd name="T33" fmla="*/ 180 h 246"/>
                  <a:gd name="T34" fmla="*/ 4 w 228"/>
                  <a:gd name="T35" fmla="*/ 194 h 246"/>
                  <a:gd name="T36" fmla="*/ 0 w 228"/>
                  <a:gd name="T37" fmla="*/ 208 h 246"/>
                  <a:gd name="T38" fmla="*/ 0 w 228"/>
                  <a:gd name="T39" fmla="*/ 214 h 246"/>
                  <a:gd name="T40" fmla="*/ 0 w 228"/>
                  <a:gd name="T41" fmla="*/ 220 h 246"/>
                  <a:gd name="T42" fmla="*/ 2 w 228"/>
                  <a:gd name="T43" fmla="*/ 226 h 246"/>
                  <a:gd name="T44" fmla="*/ 6 w 228"/>
                  <a:gd name="T45" fmla="*/ 230 h 246"/>
                  <a:gd name="T46" fmla="*/ 6 w 228"/>
                  <a:gd name="T47" fmla="*/ 230 h 246"/>
                  <a:gd name="T48" fmla="*/ 14 w 228"/>
                  <a:gd name="T49" fmla="*/ 236 h 246"/>
                  <a:gd name="T50" fmla="*/ 26 w 228"/>
                  <a:gd name="T51" fmla="*/ 242 h 246"/>
                  <a:gd name="T52" fmla="*/ 38 w 228"/>
                  <a:gd name="T53" fmla="*/ 246 h 246"/>
                  <a:gd name="T54" fmla="*/ 46 w 228"/>
                  <a:gd name="T55" fmla="*/ 246 h 246"/>
                  <a:gd name="T56" fmla="*/ 46 w 228"/>
                  <a:gd name="T57" fmla="*/ 246 h 246"/>
                  <a:gd name="T58" fmla="*/ 52 w 228"/>
                  <a:gd name="T59" fmla="*/ 244 h 246"/>
                  <a:gd name="T60" fmla="*/ 56 w 228"/>
                  <a:gd name="T61" fmla="*/ 242 h 246"/>
                  <a:gd name="T62" fmla="*/ 60 w 228"/>
                  <a:gd name="T63" fmla="*/ 238 h 246"/>
                  <a:gd name="T64" fmla="*/ 62 w 228"/>
                  <a:gd name="T65" fmla="*/ 234 h 246"/>
                  <a:gd name="T66" fmla="*/ 62 w 228"/>
                  <a:gd name="T67" fmla="*/ 230 h 246"/>
                  <a:gd name="T68" fmla="*/ 62 w 228"/>
                  <a:gd name="T69" fmla="*/ 224 h 246"/>
                  <a:gd name="T70" fmla="*/ 60 w 228"/>
                  <a:gd name="T71" fmla="*/ 220 h 246"/>
                  <a:gd name="T72" fmla="*/ 56 w 228"/>
                  <a:gd name="T73" fmla="*/ 216 h 246"/>
                  <a:gd name="T74" fmla="*/ 56 w 228"/>
                  <a:gd name="T75" fmla="*/ 216 h 246"/>
                  <a:gd name="T76" fmla="*/ 52 w 228"/>
                  <a:gd name="T77" fmla="*/ 212 h 246"/>
                  <a:gd name="T78" fmla="*/ 50 w 228"/>
                  <a:gd name="T79" fmla="*/ 206 h 246"/>
                  <a:gd name="T80" fmla="*/ 48 w 228"/>
                  <a:gd name="T81" fmla="*/ 194 h 246"/>
                  <a:gd name="T82" fmla="*/ 50 w 228"/>
                  <a:gd name="T83" fmla="*/ 180 h 246"/>
                  <a:gd name="T84" fmla="*/ 54 w 228"/>
                  <a:gd name="T85" fmla="*/ 166 h 246"/>
                  <a:gd name="T86" fmla="*/ 66 w 228"/>
                  <a:gd name="T87" fmla="*/ 136 h 246"/>
                  <a:gd name="T88" fmla="*/ 72 w 228"/>
                  <a:gd name="T89" fmla="*/ 122 h 246"/>
                  <a:gd name="T90" fmla="*/ 76 w 228"/>
                  <a:gd name="T91" fmla="*/ 110 h 246"/>
                  <a:gd name="T92" fmla="*/ 76 w 228"/>
                  <a:gd name="T93" fmla="*/ 110 h 246"/>
                  <a:gd name="T94" fmla="*/ 92 w 228"/>
                  <a:gd name="T95" fmla="*/ 108 h 246"/>
                  <a:gd name="T96" fmla="*/ 112 w 228"/>
                  <a:gd name="T97" fmla="*/ 104 h 246"/>
                  <a:gd name="T98" fmla="*/ 154 w 228"/>
                  <a:gd name="T99" fmla="*/ 92 h 246"/>
                  <a:gd name="T100" fmla="*/ 194 w 228"/>
                  <a:gd name="T101" fmla="*/ 80 h 246"/>
                  <a:gd name="T102" fmla="*/ 228 w 228"/>
                  <a:gd name="T103" fmla="*/ 68 h 246"/>
                  <a:gd name="T104" fmla="*/ 228 w 228"/>
                  <a:gd name="T105" fmla="*/ 68 h 246"/>
                  <a:gd name="T106" fmla="*/ 228 w 228"/>
                  <a:gd name="T107" fmla="*/ 26 h 246"/>
                  <a:gd name="T108" fmla="*/ 228 w 228"/>
                  <a:gd name="T10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46">
                    <a:moveTo>
                      <a:pt x="228" y="0"/>
                    </a:moveTo>
                    <a:lnTo>
                      <a:pt x="228" y="0"/>
                    </a:lnTo>
                    <a:lnTo>
                      <a:pt x="194" y="14"/>
                    </a:lnTo>
                    <a:lnTo>
                      <a:pt x="156" y="34"/>
                    </a:lnTo>
                    <a:lnTo>
                      <a:pt x="118" y="54"/>
                    </a:lnTo>
                    <a:lnTo>
                      <a:pt x="100" y="62"/>
                    </a:lnTo>
                    <a:lnTo>
                      <a:pt x="84" y="66"/>
                    </a:lnTo>
                    <a:lnTo>
                      <a:pt x="84" y="66"/>
                    </a:lnTo>
                    <a:lnTo>
                      <a:pt x="66" y="72"/>
                    </a:lnTo>
                    <a:lnTo>
                      <a:pt x="60" y="76"/>
                    </a:lnTo>
                    <a:lnTo>
                      <a:pt x="54" y="80"/>
                    </a:lnTo>
                    <a:lnTo>
                      <a:pt x="44" y="94"/>
                    </a:lnTo>
                    <a:lnTo>
                      <a:pt x="34" y="114"/>
                    </a:lnTo>
                    <a:lnTo>
                      <a:pt x="34" y="114"/>
                    </a:lnTo>
                    <a:lnTo>
                      <a:pt x="20" y="146"/>
                    </a:lnTo>
                    <a:lnTo>
                      <a:pt x="8" y="180"/>
                    </a:lnTo>
                    <a:lnTo>
                      <a:pt x="8" y="180"/>
                    </a:lnTo>
                    <a:lnTo>
                      <a:pt x="4" y="194"/>
                    </a:lnTo>
                    <a:lnTo>
                      <a:pt x="0" y="208"/>
                    </a:lnTo>
                    <a:lnTo>
                      <a:pt x="0" y="214"/>
                    </a:lnTo>
                    <a:lnTo>
                      <a:pt x="0" y="220"/>
                    </a:lnTo>
                    <a:lnTo>
                      <a:pt x="2" y="226"/>
                    </a:lnTo>
                    <a:lnTo>
                      <a:pt x="6" y="230"/>
                    </a:lnTo>
                    <a:lnTo>
                      <a:pt x="6" y="230"/>
                    </a:lnTo>
                    <a:lnTo>
                      <a:pt x="14" y="236"/>
                    </a:lnTo>
                    <a:lnTo>
                      <a:pt x="26" y="242"/>
                    </a:lnTo>
                    <a:lnTo>
                      <a:pt x="38" y="246"/>
                    </a:lnTo>
                    <a:lnTo>
                      <a:pt x="46" y="246"/>
                    </a:lnTo>
                    <a:lnTo>
                      <a:pt x="46" y="246"/>
                    </a:lnTo>
                    <a:lnTo>
                      <a:pt x="52" y="244"/>
                    </a:lnTo>
                    <a:lnTo>
                      <a:pt x="56" y="242"/>
                    </a:lnTo>
                    <a:lnTo>
                      <a:pt x="60" y="238"/>
                    </a:lnTo>
                    <a:lnTo>
                      <a:pt x="62" y="234"/>
                    </a:lnTo>
                    <a:lnTo>
                      <a:pt x="62" y="230"/>
                    </a:lnTo>
                    <a:lnTo>
                      <a:pt x="62" y="224"/>
                    </a:lnTo>
                    <a:lnTo>
                      <a:pt x="60" y="220"/>
                    </a:lnTo>
                    <a:lnTo>
                      <a:pt x="56" y="216"/>
                    </a:lnTo>
                    <a:lnTo>
                      <a:pt x="56" y="216"/>
                    </a:lnTo>
                    <a:lnTo>
                      <a:pt x="52" y="212"/>
                    </a:lnTo>
                    <a:lnTo>
                      <a:pt x="50" y="206"/>
                    </a:lnTo>
                    <a:lnTo>
                      <a:pt x="48" y="194"/>
                    </a:lnTo>
                    <a:lnTo>
                      <a:pt x="50" y="180"/>
                    </a:lnTo>
                    <a:lnTo>
                      <a:pt x="54" y="166"/>
                    </a:lnTo>
                    <a:lnTo>
                      <a:pt x="66" y="136"/>
                    </a:lnTo>
                    <a:lnTo>
                      <a:pt x="72" y="122"/>
                    </a:lnTo>
                    <a:lnTo>
                      <a:pt x="76" y="110"/>
                    </a:lnTo>
                    <a:lnTo>
                      <a:pt x="76" y="110"/>
                    </a:lnTo>
                    <a:lnTo>
                      <a:pt x="92" y="108"/>
                    </a:lnTo>
                    <a:lnTo>
                      <a:pt x="112" y="104"/>
                    </a:lnTo>
                    <a:lnTo>
                      <a:pt x="154" y="92"/>
                    </a:lnTo>
                    <a:lnTo>
                      <a:pt x="194" y="80"/>
                    </a:lnTo>
                    <a:lnTo>
                      <a:pt x="228" y="68"/>
                    </a:lnTo>
                    <a:lnTo>
                      <a:pt x="228" y="68"/>
                    </a:lnTo>
                    <a:lnTo>
                      <a:pt x="228" y="26"/>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1" name="グループ化 40"/>
            <p:cNvGrpSpPr/>
            <p:nvPr/>
          </p:nvGrpSpPr>
          <p:grpSpPr>
            <a:xfrm>
              <a:off x="4661118" y="2344991"/>
              <a:ext cx="853053" cy="1330325"/>
              <a:chOff x="2578100" y="947738"/>
              <a:chExt cx="1568450" cy="1492250"/>
            </a:xfrm>
          </p:grpSpPr>
          <p:sp>
            <p:nvSpPr>
              <p:cNvPr id="11" name="Freeform 13"/>
              <p:cNvSpPr>
                <a:spLocks/>
              </p:cNvSpPr>
              <p:nvPr/>
            </p:nvSpPr>
            <p:spPr bwMode="auto">
              <a:xfrm>
                <a:off x="2578100" y="157956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4"/>
              <p:cNvSpPr>
                <a:spLocks/>
              </p:cNvSpPr>
              <p:nvPr/>
            </p:nvSpPr>
            <p:spPr bwMode="auto">
              <a:xfrm>
                <a:off x="3822700" y="169386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5"/>
              <p:cNvSpPr>
                <a:spLocks/>
              </p:cNvSpPr>
              <p:nvPr/>
            </p:nvSpPr>
            <p:spPr bwMode="auto">
              <a:xfrm>
                <a:off x="2841625" y="230981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6"/>
              <p:cNvSpPr>
                <a:spLocks/>
              </p:cNvSpPr>
              <p:nvPr/>
            </p:nvSpPr>
            <p:spPr bwMode="auto">
              <a:xfrm>
                <a:off x="2987675" y="157956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7"/>
              <p:cNvSpPr>
                <a:spLocks/>
              </p:cNvSpPr>
              <p:nvPr/>
            </p:nvSpPr>
            <p:spPr bwMode="auto">
              <a:xfrm>
                <a:off x="3073400" y="185578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8"/>
              <p:cNvSpPr>
                <a:spLocks/>
              </p:cNvSpPr>
              <p:nvPr/>
            </p:nvSpPr>
            <p:spPr bwMode="auto">
              <a:xfrm>
                <a:off x="3457575" y="186848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9"/>
              <p:cNvSpPr>
                <a:spLocks/>
              </p:cNvSpPr>
              <p:nvPr/>
            </p:nvSpPr>
            <p:spPr bwMode="auto">
              <a:xfrm>
                <a:off x="2816225" y="103981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0"/>
              <p:cNvSpPr>
                <a:spLocks/>
              </p:cNvSpPr>
              <p:nvPr/>
            </p:nvSpPr>
            <p:spPr bwMode="auto">
              <a:xfrm>
                <a:off x="2981325" y="133508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1"/>
              <p:cNvSpPr>
                <a:spLocks/>
              </p:cNvSpPr>
              <p:nvPr/>
            </p:nvSpPr>
            <p:spPr bwMode="auto">
              <a:xfrm>
                <a:off x="3397250" y="128111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32"/>
              <p:cNvSpPr>
                <a:spLocks/>
              </p:cNvSpPr>
              <p:nvPr/>
            </p:nvSpPr>
            <p:spPr bwMode="auto">
              <a:xfrm>
                <a:off x="2962275" y="139541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33"/>
              <p:cNvSpPr>
                <a:spLocks/>
              </p:cNvSpPr>
              <p:nvPr/>
            </p:nvSpPr>
            <p:spPr bwMode="auto">
              <a:xfrm>
                <a:off x="3394075" y="135096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34"/>
              <p:cNvSpPr>
                <a:spLocks/>
              </p:cNvSpPr>
              <p:nvPr/>
            </p:nvSpPr>
            <p:spPr bwMode="auto">
              <a:xfrm>
                <a:off x="3051175" y="172561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35"/>
              <p:cNvSpPr>
                <a:spLocks/>
              </p:cNvSpPr>
              <p:nvPr/>
            </p:nvSpPr>
            <p:spPr bwMode="auto">
              <a:xfrm>
                <a:off x="3067050" y="155416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p:cNvSpPr>
              <p:nvPr/>
            </p:nvSpPr>
            <p:spPr bwMode="auto">
              <a:xfrm>
                <a:off x="3714750" y="94773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41"/>
              <p:cNvSpPr>
                <a:spLocks/>
              </p:cNvSpPr>
              <p:nvPr/>
            </p:nvSpPr>
            <p:spPr bwMode="auto">
              <a:xfrm>
                <a:off x="3876675" y="104933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42"/>
              <p:cNvSpPr>
                <a:spLocks/>
              </p:cNvSpPr>
              <p:nvPr/>
            </p:nvSpPr>
            <p:spPr bwMode="auto">
              <a:xfrm>
                <a:off x="3813175" y="95408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5" name="グループ化 1064"/>
            <p:cNvGrpSpPr/>
            <p:nvPr/>
          </p:nvGrpSpPr>
          <p:grpSpPr>
            <a:xfrm>
              <a:off x="2592388" y="3024188"/>
              <a:ext cx="3606800" cy="1504950"/>
              <a:chOff x="2592388" y="3024188"/>
              <a:chExt cx="3606800" cy="1504950"/>
            </a:xfrm>
          </p:grpSpPr>
          <p:sp>
            <p:nvSpPr>
              <p:cNvPr id="1031" name="AutoShape 69"/>
              <p:cNvSpPr>
                <a:spLocks noChangeAspect="1" noChangeArrowheads="1" noTextEdit="1"/>
              </p:cNvSpPr>
              <p:nvPr/>
            </p:nvSpPr>
            <p:spPr bwMode="auto">
              <a:xfrm>
                <a:off x="2592388" y="3024188"/>
                <a:ext cx="3606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Freeform 71"/>
              <p:cNvSpPr>
                <a:spLocks/>
              </p:cNvSpPr>
              <p:nvPr/>
            </p:nvSpPr>
            <p:spPr bwMode="auto">
              <a:xfrm>
                <a:off x="2779713" y="4373563"/>
                <a:ext cx="1304925" cy="127000"/>
              </a:xfrm>
              <a:custGeom>
                <a:avLst/>
                <a:gdLst>
                  <a:gd name="T0" fmla="*/ 822 w 822"/>
                  <a:gd name="T1" fmla="*/ 40 h 80"/>
                  <a:gd name="T2" fmla="*/ 822 w 822"/>
                  <a:gd name="T3" fmla="*/ 40 h 80"/>
                  <a:gd name="T4" fmla="*/ 820 w 822"/>
                  <a:gd name="T5" fmla="*/ 36 h 80"/>
                  <a:gd name="T6" fmla="*/ 814 w 822"/>
                  <a:gd name="T7" fmla="*/ 32 h 80"/>
                  <a:gd name="T8" fmla="*/ 804 w 822"/>
                  <a:gd name="T9" fmla="*/ 28 h 80"/>
                  <a:gd name="T10" fmla="*/ 790 w 822"/>
                  <a:gd name="T11" fmla="*/ 24 h 80"/>
                  <a:gd name="T12" fmla="*/ 752 w 822"/>
                  <a:gd name="T13" fmla="*/ 18 h 80"/>
                  <a:gd name="T14" fmla="*/ 702 w 822"/>
                  <a:gd name="T15" fmla="*/ 12 h 80"/>
                  <a:gd name="T16" fmla="*/ 642 w 822"/>
                  <a:gd name="T17" fmla="*/ 6 h 80"/>
                  <a:gd name="T18" fmla="*/ 572 w 822"/>
                  <a:gd name="T19" fmla="*/ 2 h 80"/>
                  <a:gd name="T20" fmla="*/ 494 w 822"/>
                  <a:gd name="T21" fmla="*/ 0 h 80"/>
                  <a:gd name="T22" fmla="*/ 412 w 822"/>
                  <a:gd name="T23" fmla="*/ 0 h 80"/>
                  <a:gd name="T24" fmla="*/ 412 w 822"/>
                  <a:gd name="T25" fmla="*/ 0 h 80"/>
                  <a:gd name="T26" fmla="*/ 328 w 822"/>
                  <a:gd name="T27" fmla="*/ 0 h 80"/>
                  <a:gd name="T28" fmla="*/ 252 w 822"/>
                  <a:gd name="T29" fmla="*/ 2 h 80"/>
                  <a:gd name="T30" fmla="*/ 182 w 822"/>
                  <a:gd name="T31" fmla="*/ 6 h 80"/>
                  <a:gd name="T32" fmla="*/ 120 w 822"/>
                  <a:gd name="T33" fmla="*/ 12 h 80"/>
                  <a:gd name="T34" fmla="*/ 70 w 822"/>
                  <a:gd name="T35" fmla="*/ 18 h 80"/>
                  <a:gd name="T36" fmla="*/ 32 w 822"/>
                  <a:gd name="T37" fmla="*/ 24 h 80"/>
                  <a:gd name="T38" fmla="*/ 18 w 822"/>
                  <a:gd name="T39" fmla="*/ 28 h 80"/>
                  <a:gd name="T40" fmla="*/ 8 w 822"/>
                  <a:gd name="T41" fmla="*/ 32 h 80"/>
                  <a:gd name="T42" fmla="*/ 2 w 822"/>
                  <a:gd name="T43" fmla="*/ 36 h 80"/>
                  <a:gd name="T44" fmla="*/ 0 w 822"/>
                  <a:gd name="T45" fmla="*/ 40 h 80"/>
                  <a:gd name="T46" fmla="*/ 0 w 822"/>
                  <a:gd name="T47" fmla="*/ 40 h 80"/>
                  <a:gd name="T48" fmla="*/ 2 w 822"/>
                  <a:gd name="T49" fmla="*/ 44 h 80"/>
                  <a:gd name="T50" fmla="*/ 8 w 822"/>
                  <a:gd name="T51" fmla="*/ 48 h 80"/>
                  <a:gd name="T52" fmla="*/ 18 w 822"/>
                  <a:gd name="T53" fmla="*/ 52 h 80"/>
                  <a:gd name="T54" fmla="*/ 32 w 822"/>
                  <a:gd name="T55" fmla="*/ 56 h 80"/>
                  <a:gd name="T56" fmla="*/ 70 w 822"/>
                  <a:gd name="T57" fmla="*/ 62 h 80"/>
                  <a:gd name="T58" fmla="*/ 120 w 822"/>
                  <a:gd name="T59" fmla="*/ 68 h 80"/>
                  <a:gd name="T60" fmla="*/ 182 w 822"/>
                  <a:gd name="T61" fmla="*/ 74 h 80"/>
                  <a:gd name="T62" fmla="*/ 252 w 822"/>
                  <a:gd name="T63" fmla="*/ 78 h 80"/>
                  <a:gd name="T64" fmla="*/ 328 w 822"/>
                  <a:gd name="T65" fmla="*/ 80 h 80"/>
                  <a:gd name="T66" fmla="*/ 412 w 822"/>
                  <a:gd name="T67" fmla="*/ 80 h 80"/>
                  <a:gd name="T68" fmla="*/ 412 w 822"/>
                  <a:gd name="T69" fmla="*/ 80 h 80"/>
                  <a:gd name="T70" fmla="*/ 494 w 822"/>
                  <a:gd name="T71" fmla="*/ 80 h 80"/>
                  <a:gd name="T72" fmla="*/ 572 w 822"/>
                  <a:gd name="T73" fmla="*/ 78 h 80"/>
                  <a:gd name="T74" fmla="*/ 642 w 822"/>
                  <a:gd name="T75" fmla="*/ 74 h 80"/>
                  <a:gd name="T76" fmla="*/ 702 w 822"/>
                  <a:gd name="T77" fmla="*/ 68 h 80"/>
                  <a:gd name="T78" fmla="*/ 752 w 822"/>
                  <a:gd name="T79" fmla="*/ 62 h 80"/>
                  <a:gd name="T80" fmla="*/ 790 w 822"/>
                  <a:gd name="T81" fmla="*/ 56 h 80"/>
                  <a:gd name="T82" fmla="*/ 804 w 822"/>
                  <a:gd name="T83" fmla="*/ 52 h 80"/>
                  <a:gd name="T84" fmla="*/ 814 w 822"/>
                  <a:gd name="T85" fmla="*/ 48 h 80"/>
                  <a:gd name="T86" fmla="*/ 820 w 822"/>
                  <a:gd name="T87" fmla="*/ 44 h 80"/>
                  <a:gd name="T88" fmla="*/ 822 w 822"/>
                  <a:gd name="T89" fmla="*/ 40 h 80"/>
                  <a:gd name="T90" fmla="*/ 822 w 822"/>
                  <a:gd name="T9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0">
                    <a:moveTo>
                      <a:pt x="822" y="40"/>
                    </a:moveTo>
                    <a:lnTo>
                      <a:pt x="822" y="40"/>
                    </a:lnTo>
                    <a:lnTo>
                      <a:pt x="820" y="36"/>
                    </a:lnTo>
                    <a:lnTo>
                      <a:pt x="814" y="32"/>
                    </a:lnTo>
                    <a:lnTo>
                      <a:pt x="804" y="28"/>
                    </a:lnTo>
                    <a:lnTo>
                      <a:pt x="790" y="24"/>
                    </a:lnTo>
                    <a:lnTo>
                      <a:pt x="752" y="18"/>
                    </a:lnTo>
                    <a:lnTo>
                      <a:pt x="702" y="12"/>
                    </a:lnTo>
                    <a:lnTo>
                      <a:pt x="642" y="6"/>
                    </a:lnTo>
                    <a:lnTo>
                      <a:pt x="572" y="2"/>
                    </a:lnTo>
                    <a:lnTo>
                      <a:pt x="494" y="0"/>
                    </a:lnTo>
                    <a:lnTo>
                      <a:pt x="412" y="0"/>
                    </a:lnTo>
                    <a:lnTo>
                      <a:pt x="412" y="0"/>
                    </a:lnTo>
                    <a:lnTo>
                      <a:pt x="328" y="0"/>
                    </a:lnTo>
                    <a:lnTo>
                      <a:pt x="252" y="2"/>
                    </a:lnTo>
                    <a:lnTo>
                      <a:pt x="182"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2"/>
                    </a:lnTo>
                    <a:lnTo>
                      <a:pt x="120" y="68"/>
                    </a:lnTo>
                    <a:lnTo>
                      <a:pt x="182" y="74"/>
                    </a:lnTo>
                    <a:lnTo>
                      <a:pt x="252" y="78"/>
                    </a:lnTo>
                    <a:lnTo>
                      <a:pt x="328" y="80"/>
                    </a:lnTo>
                    <a:lnTo>
                      <a:pt x="412" y="80"/>
                    </a:lnTo>
                    <a:lnTo>
                      <a:pt x="412" y="80"/>
                    </a:lnTo>
                    <a:lnTo>
                      <a:pt x="494" y="80"/>
                    </a:lnTo>
                    <a:lnTo>
                      <a:pt x="572" y="78"/>
                    </a:lnTo>
                    <a:lnTo>
                      <a:pt x="642" y="74"/>
                    </a:lnTo>
                    <a:lnTo>
                      <a:pt x="702" y="68"/>
                    </a:lnTo>
                    <a:lnTo>
                      <a:pt x="752" y="62"/>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Freeform 72"/>
              <p:cNvSpPr>
                <a:spLocks/>
              </p:cNvSpPr>
              <p:nvPr/>
            </p:nvSpPr>
            <p:spPr bwMode="auto">
              <a:xfrm>
                <a:off x="2833688" y="3592513"/>
                <a:ext cx="885825" cy="527050"/>
              </a:xfrm>
              <a:custGeom>
                <a:avLst/>
                <a:gdLst>
                  <a:gd name="T0" fmla="*/ 558 w 558"/>
                  <a:gd name="T1" fmla="*/ 0 h 332"/>
                  <a:gd name="T2" fmla="*/ 558 w 558"/>
                  <a:gd name="T3" fmla="*/ 0 h 332"/>
                  <a:gd name="T4" fmla="*/ 532 w 558"/>
                  <a:gd name="T5" fmla="*/ 22 h 332"/>
                  <a:gd name="T6" fmla="*/ 504 w 558"/>
                  <a:gd name="T7" fmla="*/ 44 h 332"/>
                  <a:gd name="T8" fmla="*/ 472 w 558"/>
                  <a:gd name="T9" fmla="*/ 62 h 332"/>
                  <a:gd name="T10" fmla="*/ 438 w 558"/>
                  <a:gd name="T11" fmla="*/ 80 h 332"/>
                  <a:gd name="T12" fmla="*/ 402 w 558"/>
                  <a:gd name="T13" fmla="*/ 94 h 332"/>
                  <a:gd name="T14" fmla="*/ 364 w 558"/>
                  <a:gd name="T15" fmla="*/ 106 h 332"/>
                  <a:gd name="T16" fmla="*/ 324 w 558"/>
                  <a:gd name="T17" fmla="*/ 118 h 332"/>
                  <a:gd name="T18" fmla="*/ 284 w 558"/>
                  <a:gd name="T19" fmla="*/ 124 h 332"/>
                  <a:gd name="T20" fmla="*/ 284 w 558"/>
                  <a:gd name="T21" fmla="*/ 124 h 332"/>
                  <a:gd name="T22" fmla="*/ 244 w 558"/>
                  <a:gd name="T23" fmla="*/ 128 h 332"/>
                  <a:gd name="T24" fmla="*/ 204 w 558"/>
                  <a:gd name="T25" fmla="*/ 130 h 332"/>
                  <a:gd name="T26" fmla="*/ 166 w 558"/>
                  <a:gd name="T27" fmla="*/ 128 h 332"/>
                  <a:gd name="T28" fmla="*/ 130 w 558"/>
                  <a:gd name="T29" fmla="*/ 122 h 332"/>
                  <a:gd name="T30" fmla="*/ 94 w 558"/>
                  <a:gd name="T31" fmla="*/ 114 h 332"/>
                  <a:gd name="T32" fmla="*/ 60 w 558"/>
                  <a:gd name="T33" fmla="*/ 104 h 332"/>
                  <a:gd name="T34" fmla="*/ 30 w 558"/>
                  <a:gd name="T35" fmla="*/ 90 h 332"/>
                  <a:gd name="T36" fmla="*/ 0 w 558"/>
                  <a:gd name="T37" fmla="*/ 76 h 332"/>
                  <a:gd name="T38" fmla="*/ 56 w 558"/>
                  <a:gd name="T39" fmla="*/ 280 h 332"/>
                  <a:gd name="T40" fmla="*/ 56 w 558"/>
                  <a:gd name="T41" fmla="*/ 280 h 332"/>
                  <a:gd name="T42" fmla="*/ 58 w 558"/>
                  <a:gd name="T43" fmla="*/ 288 h 332"/>
                  <a:gd name="T44" fmla="*/ 64 w 558"/>
                  <a:gd name="T45" fmla="*/ 296 h 332"/>
                  <a:gd name="T46" fmla="*/ 70 w 558"/>
                  <a:gd name="T47" fmla="*/ 302 h 332"/>
                  <a:gd name="T48" fmla="*/ 80 w 558"/>
                  <a:gd name="T49" fmla="*/ 308 h 332"/>
                  <a:gd name="T50" fmla="*/ 92 w 558"/>
                  <a:gd name="T51" fmla="*/ 314 h 332"/>
                  <a:gd name="T52" fmla="*/ 104 w 558"/>
                  <a:gd name="T53" fmla="*/ 320 h 332"/>
                  <a:gd name="T54" fmla="*/ 134 w 558"/>
                  <a:gd name="T55" fmla="*/ 326 h 332"/>
                  <a:gd name="T56" fmla="*/ 170 w 558"/>
                  <a:gd name="T57" fmla="*/ 332 h 332"/>
                  <a:gd name="T58" fmla="*/ 210 w 558"/>
                  <a:gd name="T59" fmla="*/ 332 h 332"/>
                  <a:gd name="T60" fmla="*/ 254 w 558"/>
                  <a:gd name="T61" fmla="*/ 330 h 332"/>
                  <a:gd name="T62" fmla="*/ 300 w 558"/>
                  <a:gd name="T63" fmla="*/ 324 h 332"/>
                  <a:gd name="T64" fmla="*/ 300 w 558"/>
                  <a:gd name="T65" fmla="*/ 324 h 332"/>
                  <a:gd name="T66" fmla="*/ 348 w 558"/>
                  <a:gd name="T67" fmla="*/ 314 h 332"/>
                  <a:gd name="T68" fmla="*/ 394 w 558"/>
                  <a:gd name="T69" fmla="*/ 302 h 332"/>
                  <a:gd name="T70" fmla="*/ 436 w 558"/>
                  <a:gd name="T71" fmla="*/ 288 h 332"/>
                  <a:gd name="T72" fmla="*/ 472 w 558"/>
                  <a:gd name="T73" fmla="*/ 272 h 332"/>
                  <a:gd name="T74" fmla="*/ 502 w 558"/>
                  <a:gd name="T75" fmla="*/ 256 h 332"/>
                  <a:gd name="T76" fmla="*/ 514 w 558"/>
                  <a:gd name="T77" fmla="*/ 246 h 332"/>
                  <a:gd name="T78" fmla="*/ 526 w 558"/>
                  <a:gd name="T79" fmla="*/ 238 h 332"/>
                  <a:gd name="T80" fmla="*/ 534 w 558"/>
                  <a:gd name="T81" fmla="*/ 230 h 332"/>
                  <a:gd name="T82" fmla="*/ 540 w 558"/>
                  <a:gd name="T83" fmla="*/ 220 h 332"/>
                  <a:gd name="T84" fmla="*/ 546 w 558"/>
                  <a:gd name="T85" fmla="*/ 212 h 332"/>
                  <a:gd name="T86" fmla="*/ 548 w 558"/>
                  <a:gd name="T87" fmla="*/ 204 h 332"/>
                  <a:gd name="T88" fmla="*/ 558 w 558"/>
                  <a:gd name="T8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32">
                    <a:moveTo>
                      <a:pt x="558" y="0"/>
                    </a:moveTo>
                    <a:lnTo>
                      <a:pt x="558" y="0"/>
                    </a:lnTo>
                    <a:lnTo>
                      <a:pt x="532" y="22"/>
                    </a:lnTo>
                    <a:lnTo>
                      <a:pt x="504" y="44"/>
                    </a:lnTo>
                    <a:lnTo>
                      <a:pt x="472" y="62"/>
                    </a:lnTo>
                    <a:lnTo>
                      <a:pt x="438" y="80"/>
                    </a:lnTo>
                    <a:lnTo>
                      <a:pt x="402" y="94"/>
                    </a:lnTo>
                    <a:lnTo>
                      <a:pt x="364" y="106"/>
                    </a:lnTo>
                    <a:lnTo>
                      <a:pt x="324" y="118"/>
                    </a:lnTo>
                    <a:lnTo>
                      <a:pt x="284" y="124"/>
                    </a:lnTo>
                    <a:lnTo>
                      <a:pt x="284" y="124"/>
                    </a:lnTo>
                    <a:lnTo>
                      <a:pt x="244" y="128"/>
                    </a:lnTo>
                    <a:lnTo>
                      <a:pt x="204" y="130"/>
                    </a:lnTo>
                    <a:lnTo>
                      <a:pt x="166" y="128"/>
                    </a:lnTo>
                    <a:lnTo>
                      <a:pt x="130" y="122"/>
                    </a:lnTo>
                    <a:lnTo>
                      <a:pt x="94" y="114"/>
                    </a:lnTo>
                    <a:lnTo>
                      <a:pt x="60" y="104"/>
                    </a:lnTo>
                    <a:lnTo>
                      <a:pt x="30" y="90"/>
                    </a:lnTo>
                    <a:lnTo>
                      <a:pt x="0" y="76"/>
                    </a:lnTo>
                    <a:lnTo>
                      <a:pt x="56" y="280"/>
                    </a:lnTo>
                    <a:lnTo>
                      <a:pt x="56" y="280"/>
                    </a:lnTo>
                    <a:lnTo>
                      <a:pt x="58" y="288"/>
                    </a:lnTo>
                    <a:lnTo>
                      <a:pt x="64" y="296"/>
                    </a:lnTo>
                    <a:lnTo>
                      <a:pt x="70" y="302"/>
                    </a:lnTo>
                    <a:lnTo>
                      <a:pt x="80" y="308"/>
                    </a:lnTo>
                    <a:lnTo>
                      <a:pt x="92" y="314"/>
                    </a:lnTo>
                    <a:lnTo>
                      <a:pt x="104" y="320"/>
                    </a:lnTo>
                    <a:lnTo>
                      <a:pt x="134" y="326"/>
                    </a:lnTo>
                    <a:lnTo>
                      <a:pt x="170" y="332"/>
                    </a:lnTo>
                    <a:lnTo>
                      <a:pt x="210" y="332"/>
                    </a:lnTo>
                    <a:lnTo>
                      <a:pt x="254" y="330"/>
                    </a:lnTo>
                    <a:lnTo>
                      <a:pt x="300" y="324"/>
                    </a:lnTo>
                    <a:lnTo>
                      <a:pt x="300" y="324"/>
                    </a:lnTo>
                    <a:lnTo>
                      <a:pt x="348" y="314"/>
                    </a:lnTo>
                    <a:lnTo>
                      <a:pt x="394" y="302"/>
                    </a:lnTo>
                    <a:lnTo>
                      <a:pt x="436" y="288"/>
                    </a:lnTo>
                    <a:lnTo>
                      <a:pt x="472" y="272"/>
                    </a:lnTo>
                    <a:lnTo>
                      <a:pt x="502" y="256"/>
                    </a:lnTo>
                    <a:lnTo>
                      <a:pt x="514" y="246"/>
                    </a:lnTo>
                    <a:lnTo>
                      <a:pt x="526" y="238"/>
                    </a:lnTo>
                    <a:lnTo>
                      <a:pt x="534" y="230"/>
                    </a:lnTo>
                    <a:lnTo>
                      <a:pt x="540" y="220"/>
                    </a:lnTo>
                    <a:lnTo>
                      <a:pt x="546" y="212"/>
                    </a:lnTo>
                    <a:lnTo>
                      <a:pt x="548" y="204"/>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Freeform 73"/>
              <p:cNvSpPr>
                <a:spLocks/>
              </p:cNvSpPr>
              <p:nvPr/>
            </p:nvSpPr>
            <p:spPr bwMode="auto">
              <a:xfrm>
                <a:off x="2592388" y="3770313"/>
                <a:ext cx="320675" cy="403225"/>
              </a:xfrm>
              <a:custGeom>
                <a:avLst/>
                <a:gdLst>
                  <a:gd name="T0" fmla="*/ 170 w 202"/>
                  <a:gd name="T1" fmla="*/ 4 h 254"/>
                  <a:gd name="T2" fmla="*/ 170 w 202"/>
                  <a:gd name="T3" fmla="*/ 4 h 254"/>
                  <a:gd name="T4" fmla="*/ 156 w 202"/>
                  <a:gd name="T5" fmla="*/ 12 h 254"/>
                  <a:gd name="T6" fmla="*/ 138 w 202"/>
                  <a:gd name="T7" fmla="*/ 24 h 254"/>
                  <a:gd name="T8" fmla="*/ 118 w 202"/>
                  <a:gd name="T9" fmla="*/ 42 h 254"/>
                  <a:gd name="T10" fmla="*/ 96 w 202"/>
                  <a:gd name="T11" fmla="*/ 68 h 254"/>
                  <a:gd name="T12" fmla="*/ 84 w 202"/>
                  <a:gd name="T13" fmla="*/ 84 h 254"/>
                  <a:gd name="T14" fmla="*/ 72 w 202"/>
                  <a:gd name="T15" fmla="*/ 100 h 254"/>
                  <a:gd name="T16" fmla="*/ 60 w 202"/>
                  <a:gd name="T17" fmla="*/ 120 h 254"/>
                  <a:gd name="T18" fmla="*/ 48 w 202"/>
                  <a:gd name="T19" fmla="*/ 142 h 254"/>
                  <a:gd name="T20" fmla="*/ 38 w 202"/>
                  <a:gd name="T21" fmla="*/ 166 h 254"/>
                  <a:gd name="T22" fmla="*/ 28 w 202"/>
                  <a:gd name="T23" fmla="*/ 192 h 254"/>
                  <a:gd name="T24" fmla="*/ 28 w 202"/>
                  <a:gd name="T25" fmla="*/ 192 h 254"/>
                  <a:gd name="T26" fmla="*/ 20 w 202"/>
                  <a:gd name="T27" fmla="*/ 200 h 254"/>
                  <a:gd name="T28" fmla="*/ 14 w 202"/>
                  <a:gd name="T29" fmla="*/ 206 h 254"/>
                  <a:gd name="T30" fmla="*/ 6 w 202"/>
                  <a:gd name="T31" fmla="*/ 214 h 254"/>
                  <a:gd name="T32" fmla="*/ 2 w 202"/>
                  <a:gd name="T33" fmla="*/ 224 h 254"/>
                  <a:gd name="T34" fmla="*/ 0 w 202"/>
                  <a:gd name="T35" fmla="*/ 234 h 254"/>
                  <a:gd name="T36" fmla="*/ 0 w 202"/>
                  <a:gd name="T37" fmla="*/ 238 h 254"/>
                  <a:gd name="T38" fmla="*/ 2 w 202"/>
                  <a:gd name="T39" fmla="*/ 244 h 254"/>
                  <a:gd name="T40" fmla="*/ 6 w 202"/>
                  <a:gd name="T41" fmla="*/ 248 h 254"/>
                  <a:gd name="T42" fmla="*/ 12 w 202"/>
                  <a:gd name="T43" fmla="*/ 252 h 254"/>
                  <a:gd name="T44" fmla="*/ 12 w 202"/>
                  <a:gd name="T45" fmla="*/ 252 h 254"/>
                  <a:gd name="T46" fmla="*/ 16 w 202"/>
                  <a:gd name="T47" fmla="*/ 254 h 254"/>
                  <a:gd name="T48" fmla="*/ 28 w 202"/>
                  <a:gd name="T49" fmla="*/ 254 h 254"/>
                  <a:gd name="T50" fmla="*/ 34 w 202"/>
                  <a:gd name="T51" fmla="*/ 252 h 254"/>
                  <a:gd name="T52" fmla="*/ 40 w 202"/>
                  <a:gd name="T53" fmla="*/ 248 h 254"/>
                  <a:gd name="T54" fmla="*/ 46 w 202"/>
                  <a:gd name="T55" fmla="*/ 242 h 254"/>
                  <a:gd name="T56" fmla="*/ 50 w 202"/>
                  <a:gd name="T57" fmla="*/ 234 h 254"/>
                  <a:gd name="T58" fmla="*/ 54 w 202"/>
                  <a:gd name="T59" fmla="*/ 220 h 254"/>
                  <a:gd name="T60" fmla="*/ 54 w 202"/>
                  <a:gd name="T61" fmla="*/ 220 h 254"/>
                  <a:gd name="T62" fmla="*/ 56 w 202"/>
                  <a:gd name="T63" fmla="*/ 220 h 254"/>
                  <a:gd name="T64" fmla="*/ 60 w 202"/>
                  <a:gd name="T65" fmla="*/ 222 h 254"/>
                  <a:gd name="T66" fmla="*/ 62 w 202"/>
                  <a:gd name="T67" fmla="*/ 220 h 254"/>
                  <a:gd name="T68" fmla="*/ 64 w 202"/>
                  <a:gd name="T69" fmla="*/ 220 h 254"/>
                  <a:gd name="T70" fmla="*/ 66 w 202"/>
                  <a:gd name="T71" fmla="*/ 216 h 254"/>
                  <a:gd name="T72" fmla="*/ 64 w 202"/>
                  <a:gd name="T73" fmla="*/ 212 h 254"/>
                  <a:gd name="T74" fmla="*/ 58 w 202"/>
                  <a:gd name="T75" fmla="*/ 196 h 254"/>
                  <a:gd name="T76" fmla="*/ 58 w 202"/>
                  <a:gd name="T77" fmla="*/ 196 h 254"/>
                  <a:gd name="T78" fmla="*/ 62 w 202"/>
                  <a:gd name="T79" fmla="*/ 176 h 254"/>
                  <a:gd name="T80" fmla="*/ 70 w 202"/>
                  <a:gd name="T81" fmla="*/ 156 h 254"/>
                  <a:gd name="T82" fmla="*/ 84 w 202"/>
                  <a:gd name="T83" fmla="*/ 130 h 254"/>
                  <a:gd name="T84" fmla="*/ 102 w 202"/>
                  <a:gd name="T85" fmla="*/ 104 h 254"/>
                  <a:gd name="T86" fmla="*/ 112 w 202"/>
                  <a:gd name="T87" fmla="*/ 90 h 254"/>
                  <a:gd name="T88" fmla="*/ 126 w 202"/>
                  <a:gd name="T89" fmla="*/ 78 h 254"/>
                  <a:gd name="T90" fmla="*/ 140 w 202"/>
                  <a:gd name="T91" fmla="*/ 64 h 254"/>
                  <a:gd name="T92" fmla="*/ 156 w 202"/>
                  <a:gd name="T93" fmla="*/ 54 h 254"/>
                  <a:gd name="T94" fmla="*/ 176 w 202"/>
                  <a:gd name="T95" fmla="*/ 42 h 254"/>
                  <a:gd name="T96" fmla="*/ 196 w 202"/>
                  <a:gd name="T97" fmla="*/ 34 h 254"/>
                  <a:gd name="T98" fmla="*/ 196 w 202"/>
                  <a:gd name="T99" fmla="*/ 34 h 254"/>
                  <a:gd name="T100" fmla="*/ 200 w 202"/>
                  <a:gd name="T101" fmla="*/ 28 h 254"/>
                  <a:gd name="T102" fmla="*/ 202 w 202"/>
                  <a:gd name="T103" fmla="*/ 20 h 254"/>
                  <a:gd name="T104" fmla="*/ 202 w 202"/>
                  <a:gd name="T105" fmla="*/ 14 h 254"/>
                  <a:gd name="T106" fmla="*/ 200 w 202"/>
                  <a:gd name="T107" fmla="*/ 8 h 254"/>
                  <a:gd name="T108" fmla="*/ 198 w 202"/>
                  <a:gd name="T109" fmla="*/ 4 h 254"/>
                  <a:gd name="T110" fmla="*/ 196 w 202"/>
                  <a:gd name="T111" fmla="*/ 2 h 254"/>
                  <a:gd name="T112" fmla="*/ 186 w 202"/>
                  <a:gd name="T113" fmla="*/ 0 h 254"/>
                  <a:gd name="T114" fmla="*/ 170 w 202"/>
                  <a:gd name="T115" fmla="*/ 4 h 254"/>
                  <a:gd name="T116" fmla="*/ 170 w 202"/>
                  <a:gd name="T117"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254">
                    <a:moveTo>
                      <a:pt x="170" y="4"/>
                    </a:moveTo>
                    <a:lnTo>
                      <a:pt x="170" y="4"/>
                    </a:lnTo>
                    <a:lnTo>
                      <a:pt x="156" y="12"/>
                    </a:lnTo>
                    <a:lnTo>
                      <a:pt x="138" y="24"/>
                    </a:lnTo>
                    <a:lnTo>
                      <a:pt x="118" y="42"/>
                    </a:lnTo>
                    <a:lnTo>
                      <a:pt x="96" y="68"/>
                    </a:lnTo>
                    <a:lnTo>
                      <a:pt x="84" y="84"/>
                    </a:lnTo>
                    <a:lnTo>
                      <a:pt x="72" y="100"/>
                    </a:lnTo>
                    <a:lnTo>
                      <a:pt x="60" y="120"/>
                    </a:lnTo>
                    <a:lnTo>
                      <a:pt x="48" y="142"/>
                    </a:lnTo>
                    <a:lnTo>
                      <a:pt x="38" y="166"/>
                    </a:lnTo>
                    <a:lnTo>
                      <a:pt x="28" y="192"/>
                    </a:lnTo>
                    <a:lnTo>
                      <a:pt x="28" y="192"/>
                    </a:lnTo>
                    <a:lnTo>
                      <a:pt x="20" y="200"/>
                    </a:lnTo>
                    <a:lnTo>
                      <a:pt x="14" y="206"/>
                    </a:lnTo>
                    <a:lnTo>
                      <a:pt x="6" y="214"/>
                    </a:lnTo>
                    <a:lnTo>
                      <a:pt x="2" y="224"/>
                    </a:lnTo>
                    <a:lnTo>
                      <a:pt x="0" y="234"/>
                    </a:lnTo>
                    <a:lnTo>
                      <a:pt x="0" y="238"/>
                    </a:lnTo>
                    <a:lnTo>
                      <a:pt x="2" y="244"/>
                    </a:lnTo>
                    <a:lnTo>
                      <a:pt x="6" y="248"/>
                    </a:lnTo>
                    <a:lnTo>
                      <a:pt x="12" y="252"/>
                    </a:lnTo>
                    <a:lnTo>
                      <a:pt x="12" y="252"/>
                    </a:lnTo>
                    <a:lnTo>
                      <a:pt x="16" y="254"/>
                    </a:lnTo>
                    <a:lnTo>
                      <a:pt x="28" y="254"/>
                    </a:lnTo>
                    <a:lnTo>
                      <a:pt x="34" y="252"/>
                    </a:lnTo>
                    <a:lnTo>
                      <a:pt x="40" y="248"/>
                    </a:lnTo>
                    <a:lnTo>
                      <a:pt x="46" y="242"/>
                    </a:lnTo>
                    <a:lnTo>
                      <a:pt x="50" y="234"/>
                    </a:lnTo>
                    <a:lnTo>
                      <a:pt x="54" y="220"/>
                    </a:lnTo>
                    <a:lnTo>
                      <a:pt x="54" y="220"/>
                    </a:lnTo>
                    <a:lnTo>
                      <a:pt x="56" y="220"/>
                    </a:lnTo>
                    <a:lnTo>
                      <a:pt x="60" y="222"/>
                    </a:lnTo>
                    <a:lnTo>
                      <a:pt x="62" y="220"/>
                    </a:lnTo>
                    <a:lnTo>
                      <a:pt x="64" y="220"/>
                    </a:lnTo>
                    <a:lnTo>
                      <a:pt x="66" y="216"/>
                    </a:lnTo>
                    <a:lnTo>
                      <a:pt x="64" y="212"/>
                    </a:lnTo>
                    <a:lnTo>
                      <a:pt x="58" y="196"/>
                    </a:lnTo>
                    <a:lnTo>
                      <a:pt x="58" y="196"/>
                    </a:lnTo>
                    <a:lnTo>
                      <a:pt x="62" y="176"/>
                    </a:lnTo>
                    <a:lnTo>
                      <a:pt x="70" y="156"/>
                    </a:lnTo>
                    <a:lnTo>
                      <a:pt x="84" y="130"/>
                    </a:lnTo>
                    <a:lnTo>
                      <a:pt x="102" y="104"/>
                    </a:lnTo>
                    <a:lnTo>
                      <a:pt x="112" y="90"/>
                    </a:lnTo>
                    <a:lnTo>
                      <a:pt x="126" y="78"/>
                    </a:lnTo>
                    <a:lnTo>
                      <a:pt x="140" y="64"/>
                    </a:lnTo>
                    <a:lnTo>
                      <a:pt x="156" y="54"/>
                    </a:lnTo>
                    <a:lnTo>
                      <a:pt x="176" y="42"/>
                    </a:lnTo>
                    <a:lnTo>
                      <a:pt x="196" y="34"/>
                    </a:lnTo>
                    <a:lnTo>
                      <a:pt x="196" y="34"/>
                    </a:lnTo>
                    <a:lnTo>
                      <a:pt x="200" y="28"/>
                    </a:lnTo>
                    <a:lnTo>
                      <a:pt x="202" y="20"/>
                    </a:lnTo>
                    <a:lnTo>
                      <a:pt x="202" y="14"/>
                    </a:lnTo>
                    <a:lnTo>
                      <a:pt x="200" y="8"/>
                    </a:lnTo>
                    <a:lnTo>
                      <a:pt x="198" y="4"/>
                    </a:lnTo>
                    <a:lnTo>
                      <a:pt x="196" y="2"/>
                    </a:lnTo>
                    <a:lnTo>
                      <a:pt x="186" y="0"/>
                    </a:lnTo>
                    <a:lnTo>
                      <a:pt x="170" y="4"/>
                    </a:lnTo>
                    <a:lnTo>
                      <a:pt x="17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Freeform 74"/>
              <p:cNvSpPr>
                <a:spLocks/>
              </p:cNvSpPr>
              <p:nvPr/>
            </p:nvSpPr>
            <p:spPr bwMode="auto">
              <a:xfrm>
                <a:off x="4630738" y="366871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Freeform 75"/>
              <p:cNvSpPr>
                <a:spLocks/>
              </p:cNvSpPr>
              <p:nvPr/>
            </p:nvSpPr>
            <p:spPr bwMode="auto">
              <a:xfrm>
                <a:off x="5875338" y="378301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Freeform 76"/>
              <p:cNvSpPr>
                <a:spLocks/>
              </p:cNvSpPr>
              <p:nvPr/>
            </p:nvSpPr>
            <p:spPr bwMode="auto">
              <a:xfrm>
                <a:off x="2865438" y="3951288"/>
                <a:ext cx="330200" cy="549275"/>
              </a:xfrm>
              <a:custGeom>
                <a:avLst/>
                <a:gdLst>
                  <a:gd name="T0" fmla="*/ 166 w 208"/>
                  <a:gd name="T1" fmla="*/ 10 h 346"/>
                  <a:gd name="T2" fmla="*/ 166 w 208"/>
                  <a:gd name="T3" fmla="*/ 10 h 346"/>
                  <a:gd name="T4" fmla="*/ 152 w 208"/>
                  <a:gd name="T5" fmla="*/ 24 h 346"/>
                  <a:gd name="T6" fmla="*/ 138 w 208"/>
                  <a:gd name="T7" fmla="*/ 44 h 346"/>
                  <a:gd name="T8" fmla="*/ 122 w 208"/>
                  <a:gd name="T9" fmla="*/ 70 h 346"/>
                  <a:gd name="T10" fmla="*/ 114 w 208"/>
                  <a:gd name="T11" fmla="*/ 88 h 346"/>
                  <a:gd name="T12" fmla="*/ 106 w 208"/>
                  <a:gd name="T13" fmla="*/ 106 h 346"/>
                  <a:gd name="T14" fmla="*/ 100 w 208"/>
                  <a:gd name="T15" fmla="*/ 128 h 346"/>
                  <a:gd name="T16" fmla="*/ 92 w 208"/>
                  <a:gd name="T17" fmla="*/ 152 h 346"/>
                  <a:gd name="T18" fmla="*/ 88 w 208"/>
                  <a:gd name="T19" fmla="*/ 178 h 346"/>
                  <a:gd name="T20" fmla="*/ 84 w 208"/>
                  <a:gd name="T21" fmla="*/ 206 h 346"/>
                  <a:gd name="T22" fmla="*/ 80 w 208"/>
                  <a:gd name="T23" fmla="*/ 236 h 346"/>
                  <a:gd name="T24" fmla="*/ 80 w 208"/>
                  <a:gd name="T25" fmla="*/ 270 h 346"/>
                  <a:gd name="T26" fmla="*/ 80 w 208"/>
                  <a:gd name="T27" fmla="*/ 270 h 346"/>
                  <a:gd name="T28" fmla="*/ 64 w 208"/>
                  <a:gd name="T29" fmla="*/ 274 h 346"/>
                  <a:gd name="T30" fmla="*/ 50 w 208"/>
                  <a:gd name="T31" fmla="*/ 278 h 346"/>
                  <a:gd name="T32" fmla="*/ 34 w 208"/>
                  <a:gd name="T33" fmla="*/ 286 h 346"/>
                  <a:gd name="T34" fmla="*/ 18 w 208"/>
                  <a:gd name="T35" fmla="*/ 296 h 346"/>
                  <a:gd name="T36" fmla="*/ 12 w 208"/>
                  <a:gd name="T37" fmla="*/ 302 h 346"/>
                  <a:gd name="T38" fmla="*/ 6 w 208"/>
                  <a:gd name="T39" fmla="*/ 308 h 346"/>
                  <a:gd name="T40" fmla="*/ 2 w 208"/>
                  <a:gd name="T41" fmla="*/ 314 h 346"/>
                  <a:gd name="T42" fmla="*/ 0 w 208"/>
                  <a:gd name="T43" fmla="*/ 322 h 346"/>
                  <a:gd name="T44" fmla="*/ 0 w 208"/>
                  <a:gd name="T45" fmla="*/ 330 h 346"/>
                  <a:gd name="T46" fmla="*/ 2 w 208"/>
                  <a:gd name="T47" fmla="*/ 340 h 346"/>
                  <a:gd name="T48" fmla="*/ 2 w 208"/>
                  <a:gd name="T49" fmla="*/ 340 h 346"/>
                  <a:gd name="T50" fmla="*/ 4 w 208"/>
                  <a:gd name="T51" fmla="*/ 340 h 346"/>
                  <a:gd name="T52" fmla="*/ 12 w 208"/>
                  <a:gd name="T53" fmla="*/ 344 h 346"/>
                  <a:gd name="T54" fmla="*/ 24 w 208"/>
                  <a:gd name="T55" fmla="*/ 346 h 346"/>
                  <a:gd name="T56" fmla="*/ 40 w 208"/>
                  <a:gd name="T57" fmla="*/ 346 h 346"/>
                  <a:gd name="T58" fmla="*/ 122 w 208"/>
                  <a:gd name="T59" fmla="*/ 308 h 346"/>
                  <a:gd name="T60" fmla="*/ 122 w 208"/>
                  <a:gd name="T61" fmla="*/ 308 h 346"/>
                  <a:gd name="T62" fmla="*/ 126 w 208"/>
                  <a:gd name="T63" fmla="*/ 304 h 346"/>
                  <a:gd name="T64" fmla="*/ 130 w 208"/>
                  <a:gd name="T65" fmla="*/ 298 h 346"/>
                  <a:gd name="T66" fmla="*/ 132 w 208"/>
                  <a:gd name="T67" fmla="*/ 294 h 346"/>
                  <a:gd name="T68" fmla="*/ 132 w 208"/>
                  <a:gd name="T69" fmla="*/ 290 h 346"/>
                  <a:gd name="T70" fmla="*/ 132 w 208"/>
                  <a:gd name="T71" fmla="*/ 284 h 346"/>
                  <a:gd name="T72" fmla="*/ 130 w 208"/>
                  <a:gd name="T73" fmla="*/ 280 h 346"/>
                  <a:gd name="T74" fmla="*/ 114 w 208"/>
                  <a:gd name="T75" fmla="*/ 262 h 346"/>
                  <a:gd name="T76" fmla="*/ 114 w 208"/>
                  <a:gd name="T77" fmla="*/ 262 h 346"/>
                  <a:gd name="T78" fmla="*/ 114 w 208"/>
                  <a:gd name="T79" fmla="*/ 240 h 346"/>
                  <a:gd name="T80" fmla="*/ 114 w 208"/>
                  <a:gd name="T81" fmla="*/ 214 h 346"/>
                  <a:gd name="T82" fmla="*/ 118 w 208"/>
                  <a:gd name="T83" fmla="*/ 182 h 346"/>
                  <a:gd name="T84" fmla="*/ 122 w 208"/>
                  <a:gd name="T85" fmla="*/ 164 h 346"/>
                  <a:gd name="T86" fmla="*/ 128 w 208"/>
                  <a:gd name="T87" fmla="*/ 146 h 346"/>
                  <a:gd name="T88" fmla="*/ 136 w 208"/>
                  <a:gd name="T89" fmla="*/ 126 h 346"/>
                  <a:gd name="T90" fmla="*/ 144 w 208"/>
                  <a:gd name="T91" fmla="*/ 108 h 346"/>
                  <a:gd name="T92" fmla="*/ 156 w 208"/>
                  <a:gd name="T93" fmla="*/ 88 h 346"/>
                  <a:gd name="T94" fmla="*/ 170 w 208"/>
                  <a:gd name="T95" fmla="*/ 70 h 346"/>
                  <a:gd name="T96" fmla="*/ 188 w 208"/>
                  <a:gd name="T97" fmla="*/ 52 h 346"/>
                  <a:gd name="T98" fmla="*/ 208 w 208"/>
                  <a:gd name="T99" fmla="*/ 36 h 346"/>
                  <a:gd name="T100" fmla="*/ 208 w 208"/>
                  <a:gd name="T101" fmla="*/ 36 h 346"/>
                  <a:gd name="T102" fmla="*/ 208 w 208"/>
                  <a:gd name="T103" fmla="*/ 28 h 346"/>
                  <a:gd name="T104" fmla="*/ 208 w 208"/>
                  <a:gd name="T105" fmla="*/ 20 h 346"/>
                  <a:gd name="T106" fmla="*/ 206 w 208"/>
                  <a:gd name="T107" fmla="*/ 12 h 346"/>
                  <a:gd name="T108" fmla="*/ 202 w 208"/>
                  <a:gd name="T109" fmla="*/ 4 h 346"/>
                  <a:gd name="T110" fmla="*/ 198 w 208"/>
                  <a:gd name="T111" fmla="*/ 2 h 346"/>
                  <a:gd name="T112" fmla="*/ 194 w 208"/>
                  <a:gd name="T113" fmla="*/ 0 h 346"/>
                  <a:gd name="T114" fmla="*/ 190 w 208"/>
                  <a:gd name="T115" fmla="*/ 0 h 346"/>
                  <a:gd name="T116" fmla="*/ 182 w 208"/>
                  <a:gd name="T117" fmla="*/ 2 h 346"/>
                  <a:gd name="T118" fmla="*/ 166 w 208"/>
                  <a:gd name="T119" fmla="*/ 10 h 346"/>
                  <a:gd name="T120" fmla="*/ 166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166" y="10"/>
                    </a:moveTo>
                    <a:lnTo>
                      <a:pt x="166" y="10"/>
                    </a:lnTo>
                    <a:lnTo>
                      <a:pt x="152" y="24"/>
                    </a:lnTo>
                    <a:lnTo>
                      <a:pt x="138" y="44"/>
                    </a:lnTo>
                    <a:lnTo>
                      <a:pt x="122" y="70"/>
                    </a:lnTo>
                    <a:lnTo>
                      <a:pt x="114" y="88"/>
                    </a:lnTo>
                    <a:lnTo>
                      <a:pt x="106" y="106"/>
                    </a:lnTo>
                    <a:lnTo>
                      <a:pt x="100" y="128"/>
                    </a:lnTo>
                    <a:lnTo>
                      <a:pt x="92" y="152"/>
                    </a:lnTo>
                    <a:lnTo>
                      <a:pt x="88" y="178"/>
                    </a:lnTo>
                    <a:lnTo>
                      <a:pt x="84" y="206"/>
                    </a:lnTo>
                    <a:lnTo>
                      <a:pt x="80" y="236"/>
                    </a:lnTo>
                    <a:lnTo>
                      <a:pt x="80" y="270"/>
                    </a:lnTo>
                    <a:lnTo>
                      <a:pt x="80" y="270"/>
                    </a:lnTo>
                    <a:lnTo>
                      <a:pt x="64" y="274"/>
                    </a:lnTo>
                    <a:lnTo>
                      <a:pt x="50" y="278"/>
                    </a:lnTo>
                    <a:lnTo>
                      <a:pt x="34" y="286"/>
                    </a:lnTo>
                    <a:lnTo>
                      <a:pt x="18" y="296"/>
                    </a:lnTo>
                    <a:lnTo>
                      <a:pt x="12" y="302"/>
                    </a:lnTo>
                    <a:lnTo>
                      <a:pt x="6" y="308"/>
                    </a:lnTo>
                    <a:lnTo>
                      <a:pt x="2" y="314"/>
                    </a:lnTo>
                    <a:lnTo>
                      <a:pt x="0" y="322"/>
                    </a:lnTo>
                    <a:lnTo>
                      <a:pt x="0" y="330"/>
                    </a:lnTo>
                    <a:lnTo>
                      <a:pt x="2" y="340"/>
                    </a:lnTo>
                    <a:lnTo>
                      <a:pt x="2" y="340"/>
                    </a:lnTo>
                    <a:lnTo>
                      <a:pt x="4" y="340"/>
                    </a:lnTo>
                    <a:lnTo>
                      <a:pt x="12" y="344"/>
                    </a:lnTo>
                    <a:lnTo>
                      <a:pt x="24" y="346"/>
                    </a:lnTo>
                    <a:lnTo>
                      <a:pt x="40" y="346"/>
                    </a:lnTo>
                    <a:lnTo>
                      <a:pt x="122" y="308"/>
                    </a:lnTo>
                    <a:lnTo>
                      <a:pt x="122" y="308"/>
                    </a:lnTo>
                    <a:lnTo>
                      <a:pt x="126" y="304"/>
                    </a:lnTo>
                    <a:lnTo>
                      <a:pt x="130" y="298"/>
                    </a:lnTo>
                    <a:lnTo>
                      <a:pt x="132" y="294"/>
                    </a:lnTo>
                    <a:lnTo>
                      <a:pt x="132" y="290"/>
                    </a:lnTo>
                    <a:lnTo>
                      <a:pt x="132" y="284"/>
                    </a:lnTo>
                    <a:lnTo>
                      <a:pt x="130" y="280"/>
                    </a:lnTo>
                    <a:lnTo>
                      <a:pt x="114" y="262"/>
                    </a:lnTo>
                    <a:lnTo>
                      <a:pt x="114" y="262"/>
                    </a:lnTo>
                    <a:lnTo>
                      <a:pt x="114" y="240"/>
                    </a:lnTo>
                    <a:lnTo>
                      <a:pt x="114" y="214"/>
                    </a:lnTo>
                    <a:lnTo>
                      <a:pt x="118" y="182"/>
                    </a:lnTo>
                    <a:lnTo>
                      <a:pt x="122" y="164"/>
                    </a:lnTo>
                    <a:lnTo>
                      <a:pt x="128" y="146"/>
                    </a:lnTo>
                    <a:lnTo>
                      <a:pt x="136" y="126"/>
                    </a:lnTo>
                    <a:lnTo>
                      <a:pt x="144" y="108"/>
                    </a:lnTo>
                    <a:lnTo>
                      <a:pt x="156" y="88"/>
                    </a:lnTo>
                    <a:lnTo>
                      <a:pt x="170" y="70"/>
                    </a:lnTo>
                    <a:lnTo>
                      <a:pt x="188" y="52"/>
                    </a:lnTo>
                    <a:lnTo>
                      <a:pt x="208" y="36"/>
                    </a:lnTo>
                    <a:lnTo>
                      <a:pt x="208" y="36"/>
                    </a:lnTo>
                    <a:lnTo>
                      <a:pt x="208" y="28"/>
                    </a:lnTo>
                    <a:lnTo>
                      <a:pt x="208" y="20"/>
                    </a:lnTo>
                    <a:lnTo>
                      <a:pt x="206" y="12"/>
                    </a:lnTo>
                    <a:lnTo>
                      <a:pt x="202" y="4"/>
                    </a:lnTo>
                    <a:lnTo>
                      <a:pt x="198" y="2"/>
                    </a:lnTo>
                    <a:lnTo>
                      <a:pt x="194" y="0"/>
                    </a:lnTo>
                    <a:lnTo>
                      <a:pt x="190" y="0"/>
                    </a:lnTo>
                    <a:lnTo>
                      <a:pt x="182" y="2"/>
                    </a:lnTo>
                    <a:lnTo>
                      <a:pt x="166" y="10"/>
                    </a:lnTo>
                    <a:lnTo>
                      <a:pt x="16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Freeform 77"/>
              <p:cNvSpPr>
                <a:spLocks/>
              </p:cNvSpPr>
              <p:nvPr/>
            </p:nvSpPr>
            <p:spPr bwMode="auto">
              <a:xfrm>
                <a:off x="3541713" y="3903663"/>
                <a:ext cx="330200" cy="549275"/>
              </a:xfrm>
              <a:custGeom>
                <a:avLst/>
                <a:gdLst>
                  <a:gd name="T0" fmla="*/ 42 w 208"/>
                  <a:gd name="T1" fmla="*/ 10 h 346"/>
                  <a:gd name="T2" fmla="*/ 42 w 208"/>
                  <a:gd name="T3" fmla="*/ 10 h 346"/>
                  <a:gd name="T4" fmla="*/ 56 w 208"/>
                  <a:gd name="T5" fmla="*/ 24 h 346"/>
                  <a:gd name="T6" fmla="*/ 70 w 208"/>
                  <a:gd name="T7" fmla="*/ 42 h 346"/>
                  <a:gd name="T8" fmla="*/ 86 w 208"/>
                  <a:gd name="T9" fmla="*/ 70 h 346"/>
                  <a:gd name="T10" fmla="*/ 94 w 208"/>
                  <a:gd name="T11" fmla="*/ 88 h 346"/>
                  <a:gd name="T12" fmla="*/ 102 w 208"/>
                  <a:gd name="T13" fmla="*/ 106 h 346"/>
                  <a:gd name="T14" fmla="*/ 108 w 208"/>
                  <a:gd name="T15" fmla="*/ 128 h 346"/>
                  <a:gd name="T16" fmla="*/ 116 w 208"/>
                  <a:gd name="T17" fmla="*/ 150 h 346"/>
                  <a:gd name="T18" fmla="*/ 120 w 208"/>
                  <a:gd name="T19" fmla="*/ 176 h 346"/>
                  <a:gd name="T20" fmla="*/ 126 w 208"/>
                  <a:gd name="T21" fmla="*/ 204 h 346"/>
                  <a:gd name="T22" fmla="*/ 128 w 208"/>
                  <a:gd name="T23" fmla="*/ 236 h 346"/>
                  <a:gd name="T24" fmla="*/ 128 w 208"/>
                  <a:gd name="T25" fmla="*/ 268 h 346"/>
                  <a:gd name="T26" fmla="*/ 128 w 208"/>
                  <a:gd name="T27" fmla="*/ 268 h 346"/>
                  <a:gd name="T28" fmla="*/ 144 w 208"/>
                  <a:gd name="T29" fmla="*/ 272 h 346"/>
                  <a:gd name="T30" fmla="*/ 158 w 208"/>
                  <a:gd name="T31" fmla="*/ 278 h 346"/>
                  <a:gd name="T32" fmla="*/ 174 w 208"/>
                  <a:gd name="T33" fmla="*/ 286 h 346"/>
                  <a:gd name="T34" fmla="*/ 190 w 208"/>
                  <a:gd name="T35" fmla="*/ 294 h 346"/>
                  <a:gd name="T36" fmla="*/ 196 w 208"/>
                  <a:gd name="T37" fmla="*/ 300 h 346"/>
                  <a:gd name="T38" fmla="*/ 202 w 208"/>
                  <a:gd name="T39" fmla="*/ 306 h 346"/>
                  <a:gd name="T40" fmla="*/ 206 w 208"/>
                  <a:gd name="T41" fmla="*/ 314 h 346"/>
                  <a:gd name="T42" fmla="*/ 208 w 208"/>
                  <a:gd name="T43" fmla="*/ 322 h 346"/>
                  <a:gd name="T44" fmla="*/ 208 w 208"/>
                  <a:gd name="T45" fmla="*/ 330 h 346"/>
                  <a:gd name="T46" fmla="*/ 206 w 208"/>
                  <a:gd name="T47" fmla="*/ 338 h 346"/>
                  <a:gd name="T48" fmla="*/ 206 w 208"/>
                  <a:gd name="T49" fmla="*/ 338 h 346"/>
                  <a:gd name="T50" fmla="*/ 204 w 208"/>
                  <a:gd name="T51" fmla="*/ 340 h 346"/>
                  <a:gd name="T52" fmla="*/ 196 w 208"/>
                  <a:gd name="T53" fmla="*/ 344 h 346"/>
                  <a:gd name="T54" fmla="*/ 186 w 208"/>
                  <a:gd name="T55" fmla="*/ 346 h 346"/>
                  <a:gd name="T56" fmla="*/ 170 w 208"/>
                  <a:gd name="T57" fmla="*/ 346 h 346"/>
                  <a:gd name="T58" fmla="*/ 86 w 208"/>
                  <a:gd name="T59" fmla="*/ 306 h 346"/>
                  <a:gd name="T60" fmla="*/ 86 w 208"/>
                  <a:gd name="T61" fmla="*/ 306 h 346"/>
                  <a:gd name="T62" fmla="*/ 82 w 208"/>
                  <a:gd name="T63" fmla="*/ 304 h 346"/>
                  <a:gd name="T64" fmla="*/ 78 w 208"/>
                  <a:gd name="T65" fmla="*/ 298 h 346"/>
                  <a:gd name="T66" fmla="*/ 76 w 208"/>
                  <a:gd name="T67" fmla="*/ 294 h 346"/>
                  <a:gd name="T68" fmla="*/ 76 w 208"/>
                  <a:gd name="T69" fmla="*/ 290 h 346"/>
                  <a:gd name="T70" fmla="*/ 76 w 208"/>
                  <a:gd name="T71" fmla="*/ 284 h 346"/>
                  <a:gd name="T72" fmla="*/ 78 w 208"/>
                  <a:gd name="T73" fmla="*/ 278 h 346"/>
                  <a:gd name="T74" fmla="*/ 94 w 208"/>
                  <a:gd name="T75" fmla="*/ 262 h 346"/>
                  <a:gd name="T76" fmla="*/ 94 w 208"/>
                  <a:gd name="T77" fmla="*/ 262 h 346"/>
                  <a:gd name="T78" fmla="*/ 96 w 208"/>
                  <a:gd name="T79" fmla="*/ 238 h 346"/>
                  <a:gd name="T80" fmla="*/ 94 w 208"/>
                  <a:gd name="T81" fmla="*/ 212 h 346"/>
                  <a:gd name="T82" fmla="*/ 90 w 208"/>
                  <a:gd name="T83" fmla="*/ 180 h 346"/>
                  <a:gd name="T84" fmla="*/ 86 w 208"/>
                  <a:gd name="T85" fmla="*/ 162 h 346"/>
                  <a:gd name="T86" fmla="*/ 80 w 208"/>
                  <a:gd name="T87" fmla="*/ 144 h 346"/>
                  <a:gd name="T88" fmla="*/ 74 w 208"/>
                  <a:gd name="T89" fmla="*/ 126 h 346"/>
                  <a:gd name="T90" fmla="*/ 64 w 208"/>
                  <a:gd name="T91" fmla="*/ 106 h 346"/>
                  <a:gd name="T92" fmla="*/ 52 w 208"/>
                  <a:gd name="T93" fmla="*/ 88 h 346"/>
                  <a:gd name="T94" fmla="*/ 38 w 208"/>
                  <a:gd name="T95" fmla="*/ 70 h 346"/>
                  <a:gd name="T96" fmla="*/ 20 w 208"/>
                  <a:gd name="T97" fmla="*/ 52 h 346"/>
                  <a:gd name="T98" fmla="*/ 0 w 208"/>
                  <a:gd name="T99" fmla="*/ 36 h 346"/>
                  <a:gd name="T100" fmla="*/ 0 w 208"/>
                  <a:gd name="T101" fmla="*/ 36 h 346"/>
                  <a:gd name="T102" fmla="*/ 0 w 208"/>
                  <a:gd name="T103" fmla="*/ 26 h 346"/>
                  <a:gd name="T104" fmla="*/ 0 w 208"/>
                  <a:gd name="T105" fmla="*/ 18 h 346"/>
                  <a:gd name="T106" fmla="*/ 2 w 208"/>
                  <a:gd name="T107" fmla="*/ 10 h 346"/>
                  <a:gd name="T108" fmla="*/ 6 w 208"/>
                  <a:gd name="T109" fmla="*/ 4 h 346"/>
                  <a:gd name="T110" fmla="*/ 10 w 208"/>
                  <a:gd name="T111" fmla="*/ 2 h 346"/>
                  <a:gd name="T112" fmla="*/ 14 w 208"/>
                  <a:gd name="T113" fmla="*/ 0 h 346"/>
                  <a:gd name="T114" fmla="*/ 18 w 208"/>
                  <a:gd name="T115" fmla="*/ 0 h 346"/>
                  <a:gd name="T116" fmla="*/ 26 w 208"/>
                  <a:gd name="T117" fmla="*/ 2 h 346"/>
                  <a:gd name="T118" fmla="*/ 42 w 208"/>
                  <a:gd name="T119" fmla="*/ 10 h 346"/>
                  <a:gd name="T120" fmla="*/ 42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42" y="10"/>
                    </a:moveTo>
                    <a:lnTo>
                      <a:pt x="42" y="10"/>
                    </a:lnTo>
                    <a:lnTo>
                      <a:pt x="56" y="24"/>
                    </a:lnTo>
                    <a:lnTo>
                      <a:pt x="70" y="42"/>
                    </a:lnTo>
                    <a:lnTo>
                      <a:pt x="86" y="70"/>
                    </a:lnTo>
                    <a:lnTo>
                      <a:pt x="94" y="88"/>
                    </a:lnTo>
                    <a:lnTo>
                      <a:pt x="102" y="106"/>
                    </a:lnTo>
                    <a:lnTo>
                      <a:pt x="108" y="128"/>
                    </a:lnTo>
                    <a:lnTo>
                      <a:pt x="116" y="150"/>
                    </a:lnTo>
                    <a:lnTo>
                      <a:pt x="120" y="176"/>
                    </a:lnTo>
                    <a:lnTo>
                      <a:pt x="126" y="204"/>
                    </a:lnTo>
                    <a:lnTo>
                      <a:pt x="128" y="236"/>
                    </a:lnTo>
                    <a:lnTo>
                      <a:pt x="128" y="268"/>
                    </a:lnTo>
                    <a:lnTo>
                      <a:pt x="128" y="268"/>
                    </a:lnTo>
                    <a:lnTo>
                      <a:pt x="144" y="272"/>
                    </a:lnTo>
                    <a:lnTo>
                      <a:pt x="158" y="278"/>
                    </a:lnTo>
                    <a:lnTo>
                      <a:pt x="174" y="286"/>
                    </a:lnTo>
                    <a:lnTo>
                      <a:pt x="190" y="294"/>
                    </a:lnTo>
                    <a:lnTo>
                      <a:pt x="196" y="300"/>
                    </a:lnTo>
                    <a:lnTo>
                      <a:pt x="202" y="306"/>
                    </a:lnTo>
                    <a:lnTo>
                      <a:pt x="206" y="314"/>
                    </a:lnTo>
                    <a:lnTo>
                      <a:pt x="208" y="322"/>
                    </a:lnTo>
                    <a:lnTo>
                      <a:pt x="208" y="330"/>
                    </a:lnTo>
                    <a:lnTo>
                      <a:pt x="206" y="338"/>
                    </a:lnTo>
                    <a:lnTo>
                      <a:pt x="206" y="338"/>
                    </a:lnTo>
                    <a:lnTo>
                      <a:pt x="204" y="340"/>
                    </a:lnTo>
                    <a:lnTo>
                      <a:pt x="196" y="344"/>
                    </a:lnTo>
                    <a:lnTo>
                      <a:pt x="186" y="346"/>
                    </a:lnTo>
                    <a:lnTo>
                      <a:pt x="170" y="346"/>
                    </a:lnTo>
                    <a:lnTo>
                      <a:pt x="86" y="306"/>
                    </a:lnTo>
                    <a:lnTo>
                      <a:pt x="86" y="306"/>
                    </a:lnTo>
                    <a:lnTo>
                      <a:pt x="82" y="304"/>
                    </a:lnTo>
                    <a:lnTo>
                      <a:pt x="78" y="298"/>
                    </a:lnTo>
                    <a:lnTo>
                      <a:pt x="76" y="294"/>
                    </a:lnTo>
                    <a:lnTo>
                      <a:pt x="76" y="290"/>
                    </a:lnTo>
                    <a:lnTo>
                      <a:pt x="76" y="284"/>
                    </a:lnTo>
                    <a:lnTo>
                      <a:pt x="78" y="278"/>
                    </a:lnTo>
                    <a:lnTo>
                      <a:pt x="94" y="262"/>
                    </a:lnTo>
                    <a:lnTo>
                      <a:pt x="94" y="262"/>
                    </a:lnTo>
                    <a:lnTo>
                      <a:pt x="96" y="238"/>
                    </a:lnTo>
                    <a:lnTo>
                      <a:pt x="94" y="212"/>
                    </a:lnTo>
                    <a:lnTo>
                      <a:pt x="90" y="180"/>
                    </a:lnTo>
                    <a:lnTo>
                      <a:pt x="86" y="162"/>
                    </a:lnTo>
                    <a:lnTo>
                      <a:pt x="80" y="144"/>
                    </a:lnTo>
                    <a:lnTo>
                      <a:pt x="74" y="126"/>
                    </a:lnTo>
                    <a:lnTo>
                      <a:pt x="64" y="106"/>
                    </a:lnTo>
                    <a:lnTo>
                      <a:pt x="52" y="88"/>
                    </a:lnTo>
                    <a:lnTo>
                      <a:pt x="38" y="70"/>
                    </a:lnTo>
                    <a:lnTo>
                      <a:pt x="20" y="52"/>
                    </a:lnTo>
                    <a:lnTo>
                      <a:pt x="0" y="36"/>
                    </a:lnTo>
                    <a:lnTo>
                      <a:pt x="0" y="36"/>
                    </a:lnTo>
                    <a:lnTo>
                      <a:pt x="0" y="26"/>
                    </a:lnTo>
                    <a:lnTo>
                      <a:pt x="0" y="18"/>
                    </a:lnTo>
                    <a:lnTo>
                      <a:pt x="2" y="10"/>
                    </a:lnTo>
                    <a:lnTo>
                      <a:pt x="6" y="4"/>
                    </a:lnTo>
                    <a:lnTo>
                      <a:pt x="10" y="2"/>
                    </a:lnTo>
                    <a:lnTo>
                      <a:pt x="14" y="0"/>
                    </a:lnTo>
                    <a:lnTo>
                      <a:pt x="18" y="0"/>
                    </a:lnTo>
                    <a:lnTo>
                      <a:pt x="26" y="2"/>
                    </a:lnTo>
                    <a:lnTo>
                      <a:pt x="42" y="10"/>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Freeform 78"/>
              <p:cNvSpPr>
                <a:spLocks/>
              </p:cNvSpPr>
              <p:nvPr/>
            </p:nvSpPr>
            <p:spPr bwMode="auto">
              <a:xfrm>
                <a:off x="2700338" y="3027363"/>
                <a:ext cx="1127125" cy="727075"/>
              </a:xfrm>
              <a:custGeom>
                <a:avLst/>
                <a:gdLst>
                  <a:gd name="T0" fmla="*/ 2 w 710"/>
                  <a:gd name="T1" fmla="*/ 308 h 458"/>
                  <a:gd name="T2" fmla="*/ 0 w 710"/>
                  <a:gd name="T3" fmla="*/ 262 h 458"/>
                  <a:gd name="T4" fmla="*/ 12 w 710"/>
                  <a:gd name="T5" fmla="*/ 218 h 458"/>
                  <a:gd name="T6" fmla="*/ 36 w 710"/>
                  <a:gd name="T7" fmla="*/ 174 h 458"/>
                  <a:gd name="T8" fmla="*/ 72 w 710"/>
                  <a:gd name="T9" fmla="*/ 132 h 458"/>
                  <a:gd name="T10" fmla="*/ 118 w 710"/>
                  <a:gd name="T11" fmla="*/ 94 h 458"/>
                  <a:gd name="T12" fmla="*/ 174 w 710"/>
                  <a:gd name="T13" fmla="*/ 60 h 458"/>
                  <a:gd name="T14" fmla="*/ 238 w 710"/>
                  <a:gd name="T15" fmla="*/ 34 h 458"/>
                  <a:gd name="T16" fmla="*/ 308 w 710"/>
                  <a:gd name="T17" fmla="*/ 14 h 458"/>
                  <a:gd name="T18" fmla="*/ 344 w 710"/>
                  <a:gd name="T19" fmla="*/ 6 h 458"/>
                  <a:gd name="T20" fmla="*/ 414 w 710"/>
                  <a:gd name="T21" fmla="*/ 0 h 458"/>
                  <a:gd name="T22" fmla="*/ 480 w 710"/>
                  <a:gd name="T23" fmla="*/ 2 h 458"/>
                  <a:gd name="T24" fmla="*/ 542 w 710"/>
                  <a:gd name="T25" fmla="*/ 14 h 458"/>
                  <a:gd name="T26" fmla="*/ 596 w 710"/>
                  <a:gd name="T27" fmla="*/ 32 h 458"/>
                  <a:gd name="T28" fmla="*/ 642 w 710"/>
                  <a:gd name="T29" fmla="*/ 58 h 458"/>
                  <a:gd name="T30" fmla="*/ 676 w 710"/>
                  <a:gd name="T31" fmla="*/ 92 h 458"/>
                  <a:gd name="T32" fmla="*/ 700 w 710"/>
                  <a:gd name="T33" fmla="*/ 130 h 458"/>
                  <a:gd name="T34" fmla="*/ 706 w 710"/>
                  <a:gd name="T35" fmla="*/ 152 h 458"/>
                  <a:gd name="T36" fmla="*/ 708 w 710"/>
                  <a:gd name="T37" fmla="*/ 198 h 458"/>
                  <a:gd name="T38" fmla="*/ 698 w 710"/>
                  <a:gd name="T39" fmla="*/ 242 h 458"/>
                  <a:gd name="T40" fmla="*/ 674 w 710"/>
                  <a:gd name="T41" fmla="*/ 286 h 458"/>
                  <a:gd name="T42" fmla="*/ 638 w 710"/>
                  <a:gd name="T43" fmla="*/ 328 h 458"/>
                  <a:gd name="T44" fmla="*/ 590 w 710"/>
                  <a:gd name="T45" fmla="*/ 366 h 458"/>
                  <a:gd name="T46" fmla="*/ 536 w 710"/>
                  <a:gd name="T47" fmla="*/ 398 h 458"/>
                  <a:gd name="T48" fmla="*/ 472 w 710"/>
                  <a:gd name="T49" fmla="*/ 426 h 458"/>
                  <a:gd name="T50" fmla="*/ 402 w 710"/>
                  <a:gd name="T51" fmla="*/ 446 h 458"/>
                  <a:gd name="T52" fmla="*/ 366 w 710"/>
                  <a:gd name="T53" fmla="*/ 452 h 458"/>
                  <a:gd name="T54" fmla="*/ 296 w 710"/>
                  <a:gd name="T55" fmla="*/ 458 h 458"/>
                  <a:gd name="T56" fmla="*/ 228 w 710"/>
                  <a:gd name="T57" fmla="*/ 456 h 458"/>
                  <a:gd name="T58" fmla="*/ 168 w 710"/>
                  <a:gd name="T59" fmla="*/ 446 h 458"/>
                  <a:gd name="T60" fmla="*/ 114 w 710"/>
                  <a:gd name="T61" fmla="*/ 426 h 458"/>
                  <a:gd name="T62" fmla="*/ 68 w 710"/>
                  <a:gd name="T63" fmla="*/ 400 h 458"/>
                  <a:gd name="T64" fmla="*/ 32 w 710"/>
                  <a:gd name="T65" fmla="*/ 368 h 458"/>
                  <a:gd name="T66" fmla="*/ 10 w 710"/>
                  <a:gd name="T67" fmla="*/ 328 h 458"/>
                  <a:gd name="T68" fmla="*/ 2 w 710"/>
                  <a:gd name="T69" fmla="*/ 30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0" h="458">
                    <a:moveTo>
                      <a:pt x="2" y="308"/>
                    </a:moveTo>
                    <a:lnTo>
                      <a:pt x="2" y="308"/>
                    </a:lnTo>
                    <a:lnTo>
                      <a:pt x="0" y="284"/>
                    </a:lnTo>
                    <a:lnTo>
                      <a:pt x="0" y="262"/>
                    </a:lnTo>
                    <a:lnTo>
                      <a:pt x="4" y="240"/>
                    </a:lnTo>
                    <a:lnTo>
                      <a:pt x="12" y="218"/>
                    </a:lnTo>
                    <a:lnTo>
                      <a:pt x="22" y="194"/>
                    </a:lnTo>
                    <a:lnTo>
                      <a:pt x="36" y="174"/>
                    </a:lnTo>
                    <a:lnTo>
                      <a:pt x="52" y="152"/>
                    </a:lnTo>
                    <a:lnTo>
                      <a:pt x="72" y="132"/>
                    </a:lnTo>
                    <a:lnTo>
                      <a:pt x="94" y="112"/>
                    </a:lnTo>
                    <a:lnTo>
                      <a:pt x="118" y="94"/>
                    </a:lnTo>
                    <a:lnTo>
                      <a:pt x="146" y="76"/>
                    </a:lnTo>
                    <a:lnTo>
                      <a:pt x="174" y="60"/>
                    </a:lnTo>
                    <a:lnTo>
                      <a:pt x="204" y="46"/>
                    </a:lnTo>
                    <a:lnTo>
                      <a:pt x="238" y="34"/>
                    </a:lnTo>
                    <a:lnTo>
                      <a:pt x="272" y="22"/>
                    </a:lnTo>
                    <a:lnTo>
                      <a:pt x="308" y="14"/>
                    </a:lnTo>
                    <a:lnTo>
                      <a:pt x="308" y="14"/>
                    </a:lnTo>
                    <a:lnTo>
                      <a:pt x="344" y="6"/>
                    </a:lnTo>
                    <a:lnTo>
                      <a:pt x="378" y="2"/>
                    </a:lnTo>
                    <a:lnTo>
                      <a:pt x="414" y="0"/>
                    </a:lnTo>
                    <a:lnTo>
                      <a:pt x="448" y="0"/>
                    </a:lnTo>
                    <a:lnTo>
                      <a:pt x="480" y="2"/>
                    </a:lnTo>
                    <a:lnTo>
                      <a:pt x="512" y="8"/>
                    </a:lnTo>
                    <a:lnTo>
                      <a:pt x="542" y="14"/>
                    </a:lnTo>
                    <a:lnTo>
                      <a:pt x="570" y="22"/>
                    </a:lnTo>
                    <a:lnTo>
                      <a:pt x="596" y="32"/>
                    </a:lnTo>
                    <a:lnTo>
                      <a:pt x="620" y="44"/>
                    </a:lnTo>
                    <a:lnTo>
                      <a:pt x="642" y="58"/>
                    </a:lnTo>
                    <a:lnTo>
                      <a:pt x="660" y="74"/>
                    </a:lnTo>
                    <a:lnTo>
                      <a:pt x="676" y="92"/>
                    </a:lnTo>
                    <a:lnTo>
                      <a:pt x="690" y="110"/>
                    </a:lnTo>
                    <a:lnTo>
                      <a:pt x="700" y="130"/>
                    </a:lnTo>
                    <a:lnTo>
                      <a:pt x="706" y="152"/>
                    </a:lnTo>
                    <a:lnTo>
                      <a:pt x="706" y="152"/>
                    </a:lnTo>
                    <a:lnTo>
                      <a:pt x="710" y="174"/>
                    </a:lnTo>
                    <a:lnTo>
                      <a:pt x="708" y="198"/>
                    </a:lnTo>
                    <a:lnTo>
                      <a:pt x="704" y="220"/>
                    </a:lnTo>
                    <a:lnTo>
                      <a:pt x="698" y="242"/>
                    </a:lnTo>
                    <a:lnTo>
                      <a:pt x="686" y="264"/>
                    </a:lnTo>
                    <a:lnTo>
                      <a:pt x="674" y="286"/>
                    </a:lnTo>
                    <a:lnTo>
                      <a:pt x="656" y="308"/>
                    </a:lnTo>
                    <a:lnTo>
                      <a:pt x="638" y="328"/>
                    </a:lnTo>
                    <a:lnTo>
                      <a:pt x="616" y="346"/>
                    </a:lnTo>
                    <a:lnTo>
                      <a:pt x="590" y="366"/>
                    </a:lnTo>
                    <a:lnTo>
                      <a:pt x="564" y="382"/>
                    </a:lnTo>
                    <a:lnTo>
                      <a:pt x="536" y="398"/>
                    </a:lnTo>
                    <a:lnTo>
                      <a:pt x="504" y="412"/>
                    </a:lnTo>
                    <a:lnTo>
                      <a:pt x="472" y="426"/>
                    </a:lnTo>
                    <a:lnTo>
                      <a:pt x="438" y="436"/>
                    </a:lnTo>
                    <a:lnTo>
                      <a:pt x="402" y="446"/>
                    </a:lnTo>
                    <a:lnTo>
                      <a:pt x="402" y="446"/>
                    </a:lnTo>
                    <a:lnTo>
                      <a:pt x="366" y="452"/>
                    </a:lnTo>
                    <a:lnTo>
                      <a:pt x="330" y="456"/>
                    </a:lnTo>
                    <a:lnTo>
                      <a:pt x="296" y="458"/>
                    </a:lnTo>
                    <a:lnTo>
                      <a:pt x="262" y="458"/>
                    </a:lnTo>
                    <a:lnTo>
                      <a:pt x="228" y="456"/>
                    </a:lnTo>
                    <a:lnTo>
                      <a:pt x="198" y="452"/>
                    </a:lnTo>
                    <a:lnTo>
                      <a:pt x="168" y="446"/>
                    </a:lnTo>
                    <a:lnTo>
                      <a:pt x="140" y="438"/>
                    </a:lnTo>
                    <a:lnTo>
                      <a:pt x="114" y="426"/>
                    </a:lnTo>
                    <a:lnTo>
                      <a:pt x="90" y="414"/>
                    </a:lnTo>
                    <a:lnTo>
                      <a:pt x="68" y="400"/>
                    </a:lnTo>
                    <a:lnTo>
                      <a:pt x="48" y="386"/>
                    </a:lnTo>
                    <a:lnTo>
                      <a:pt x="32" y="368"/>
                    </a:lnTo>
                    <a:lnTo>
                      <a:pt x="20" y="350"/>
                    </a:lnTo>
                    <a:lnTo>
                      <a:pt x="10" y="328"/>
                    </a:lnTo>
                    <a:lnTo>
                      <a:pt x="2" y="308"/>
                    </a:lnTo>
                    <a:lnTo>
                      <a:pt x="2" y="30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79"/>
              <p:cNvSpPr>
                <a:spLocks/>
              </p:cNvSpPr>
              <p:nvPr/>
            </p:nvSpPr>
            <p:spPr bwMode="auto">
              <a:xfrm>
                <a:off x="3433763" y="3167063"/>
                <a:ext cx="161925" cy="142875"/>
              </a:xfrm>
              <a:custGeom>
                <a:avLst/>
                <a:gdLst>
                  <a:gd name="T0" fmla="*/ 22 w 102"/>
                  <a:gd name="T1" fmla="*/ 90 h 90"/>
                  <a:gd name="T2" fmla="*/ 22 w 102"/>
                  <a:gd name="T3" fmla="*/ 90 h 90"/>
                  <a:gd name="T4" fmla="*/ 38 w 102"/>
                  <a:gd name="T5" fmla="*/ 84 h 90"/>
                  <a:gd name="T6" fmla="*/ 54 w 102"/>
                  <a:gd name="T7" fmla="*/ 80 h 90"/>
                  <a:gd name="T8" fmla="*/ 54 w 102"/>
                  <a:gd name="T9" fmla="*/ 80 h 90"/>
                  <a:gd name="T10" fmla="*/ 78 w 102"/>
                  <a:gd name="T11" fmla="*/ 76 h 90"/>
                  <a:gd name="T12" fmla="*/ 98 w 102"/>
                  <a:gd name="T13" fmla="*/ 76 h 90"/>
                  <a:gd name="T14" fmla="*/ 98 w 102"/>
                  <a:gd name="T15" fmla="*/ 76 h 90"/>
                  <a:gd name="T16" fmla="*/ 102 w 102"/>
                  <a:gd name="T17" fmla="*/ 62 h 90"/>
                  <a:gd name="T18" fmla="*/ 100 w 102"/>
                  <a:gd name="T19" fmla="*/ 48 h 90"/>
                  <a:gd name="T20" fmla="*/ 96 w 102"/>
                  <a:gd name="T21" fmla="*/ 32 h 90"/>
                  <a:gd name="T22" fmla="*/ 86 w 102"/>
                  <a:gd name="T23" fmla="*/ 20 h 90"/>
                  <a:gd name="T24" fmla="*/ 86 w 102"/>
                  <a:gd name="T25" fmla="*/ 20 h 90"/>
                  <a:gd name="T26" fmla="*/ 78 w 102"/>
                  <a:gd name="T27" fmla="*/ 12 h 90"/>
                  <a:gd name="T28" fmla="*/ 70 w 102"/>
                  <a:gd name="T29" fmla="*/ 6 h 90"/>
                  <a:gd name="T30" fmla="*/ 60 w 102"/>
                  <a:gd name="T31" fmla="*/ 2 h 90"/>
                  <a:gd name="T32" fmla="*/ 50 w 102"/>
                  <a:gd name="T33" fmla="*/ 0 h 90"/>
                  <a:gd name="T34" fmla="*/ 40 w 102"/>
                  <a:gd name="T35" fmla="*/ 0 h 90"/>
                  <a:gd name="T36" fmla="*/ 32 w 102"/>
                  <a:gd name="T37" fmla="*/ 2 h 90"/>
                  <a:gd name="T38" fmla="*/ 22 w 102"/>
                  <a:gd name="T39" fmla="*/ 4 h 90"/>
                  <a:gd name="T40" fmla="*/ 14 w 102"/>
                  <a:gd name="T41" fmla="*/ 10 h 90"/>
                  <a:gd name="T42" fmla="*/ 14 w 102"/>
                  <a:gd name="T43" fmla="*/ 10 h 90"/>
                  <a:gd name="T44" fmla="*/ 8 w 102"/>
                  <a:gd name="T45" fmla="*/ 18 h 90"/>
                  <a:gd name="T46" fmla="*/ 4 w 102"/>
                  <a:gd name="T47" fmla="*/ 26 h 90"/>
                  <a:gd name="T48" fmla="*/ 0 w 102"/>
                  <a:gd name="T49" fmla="*/ 36 h 90"/>
                  <a:gd name="T50" fmla="*/ 0 w 102"/>
                  <a:gd name="T51" fmla="*/ 46 h 90"/>
                  <a:gd name="T52" fmla="*/ 0 w 102"/>
                  <a:gd name="T53" fmla="*/ 56 h 90"/>
                  <a:gd name="T54" fmla="*/ 4 w 102"/>
                  <a:gd name="T55" fmla="*/ 64 h 90"/>
                  <a:gd name="T56" fmla="*/ 8 w 102"/>
                  <a:gd name="T57" fmla="*/ 74 h 90"/>
                  <a:gd name="T58" fmla="*/ 16 w 102"/>
                  <a:gd name="T59" fmla="*/ 84 h 90"/>
                  <a:gd name="T60" fmla="*/ 16 w 102"/>
                  <a:gd name="T61" fmla="*/ 84 h 90"/>
                  <a:gd name="T62" fmla="*/ 22 w 102"/>
                  <a:gd name="T63" fmla="*/ 90 h 90"/>
                  <a:gd name="T64" fmla="*/ 22 w 102"/>
                  <a:gd name="T6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90">
                    <a:moveTo>
                      <a:pt x="22" y="90"/>
                    </a:moveTo>
                    <a:lnTo>
                      <a:pt x="22" y="90"/>
                    </a:lnTo>
                    <a:lnTo>
                      <a:pt x="38" y="84"/>
                    </a:lnTo>
                    <a:lnTo>
                      <a:pt x="54" y="80"/>
                    </a:lnTo>
                    <a:lnTo>
                      <a:pt x="54" y="80"/>
                    </a:lnTo>
                    <a:lnTo>
                      <a:pt x="78" y="76"/>
                    </a:lnTo>
                    <a:lnTo>
                      <a:pt x="98" y="76"/>
                    </a:lnTo>
                    <a:lnTo>
                      <a:pt x="98" y="76"/>
                    </a:lnTo>
                    <a:lnTo>
                      <a:pt x="102" y="62"/>
                    </a:lnTo>
                    <a:lnTo>
                      <a:pt x="100" y="48"/>
                    </a:lnTo>
                    <a:lnTo>
                      <a:pt x="96" y="32"/>
                    </a:lnTo>
                    <a:lnTo>
                      <a:pt x="86" y="20"/>
                    </a:lnTo>
                    <a:lnTo>
                      <a:pt x="86" y="20"/>
                    </a:lnTo>
                    <a:lnTo>
                      <a:pt x="78" y="12"/>
                    </a:lnTo>
                    <a:lnTo>
                      <a:pt x="70" y="6"/>
                    </a:lnTo>
                    <a:lnTo>
                      <a:pt x="60" y="2"/>
                    </a:lnTo>
                    <a:lnTo>
                      <a:pt x="50" y="0"/>
                    </a:lnTo>
                    <a:lnTo>
                      <a:pt x="40" y="0"/>
                    </a:lnTo>
                    <a:lnTo>
                      <a:pt x="32" y="2"/>
                    </a:lnTo>
                    <a:lnTo>
                      <a:pt x="22" y="4"/>
                    </a:lnTo>
                    <a:lnTo>
                      <a:pt x="14" y="10"/>
                    </a:lnTo>
                    <a:lnTo>
                      <a:pt x="14" y="10"/>
                    </a:lnTo>
                    <a:lnTo>
                      <a:pt x="8" y="18"/>
                    </a:lnTo>
                    <a:lnTo>
                      <a:pt x="4" y="26"/>
                    </a:lnTo>
                    <a:lnTo>
                      <a:pt x="0" y="36"/>
                    </a:lnTo>
                    <a:lnTo>
                      <a:pt x="0" y="46"/>
                    </a:lnTo>
                    <a:lnTo>
                      <a:pt x="0" y="56"/>
                    </a:lnTo>
                    <a:lnTo>
                      <a:pt x="4" y="64"/>
                    </a:lnTo>
                    <a:lnTo>
                      <a:pt x="8" y="74"/>
                    </a:lnTo>
                    <a:lnTo>
                      <a:pt x="16" y="84"/>
                    </a:lnTo>
                    <a:lnTo>
                      <a:pt x="16" y="84"/>
                    </a:lnTo>
                    <a:lnTo>
                      <a:pt x="22" y="90"/>
                    </a:lnTo>
                    <a:lnTo>
                      <a:pt x="22"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Freeform 80"/>
              <p:cNvSpPr>
                <a:spLocks/>
              </p:cNvSpPr>
              <p:nvPr/>
            </p:nvSpPr>
            <p:spPr bwMode="auto">
              <a:xfrm>
                <a:off x="3027363" y="3255963"/>
                <a:ext cx="152400" cy="155575"/>
              </a:xfrm>
              <a:custGeom>
                <a:avLst/>
                <a:gdLst>
                  <a:gd name="T0" fmla="*/ 18 w 96"/>
                  <a:gd name="T1" fmla="*/ 98 h 98"/>
                  <a:gd name="T2" fmla="*/ 18 w 96"/>
                  <a:gd name="T3" fmla="*/ 98 h 98"/>
                  <a:gd name="T4" fmla="*/ 36 w 96"/>
                  <a:gd name="T5" fmla="*/ 94 h 98"/>
                  <a:gd name="T6" fmla="*/ 36 w 96"/>
                  <a:gd name="T7" fmla="*/ 94 h 98"/>
                  <a:gd name="T8" fmla="*/ 62 w 96"/>
                  <a:gd name="T9" fmla="*/ 90 h 98"/>
                  <a:gd name="T10" fmla="*/ 84 w 96"/>
                  <a:gd name="T11" fmla="*/ 88 h 98"/>
                  <a:gd name="T12" fmla="*/ 84 w 96"/>
                  <a:gd name="T13" fmla="*/ 88 h 98"/>
                  <a:gd name="T14" fmla="*/ 90 w 96"/>
                  <a:gd name="T15" fmla="*/ 76 h 98"/>
                  <a:gd name="T16" fmla="*/ 94 w 96"/>
                  <a:gd name="T17" fmla="*/ 62 h 98"/>
                  <a:gd name="T18" fmla="*/ 94 w 96"/>
                  <a:gd name="T19" fmla="*/ 62 h 98"/>
                  <a:gd name="T20" fmla="*/ 96 w 96"/>
                  <a:gd name="T21" fmla="*/ 52 h 98"/>
                  <a:gd name="T22" fmla="*/ 94 w 96"/>
                  <a:gd name="T23" fmla="*/ 40 h 98"/>
                  <a:gd name="T24" fmla="*/ 92 w 96"/>
                  <a:gd name="T25" fmla="*/ 30 h 98"/>
                  <a:gd name="T26" fmla="*/ 88 w 96"/>
                  <a:gd name="T27" fmla="*/ 22 h 98"/>
                  <a:gd name="T28" fmla="*/ 82 w 96"/>
                  <a:gd name="T29" fmla="*/ 14 h 98"/>
                  <a:gd name="T30" fmla="*/ 74 w 96"/>
                  <a:gd name="T31" fmla="*/ 8 h 98"/>
                  <a:gd name="T32" fmla="*/ 66 w 96"/>
                  <a:gd name="T33" fmla="*/ 2 h 98"/>
                  <a:gd name="T34" fmla="*/ 58 w 96"/>
                  <a:gd name="T35" fmla="*/ 0 h 98"/>
                  <a:gd name="T36" fmla="*/ 58 w 96"/>
                  <a:gd name="T37" fmla="*/ 0 h 98"/>
                  <a:gd name="T38" fmla="*/ 48 w 96"/>
                  <a:gd name="T39" fmla="*/ 0 h 98"/>
                  <a:gd name="T40" fmla="*/ 38 w 96"/>
                  <a:gd name="T41" fmla="*/ 0 h 98"/>
                  <a:gd name="T42" fmla="*/ 30 w 96"/>
                  <a:gd name="T43" fmla="*/ 4 h 98"/>
                  <a:gd name="T44" fmla="*/ 22 w 96"/>
                  <a:gd name="T45" fmla="*/ 10 h 98"/>
                  <a:gd name="T46" fmla="*/ 14 w 96"/>
                  <a:gd name="T47" fmla="*/ 16 h 98"/>
                  <a:gd name="T48" fmla="*/ 8 w 96"/>
                  <a:gd name="T49" fmla="*/ 26 h 98"/>
                  <a:gd name="T50" fmla="*/ 4 w 96"/>
                  <a:gd name="T51" fmla="*/ 34 h 98"/>
                  <a:gd name="T52" fmla="*/ 0 w 96"/>
                  <a:gd name="T53" fmla="*/ 46 h 98"/>
                  <a:gd name="T54" fmla="*/ 0 w 96"/>
                  <a:gd name="T55" fmla="*/ 46 h 98"/>
                  <a:gd name="T56" fmla="*/ 0 w 96"/>
                  <a:gd name="T57" fmla="*/ 60 h 98"/>
                  <a:gd name="T58" fmla="*/ 2 w 96"/>
                  <a:gd name="T59" fmla="*/ 76 h 98"/>
                  <a:gd name="T60" fmla="*/ 8 w 96"/>
                  <a:gd name="T61" fmla="*/ 88 h 98"/>
                  <a:gd name="T62" fmla="*/ 18 w 96"/>
                  <a:gd name="T63" fmla="*/ 98 h 98"/>
                  <a:gd name="T64" fmla="*/ 18 w 96"/>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8">
                    <a:moveTo>
                      <a:pt x="18" y="98"/>
                    </a:moveTo>
                    <a:lnTo>
                      <a:pt x="18" y="98"/>
                    </a:lnTo>
                    <a:lnTo>
                      <a:pt x="36" y="94"/>
                    </a:lnTo>
                    <a:lnTo>
                      <a:pt x="36" y="94"/>
                    </a:lnTo>
                    <a:lnTo>
                      <a:pt x="62" y="90"/>
                    </a:lnTo>
                    <a:lnTo>
                      <a:pt x="84" y="88"/>
                    </a:lnTo>
                    <a:lnTo>
                      <a:pt x="84" y="88"/>
                    </a:lnTo>
                    <a:lnTo>
                      <a:pt x="90" y="76"/>
                    </a:lnTo>
                    <a:lnTo>
                      <a:pt x="94" y="62"/>
                    </a:lnTo>
                    <a:lnTo>
                      <a:pt x="94" y="62"/>
                    </a:lnTo>
                    <a:lnTo>
                      <a:pt x="96" y="52"/>
                    </a:lnTo>
                    <a:lnTo>
                      <a:pt x="94" y="40"/>
                    </a:lnTo>
                    <a:lnTo>
                      <a:pt x="92" y="30"/>
                    </a:lnTo>
                    <a:lnTo>
                      <a:pt x="88" y="22"/>
                    </a:lnTo>
                    <a:lnTo>
                      <a:pt x="82" y="14"/>
                    </a:lnTo>
                    <a:lnTo>
                      <a:pt x="74" y="8"/>
                    </a:lnTo>
                    <a:lnTo>
                      <a:pt x="66" y="2"/>
                    </a:lnTo>
                    <a:lnTo>
                      <a:pt x="58" y="0"/>
                    </a:lnTo>
                    <a:lnTo>
                      <a:pt x="58" y="0"/>
                    </a:lnTo>
                    <a:lnTo>
                      <a:pt x="48" y="0"/>
                    </a:lnTo>
                    <a:lnTo>
                      <a:pt x="38" y="0"/>
                    </a:lnTo>
                    <a:lnTo>
                      <a:pt x="30" y="4"/>
                    </a:lnTo>
                    <a:lnTo>
                      <a:pt x="22" y="10"/>
                    </a:lnTo>
                    <a:lnTo>
                      <a:pt x="14" y="16"/>
                    </a:lnTo>
                    <a:lnTo>
                      <a:pt x="8" y="26"/>
                    </a:lnTo>
                    <a:lnTo>
                      <a:pt x="4" y="34"/>
                    </a:lnTo>
                    <a:lnTo>
                      <a:pt x="0" y="46"/>
                    </a:lnTo>
                    <a:lnTo>
                      <a:pt x="0" y="46"/>
                    </a:lnTo>
                    <a:lnTo>
                      <a:pt x="0" y="60"/>
                    </a:lnTo>
                    <a:lnTo>
                      <a:pt x="2" y="76"/>
                    </a:lnTo>
                    <a:lnTo>
                      <a:pt x="8" y="88"/>
                    </a:lnTo>
                    <a:lnTo>
                      <a:pt x="18" y="98"/>
                    </a:lnTo>
                    <a:lnTo>
                      <a:pt x="1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Freeform 81"/>
              <p:cNvSpPr>
                <a:spLocks/>
              </p:cNvSpPr>
              <p:nvPr/>
            </p:nvSpPr>
            <p:spPr bwMode="auto">
              <a:xfrm>
                <a:off x="3535363" y="3236913"/>
                <a:ext cx="60325" cy="82550"/>
              </a:xfrm>
              <a:custGeom>
                <a:avLst/>
                <a:gdLst>
                  <a:gd name="T0" fmla="*/ 2 w 38"/>
                  <a:gd name="T1" fmla="*/ 30 h 52"/>
                  <a:gd name="T2" fmla="*/ 2 w 38"/>
                  <a:gd name="T3" fmla="*/ 30 h 52"/>
                  <a:gd name="T4" fmla="*/ 0 w 38"/>
                  <a:gd name="T5" fmla="*/ 20 h 52"/>
                  <a:gd name="T6" fmla="*/ 2 w 38"/>
                  <a:gd name="T7" fmla="*/ 10 h 52"/>
                  <a:gd name="T8" fmla="*/ 8 w 38"/>
                  <a:gd name="T9" fmla="*/ 2 h 52"/>
                  <a:gd name="T10" fmla="*/ 14 w 38"/>
                  <a:gd name="T11" fmla="*/ 0 h 52"/>
                  <a:gd name="T12" fmla="*/ 14 w 38"/>
                  <a:gd name="T13" fmla="*/ 0 h 52"/>
                  <a:gd name="T14" fmla="*/ 20 w 38"/>
                  <a:gd name="T15" fmla="*/ 0 h 52"/>
                  <a:gd name="T16" fmla="*/ 28 w 38"/>
                  <a:gd name="T17" fmla="*/ 4 h 52"/>
                  <a:gd name="T18" fmla="*/ 32 w 38"/>
                  <a:gd name="T19" fmla="*/ 12 h 52"/>
                  <a:gd name="T20" fmla="*/ 36 w 38"/>
                  <a:gd name="T21" fmla="*/ 22 h 52"/>
                  <a:gd name="T22" fmla="*/ 36 w 38"/>
                  <a:gd name="T23" fmla="*/ 22 h 52"/>
                  <a:gd name="T24" fmla="*/ 38 w 38"/>
                  <a:gd name="T25" fmla="*/ 32 h 52"/>
                  <a:gd name="T26" fmla="*/ 36 w 38"/>
                  <a:gd name="T27" fmla="*/ 42 h 52"/>
                  <a:gd name="T28" fmla="*/ 32 w 38"/>
                  <a:gd name="T29" fmla="*/ 48 h 52"/>
                  <a:gd name="T30" fmla="*/ 26 w 38"/>
                  <a:gd name="T31" fmla="*/ 52 h 52"/>
                  <a:gd name="T32" fmla="*/ 26 w 38"/>
                  <a:gd name="T33" fmla="*/ 52 h 52"/>
                  <a:gd name="T34" fmla="*/ 18 w 38"/>
                  <a:gd name="T35" fmla="*/ 52 h 52"/>
                  <a:gd name="T36" fmla="*/ 12 w 38"/>
                  <a:gd name="T37" fmla="*/ 48 h 52"/>
                  <a:gd name="T38" fmla="*/ 6 w 38"/>
                  <a:gd name="T39" fmla="*/ 40 h 52"/>
                  <a:gd name="T40" fmla="*/ 2 w 38"/>
                  <a:gd name="T41" fmla="*/ 30 h 52"/>
                  <a:gd name="T42" fmla="*/ 2 w 38"/>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2">
                    <a:moveTo>
                      <a:pt x="2" y="30"/>
                    </a:moveTo>
                    <a:lnTo>
                      <a:pt x="2" y="30"/>
                    </a:lnTo>
                    <a:lnTo>
                      <a:pt x="0" y="20"/>
                    </a:lnTo>
                    <a:lnTo>
                      <a:pt x="2" y="10"/>
                    </a:lnTo>
                    <a:lnTo>
                      <a:pt x="8" y="2"/>
                    </a:lnTo>
                    <a:lnTo>
                      <a:pt x="14" y="0"/>
                    </a:lnTo>
                    <a:lnTo>
                      <a:pt x="14" y="0"/>
                    </a:lnTo>
                    <a:lnTo>
                      <a:pt x="20" y="0"/>
                    </a:lnTo>
                    <a:lnTo>
                      <a:pt x="28" y="4"/>
                    </a:lnTo>
                    <a:lnTo>
                      <a:pt x="32" y="12"/>
                    </a:lnTo>
                    <a:lnTo>
                      <a:pt x="36" y="22"/>
                    </a:lnTo>
                    <a:lnTo>
                      <a:pt x="36" y="22"/>
                    </a:lnTo>
                    <a:lnTo>
                      <a:pt x="38" y="32"/>
                    </a:lnTo>
                    <a:lnTo>
                      <a:pt x="36" y="42"/>
                    </a:lnTo>
                    <a:lnTo>
                      <a:pt x="32" y="48"/>
                    </a:lnTo>
                    <a:lnTo>
                      <a:pt x="26" y="52"/>
                    </a:lnTo>
                    <a:lnTo>
                      <a:pt x="26" y="52"/>
                    </a:lnTo>
                    <a:lnTo>
                      <a:pt x="18" y="52"/>
                    </a:lnTo>
                    <a:lnTo>
                      <a:pt x="12" y="48"/>
                    </a:lnTo>
                    <a:lnTo>
                      <a:pt x="6" y="40"/>
                    </a:lnTo>
                    <a:lnTo>
                      <a:pt x="2" y="30"/>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Freeform 82"/>
              <p:cNvSpPr>
                <a:spLocks/>
              </p:cNvSpPr>
              <p:nvPr/>
            </p:nvSpPr>
            <p:spPr bwMode="auto">
              <a:xfrm>
                <a:off x="3116263" y="3338513"/>
                <a:ext cx="57150" cy="82550"/>
              </a:xfrm>
              <a:custGeom>
                <a:avLst/>
                <a:gdLst>
                  <a:gd name="T0" fmla="*/ 0 w 36"/>
                  <a:gd name="T1" fmla="*/ 30 h 52"/>
                  <a:gd name="T2" fmla="*/ 0 w 36"/>
                  <a:gd name="T3" fmla="*/ 30 h 52"/>
                  <a:gd name="T4" fmla="*/ 0 w 36"/>
                  <a:gd name="T5" fmla="*/ 20 h 52"/>
                  <a:gd name="T6" fmla="*/ 2 w 36"/>
                  <a:gd name="T7" fmla="*/ 10 h 52"/>
                  <a:gd name="T8" fmla="*/ 6 w 36"/>
                  <a:gd name="T9" fmla="*/ 4 h 52"/>
                  <a:gd name="T10" fmla="*/ 12 w 36"/>
                  <a:gd name="T11" fmla="*/ 0 h 52"/>
                  <a:gd name="T12" fmla="*/ 12 w 36"/>
                  <a:gd name="T13" fmla="*/ 0 h 52"/>
                  <a:gd name="T14" fmla="*/ 20 w 36"/>
                  <a:gd name="T15" fmla="*/ 0 h 52"/>
                  <a:gd name="T16" fmla="*/ 26 w 36"/>
                  <a:gd name="T17" fmla="*/ 4 h 52"/>
                  <a:gd name="T18" fmla="*/ 32 w 36"/>
                  <a:gd name="T19" fmla="*/ 12 h 52"/>
                  <a:gd name="T20" fmla="*/ 36 w 36"/>
                  <a:gd name="T21" fmla="*/ 22 h 52"/>
                  <a:gd name="T22" fmla="*/ 36 w 36"/>
                  <a:gd name="T23" fmla="*/ 22 h 52"/>
                  <a:gd name="T24" fmla="*/ 36 w 36"/>
                  <a:gd name="T25" fmla="*/ 32 h 52"/>
                  <a:gd name="T26" fmla="*/ 34 w 36"/>
                  <a:gd name="T27" fmla="*/ 42 h 52"/>
                  <a:gd name="T28" fmla="*/ 30 w 36"/>
                  <a:gd name="T29" fmla="*/ 48 h 52"/>
                  <a:gd name="T30" fmla="*/ 24 w 36"/>
                  <a:gd name="T31" fmla="*/ 52 h 52"/>
                  <a:gd name="T32" fmla="*/ 24 w 36"/>
                  <a:gd name="T33" fmla="*/ 52 h 52"/>
                  <a:gd name="T34" fmla="*/ 16 w 36"/>
                  <a:gd name="T35" fmla="*/ 52 h 52"/>
                  <a:gd name="T36" fmla="*/ 10 w 36"/>
                  <a:gd name="T37" fmla="*/ 48 h 52"/>
                  <a:gd name="T38" fmla="*/ 4 w 36"/>
                  <a:gd name="T39" fmla="*/ 40 h 52"/>
                  <a:gd name="T40" fmla="*/ 0 w 36"/>
                  <a:gd name="T41" fmla="*/ 30 h 52"/>
                  <a:gd name="T42" fmla="*/ 0 w 36"/>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0" y="30"/>
                    </a:moveTo>
                    <a:lnTo>
                      <a:pt x="0" y="30"/>
                    </a:lnTo>
                    <a:lnTo>
                      <a:pt x="0" y="20"/>
                    </a:lnTo>
                    <a:lnTo>
                      <a:pt x="2" y="10"/>
                    </a:lnTo>
                    <a:lnTo>
                      <a:pt x="6" y="4"/>
                    </a:lnTo>
                    <a:lnTo>
                      <a:pt x="12" y="0"/>
                    </a:lnTo>
                    <a:lnTo>
                      <a:pt x="12" y="0"/>
                    </a:lnTo>
                    <a:lnTo>
                      <a:pt x="20" y="0"/>
                    </a:lnTo>
                    <a:lnTo>
                      <a:pt x="26" y="4"/>
                    </a:lnTo>
                    <a:lnTo>
                      <a:pt x="32" y="12"/>
                    </a:lnTo>
                    <a:lnTo>
                      <a:pt x="36" y="22"/>
                    </a:lnTo>
                    <a:lnTo>
                      <a:pt x="36" y="22"/>
                    </a:lnTo>
                    <a:lnTo>
                      <a:pt x="36" y="32"/>
                    </a:lnTo>
                    <a:lnTo>
                      <a:pt x="34" y="42"/>
                    </a:lnTo>
                    <a:lnTo>
                      <a:pt x="30" y="48"/>
                    </a:lnTo>
                    <a:lnTo>
                      <a:pt x="24" y="52"/>
                    </a:lnTo>
                    <a:lnTo>
                      <a:pt x="24" y="52"/>
                    </a:lnTo>
                    <a:lnTo>
                      <a:pt x="16" y="52"/>
                    </a:lnTo>
                    <a:lnTo>
                      <a:pt x="10" y="48"/>
                    </a:lnTo>
                    <a:lnTo>
                      <a:pt x="4" y="4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Freeform 83"/>
              <p:cNvSpPr>
                <a:spLocks/>
              </p:cNvSpPr>
              <p:nvPr/>
            </p:nvSpPr>
            <p:spPr bwMode="auto">
              <a:xfrm>
                <a:off x="3059113" y="3411538"/>
                <a:ext cx="552450" cy="212725"/>
              </a:xfrm>
              <a:custGeom>
                <a:avLst/>
                <a:gdLst>
                  <a:gd name="T0" fmla="*/ 348 w 348"/>
                  <a:gd name="T1" fmla="*/ 0 h 134"/>
                  <a:gd name="T2" fmla="*/ 348 w 348"/>
                  <a:gd name="T3" fmla="*/ 0 h 134"/>
                  <a:gd name="T4" fmla="*/ 342 w 348"/>
                  <a:gd name="T5" fmla="*/ 10 h 134"/>
                  <a:gd name="T6" fmla="*/ 322 w 348"/>
                  <a:gd name="T7" fmla="*/ 34 h 134"/>
                  <a:gd name="T8" fmla="*/ 308 w 348"/>
                  <a:gd name="T9" fmla="*/ 50 h 134"/>
                  <a:gd name="T10" fmla="*/ 290 w 348"/>
                  <a:gd name="T11" fmla="*/ 68 h 134"/>
                  <a:gd name="T12" fmla="*/ 272 w 348"/>
                  <a:gd name="T13" fmla="*/ 84 h 134"/>
                  <a:gd name="T14" fmla="*/ 248 w 348"/>
                  <a:gd name="T15" fmla="*/ 100 h 134"/>
                  <a:gd name="T16" fmla="*/ 224 w 348"/>
                  <a:gd name="T17" fmla="*/ 114 h 134"/>
                  <a:gd name="T18" fmla="*/ 198 w 348"/>
                  <a:gd name="T19" fmla="*/ 124 h 134"/>
                  <a:gd name="T20" fmla="*/ 184 w 348"/>
                  <a:gd name="T21" fmla="*/ 128 h 134"/>
                  <a:gd name="T22" fmla="*/ 170 w 348"/>
                  <a:gd name="T23" fmla="*/ 132 h 134"/>
                  <a:gd name="T24" fmla="*/ 154 w 348"/>
                  <a:gd name="T25" fmla="*/ 134 h 134"/>
                  <a:gd name="T26" fmla="*/ 138 w 348"/>
                  <a:gd name="T27" fmla="*/ 134 h 134"/>
                  <a:gd name="T28" fmla="*/ 122 w 348"/>
                  <a:gd name="T29" fmla="*/ 132 h 134"/>
                  <a:gd name="T30" fmla="*/ 106 w 348"/>
                  <a:gd name="T31" fmla="*/ 130 h 134"/>
                  <a:gd name="T32" fmla="*/ 90 w 348"/>
                  <a:gd name="T33" fmla="*/ 126 h 134"/>
                  <a:gd name="T34" fmla="*/ 72 w 348"/>
                  <a:gd name="T35" fmla="*/ 120 h 134"/>
                  <a:gd name="T36" fmla="*/ 54 w 348"/>
                  <a:gd name="T37" fmla="*/ 112 h 134"/>
                  <a:gd name="T38" fmla="*/ 36 w 348"/>
                  <a:gd name="T39" fmla="*/ 102 h 134"/>
                  <a:gd name="T40" fmla="*/ 18 w 348"/>
                  <a:gd name="T41" fmla="*/ 90 h 134"/>
                  <a:gd name="T42" fmla="*/ 0 w 348"/>
                  <a:gd name="T43" fmla="*/ 76 h 134"/>
                  <a:gd name="T44" fmla="*/ 0 w 348"/>
                  <a:gd name="T45" fmla="*/ 76 h 134"/>
                  <a:gd name="T46" fmla="*/ 8 w 348"/>
                  <a:gd name="T47" fmla="*/ 78 h 134"/>
                  <a:gd name="T48" fmla="*/ 28 w 348"/>
                  <a:gd name="T49" fmla="*/ 82 h 134"/>
                  <a:gd name="T50" fmla="*/ 62 w 348"/>
                  <a:gd name="T51" fmla="*/ 84 h 134"/>
                  <a:gd name="T52" fmla="*/ 104 w 348"/>
                  <a:gd name="T53" fmla="*/ 84 h 134"/>
                  <a:gd name="T54" fmla="*/ 130 w 348"/>
                  <a:gd name="T55" fmla="*/ 80 h 134"/>
                  <a:gd name="T56" fmla="*/ 156 w 348"/>
                  <a:gd name="T57" fmla="*/ 76 h 134"/>
                  <a:gd name="T58" fmla="*/ 186 w 348"/>
                  <a:gd name="T59" fmla="*/ 70 h 134"/>
                  <a:gd name="T60" fmla="*/ 216 w 348"/>
                  <a:gd name="T61" fmla="*/ 62 h 134"/>
                  <a:gd name="T62" fmla="*/ 248 w 348"/>
                  <a:gd name="T63" fmla="*/ 52 h 134"/>
                  <a:gd name="T64" fmla="*/ 280 w 348"/>
                  <a:gd name="T65" fmla="*/ 38 h 134"/>
                  <a:gd name="T66" fmla="*/ 314 w 348"/>
                  <a:gd name="T67" fmla="*/ 20 h 134"/>
                  <a:gd name="T68" fmla="*/ 348 w 348"/>
                  <a:gd name="T69" fmla="*/ 0 h 134"/>
                  <a:gd name="T70" fmla="*/ 348 w 348"/>
                  <a:gd name="T7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134">
                    <a:moveTo>
                      <a:pt x="348" y="0"/>
                    </a:moveTo>
                    <a:lnTo>
                      <a:pt x="348" y="0"/>
                    </a:lnTo>
                    <a:lnTo>
                      <a:pt x="342" y="10"/>
                    </a:lnTo>
                    <a:lnTo>
                      <a:pt x="322" y="34"/>
                    </a:lnTo>
                    <a:lnTo>
                      <a:pt x="308" y="50"/>
                    </a:lnTo>
                    <a:lnTo>
                      <a:pt x="290" y="68"/>
                    </a:lnTo>
                    <a:lnTo>
                      <a:pt x="272" y="84"/>
                    </a:lnTo>
                    <a:lnTo>
                      <a:pt x="248" y="100"/>
                    </a:lnTo>
                    <a:lnTo>
                      <a:pt x="224" y="114"/>
                    </a:lnTo>
                    <a:lnTo>
                      <a:pt x="198" y="124"/>
                    </a:lnTo>
                    <a:lnTo>
                      <a:pt x="184" y="128"/>
                    </a:lnTo>
                    <a:lnTo>
                      <a:pt x="170" y="132"/>
                    </a:lnTo>
                    <a:lnTo>
                      <a:pt x="154" y="134"/>
                    </a:lnTo>
                    <a:lnTo>
                      <a:pt x="138" y="134"/>
                    </a:lnTo>
                    <a:lnTo>
                      <a:pt x="122" y="132"/>
                    </a:lnTo>
                    <a:lnTo>
                      <a:pt x="106" y="130"/>
                    </a:lnTo>
                    <a:lnTo>
                      <a:pt x="90" y="126"/>
                    </a:lnTo>
                    <a:lnTo>
                      <a:pt x="72" y="120"/>
                    </a:lnTo>
                    <a:lnTo>
                      <a:pt x="54" y="112"/>
                    </a:lnTo>
                    <a:lnTo>
                      <a:pt x="36" y="102"/>
                    </a:lnTo>
                    <a:lnTo>
                      <a:pt x="18" y="90"/>
                    </a:lnTo>
                    <a:lnTo>
                      <a:pt x="0" y="76"/>
                    </a:lnTo>
                    <a:lnTo>
                      <a:pt x="0" y="76"/>
                    </a:lnTo>
                    <a:lnTo>
                      <a:pt x="8" y="78"/>
                    </a:lnTo>
                    <a:lnTo>
                      <a:pt x="28" y="82"/>
                    </a:lnTo>
                    <a:lnTo>
                      <a:pt x="62" y="84"/>
                    </a:lnTo>
                    <a:lnTo>
                      <a:pt x="104" y="84"/>
                    </a:lnTo>
                    <a:lnTo>
                      <a:pt x="130" y="80"/>
                    </a:lnTo>
                    <a:lnTo>
                      <a:pt x="156" y="76"/>
                    </a:lnTo>
                    <a:lnTo>
                      <a:pt x="186" y="70"/>
                    </a:lnTo>
                    <a:lnTo>
                      <a:pt x="216" y="62"/>
                    </a:lnTo>
                    <a:lnTo>
                      <a:pt x="248" y="52"/>
                    </a:lnTo>
                    <a:lnTo>
                      <a:pt x="280" y="38"/>
                    </a:lnTo>
                    <a:lnTo>
                      <a:pt x="314" y="20"/>
                    </a:lnTo>
                    <a:lnTo>
                      <a:pt x="348" y="0"/>
                    </a:ln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Freeform 84"/>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 name="T106" fmla="*/ 382 w 464"/>
                  <a:gd name="T10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lnTo>
                      <a:pt x="38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Freeform 85"/>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Freeform 86"/>
              <p:cNvSpPr>
                <a:spLocks/>
              </p:cNvSpPr>
              <p:nvPr/>
            </p:nvSpPr>
            <p:spPr bwMode="auto">
              <a:xfrm>
                <a:off x="4894263" y="439896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Freeform 87"/>
              <p:cNvSpPr>
                <a:spLocks/>
              </p:cNvSpPr>
              <p:nvPr/>
            </p:nvSpPr>
            <p:spPr bwMode="auto">
              <a:xfrm>
                <a:off x="5040313" y="366871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Freeform 88"/>
              <p:cNvSpPr>
                <a:spLocks/>
              </p:cNvSpPr>
              <p:nvPr/>
            </p:nvSpPr>
            <p:spPr bwMode="auto">
              <a:xfrm>
                <a:off x="5126038" y="394493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Freeform 89"/>
              <p:cNvSpPr>
                <a:spLocks/>
              </p:cNvSpPr>
              <p:nvPr/>
            </p:nvSpPr>
            <p:spPr bwMode="auto">
              <a:xfrm>
                <a:off x="5510213" y="395763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Freeform 90"/>
              <p:cNvSpPr>
                <a:spLocks/>
              </p:cNvSpPr>
              <p:nvPr/>
            </p:nvSpPr>
            <p:spPr bwMode="auto">
              <a:xfrm>
                <a:off x="4868863" y="312896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91"/>
              <p:cNvSpPr>
                <a:spLocks/>
              </p:cNvSpPr>
              <p:nvPr/>
            </p:nvSpPr>
            <p:spPr bwMode="auto">
              <a:xfrm>
                <a:off x="5033963" y="342423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Freeform 92"/>
              <p:cNvSpPr>
                <a:spLocks/>
              </p:cNvSpPr>
              <p:nvPr/>
            </p:nvSpPr>
            <p:spPr bwMode="auto">
              <a:xfrm>
                <a:off x="5449888" y="337026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Freeform 93"/>
              <p:cNvSpPr>
                <a:spLocks/>
              </p:cNvSpPr>
              <p:nvPr/>
            </p:nvSpPr>
            <p:spPr bwMode="auto">
              <a:xfrm>
                <a:off x="5014913" y="348456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Freeform 94"/>
              <p:cNvSpPr>
                <a:spLocks/>
              </p:cNvSpPr>
              <p:nvPr/>
            </p:nvSpPr>
            <p:spPr bwMode="auto">
              <a:xfrm>
                <a:off x="5446713" y="344011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Freeform 95"/>
              <p:cNvSpPr>
                <a:spLocks/>
              </p:cNvSpPr>
              <p:nvPr/>
            </p:nvSpPr>
            <p:spPr bwMode="auto">
              <a:xfrm>
                <a:off x="5103813" y="381476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Freeform 96"/>
              <p:cNvSpPr>
                <a:spLocks/>
              </p:cNvSpPr>
              <p:nvPr/>
            </p:nvSpPr>
            <p:spPr bwMode="auto">
              <a:xfrm>
                <a:off x="5119688" y="364331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Freeform 97"/>
              <p:cNvSpPr>
                <a:spLocks/>
              </p:cNvSpPr>
              <p:nvPr/>
            </p:nvSpPr>
            <p:spPr bwMode="auto">
              <a:xfrm>
                <a:off x="4252913" y="3325813"/>
                <a:ext cx="250825" cy="431800"/>
              </a:xfrm>
              <a:custGeom>
                <a:avLst/>
                <a:gdLst>
                  <a:gd name="T0" fmla="*/ 14 w 158"/>
                  <a:gd name="T1" fmla="*/ 256 h 272"/>
                  <a:gd name="T2" fmla="*/ 14 w 158"/>
                  <a:gd name="T3" fmla="*/ 256 h 272"/>
                  <a:gd name="T4" fmla="*/ 10 w 158"/>
                  <a:gd name="T5" fmla="*/ 246 h 272"/>
                  <a:gd name="T6" fmla="*/ 6 w 158"/>
                  <a:gd name="T7" fmla="*/ 238 h 272"/>
                  <a:gd name="T8" fmla="*/ 2 w 158"/>
                  <a:gd name="T9" fmla="*/ 218 h 272"/>
                  <a:gd name="T10" fmla="*/ 2 w 158"/>
                  <a:gd name="T11" fmla="*/ 218 h 272"/>
                  <a:gd name="T12" fmla="*/ 2 w 158"/>
                  <a:gd name="T13" fmla="*/ 218 h 272"/>
                  <a:gd name="T14" fmla="*/ 0 w 158"/>
                  <a:gd name="T15" fmla="*/ 198 h 272"/>
                  <a:gd name="T16" fmla="*/ 0 w 158"/>
                  <a:gd name="T17" fmla="*/ 198 h 272"/>
                  <a:gd name="T18" fmla="*/ 0 w 158"/>
                  <a:gd name="T19" fmla="*/ 198 h 272"/>
                  <a:gd name="T20" fmla="*/ 2 w 158"/>
                  <a:gd name="T21" fmla="*/ 180 h 272"/>
                  <a:gd name="T22" fmla="*/ 4 w 158"/>
                  <a:gd name="T23" fmla="*/ 166 h 272"/>
                  <a:gd name="T24" fmla="*/ 8 w 158"/>
                  <a:gd name="T25" fmla="*/ 150 h 272"/>
                  <a:gd name="T26" fmla="*/ 14 w 158"/>
                  <a:gd name="T27" fmla="*/ 136 h 272"/>
                  <a:gd name="T28" fmla="*/ 22 w 158"/>
                  <a:gd name="T29" fmla="*/ 122 h 272"/>
                  <a:gd name="T30" fmla="*/ 30 w 158"/>
                  <a:gd name="T31" fmla="*/ 108 h 272"/>
                  <a:gd name="T32" fmla="*/ 50 w 158"/>
                  <a:gd name="T33" fmla="*/ 82 h 272"/>
                  <a:gd name="T34" fmla="*/ 72 w 158"/>
                  <a:gd name="T35" fmla="*/ 58 h 272"/>
                  <a:gd name="T36" fmla="*/ 96 w 158"/>
                  <a:gd name="T37" fmla="*/ 36 h 272"/>
                  <a:gd name="T38" fmla="*/ 122 w 158"/>
                  <a:gd name="T39" fmla="*/ 18 h 272"/>
                  <a:gd name="T40" fmla="*/ 148 w 158"/>
                  <a:gd name="T41" fmla="*/ 0 h 272"/>
                  <a:gd name="T42" fmla="*/ 148 w 158"/>
                  <a:gd name="T43" fmla="*/ 0 h 272"/>
                  <a:gd name="T44" fmla="*/ 158 w 158"/>
                  <a:gd name="T45" fmla="*/ 12 h 272"/>
                  <a:gd name="T46" fmla="*/ 158 w 158"/>
                  <a:gd name="T47" fmla="*/ 12 h 272"/>
                  <a:gd name="T48" fmla="*/ 134 w 158"/>
                  <a:gd name="T49" fmla="*/ 30 h 272"/>
                  <a:gd name="T50" fmla="*/ 108 w 158"/>
                  <a:gd name="T51" fmla="*/ 50 h 272"/>
                  <a:gd name="T52" fmla="*/ 84 w 158"/>
                  <a:gd name="T53" fmla="*/ 70 h 272"/>
                  <a:gd name="T54" fmla="*/ 64 w 158"/>
                  <a:gd name="T55" fmla="*/ 92 h 272"/>
                  <a:gd name="T56" fmla="*/ 46 w 158"/>
                  <a:gd name="T57" fmla="*/ 116 h 272"/>
                  <a:gd name="T58" fmla="*/ 38 w 158"/>
                  <a:gd name="T59" fmla="*/ 128 h 272"/>
                  <a:gd name="T60" fmla="*/ 32 w 158"/>
                  <a:gd name="T61" fmla="*/ 142 h 272"/>
                  <a:gd name="T62" fmla="*/ 26 w 158"/>
                  <a:gd name="T63" fmla="*/ 154 h 272"/>
                  <a:gd name="T64" fmla="*/ 22 w 158"/>
                  <a:gd name="T65" fmla="*/ 168 h 272"/>
                  <a:gd name="T66" fmla="*/ 20 w 158"/>
                  <a:gd name="T67" fmla="*/ 182 h 272"/>
                  <a:gd name="T68" fmla="*/ 18 w 158"/>
                  <a:gd name="T69" fmla="*/ 198 h 272"/>
                  <a:gd name="T70" fmla="*/ 18 w 158"/>
                  <a:gd name="T71" fmla="*/ 198 h 272"/>
                  <a:gd name="T72" fmla="*/ 18 w 158"/>
                  <a:gd name="T73" fmla="*/ 198 h 272"/>
                  <a:gd name="T74" fmla="*/ 20 w 158"/>
                  <a:gd name="T75" fmla="*/ 216 h 272"/>
                  <a:gd name="T76" fmla="*/ 20 w 158"/>
                  <a:gd name="T77" fmla="*/ 216 h 272"/>
                  <a:gd name="T78" fmla="*/ 20 w 158"/>
                  <a:gd name="T79" fmla="*/ 216 h 272"/>
                  <a:gd name="T80" fmla="*/ 22 w 158"/>
                  <a:gd name="T81" fmla="*/ 232 h 272"/>
                  <a:gd name="T82" fmla="*/ 26 w 158"/>
                  <a:gd name="T83" fmla="*/ 240 h 272"/>
                  <a:gd name="T84" fmla="*/ 30 w 158"/>
                  <a:gd name="T85" fmla="*/ 246 h 272"/>
                  <a:gd name="T86" fmla="*/ 30 w 158"/>
                  <a:gd name="T87" fmla="*/ 246 h 272"/>
                  <a:gd name="T88" fmla="*/ 30 w 158"/>
                  <a:gd name="T89" fmla="*/ 246 h 272"/>
                  <a:gd name="T90" fmla="*/ 34 w 158"/>
                  <a:gd name="T91" fmla="*/ 250 h 272"/>
                  <a:gd name="T92" fmla="*/ 38 w 158"/>
                  <a:gd name="T93" fmla="*/ 252 h 272"/>
                  <a:gd name="T94" fmla="*/ 46 w 158"/>
                  <a:gd name="T95" fmla="*/ 254 h 272"/>
                  <a:gd name="T96" fmla="*/ 54 w 158"/>
                  <a:gd name="T97" fmla="*/ 256 h 272"/>
                  <a:gd name="T98" fmla="*/ 54 w 158"/>
                  <a:gd name="T99" fmla="*/ 256 h 272"/>
                  <a:gd name="T100" fmla="*/ 54 w 158"/>
                  <a:gd name="T101" fmla="*/ 256 h 272"/>
                  <a:gd name="T102" fmla="*/ 52 w 158"/>
                  <a:gd name="T103" fmla="*/ 272 h 272"/>
                  <a:gd name="T104" fmla="*/ 52 w 158"/>
                  <a:gd name="T105" fmla="*/ 272 h 272"/>
                  <a:gd name="T106" fmla="*/ 40 w 158"/>
                  <a:gd name="T107" fmla="*/ 272 h 272"/>
                  <a:gd name="T108" fmla="*/ 30 w 158"/>
                  <a:gd name="T109" fmla="*/ 268 h 272"/>
                  <a:gd name="T110" fmla="*/ 22 w 158"/>
                  <a:gd name="T111" fmla="*/ 262 h 272"/>
                  <a:gd name="T112" fmla="*/ 14 w 158"/>
                  <a:gd name="T113" fmla="*/ 256 h 272"/>
                  <a:gd name="T114" fmla="*/ 14 w 158"/>
                  <a:gd name="T115"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72">
                    <a:moveTo>
                      <a:pt x="14" y="256"/>
                    </a:moveTo>
                    <a:lnTo>
                      <a:pt x="14" y="256"/>
                    </a:lnTo>
                    <a:lnTo>
                      <a:pt x="10" y="246"/>
                    </a:lnTo>
                    <a:lnTo>
                      <a:pt x="6" y="238"/>
                    </a:lnTo>
                    <a:lnTo>
                      <a:pt x="2" y="218"/>
                    </a:lnTo>
                    <a:lnTo>
                      <a:pt x="2" y="218"/>
                    </a:lnTo>
                    <a:lnTo>
                      <a:pt x="2" y="218"/>
                    </a:lnTo>
                    <a:lnTo>
                      <a:pt x="0" y="198"/>
                    </a:lnTo>
                    <a:lnTo>
                      <a:pt x="0" y="198"/>
                    </a:lnTo>
                    <a:lnTo>
                      <a:pt x="0" y="198"/>
                    </a:lnTo>
                    <a:lnTo>
                      <a:pt x="2" y="180"/>
                    </a:lnTo>
                    <a:lnTo>
                      <a:pt x="4" y="166"/>
                    </a:lnTo>
                    <a:lnTo>
                      <a:pt x="8" y="150"/>
                    </a:lnTo>
                    <a:lnTo>
                      <a:pt x="14" y="136"/>
                    </a:lnTo>
                    <a:lnTo>
                      <a:pt x="22" y="122"/>
                    </a:lnTo>
                    <a:lnTo>
                      <a:pt x="30" y="108"/>
                    </a:lnTo>
                    <a:lnTo>
                      <a:pt x="50" y="82"/>
                    </a:lnTo>
                    <a:lnTo>
                      <a:pt x="72" y="58"/>
                    </a:lnTo>
                    <a:lnTo>
                      <a:pt x="96" y="36"/>
                    </a:lnTo>
                    <a:lnTo>
                      <a:pt x="122" y="18"/>
                    </a:lnTo>
                    <a:lnTo>
                      <a:pt x="148" y="0"/>
                    </a:lnTo>
                    <a:lnTo>
                      <a:pt x="148" y="0"/>
                    </a:lnTo>
                    <a:lnTo>
                      <a:pt x="158" y="12"/>
                    </a:lnTo>
                    <a:lnTo>
                      <a:pt x="158" y="12"/>
                    </a:lnTo>
                    <a:lnTo>
                      <a:pt x="134" y="30"/>
                    </a:lnTo>
                    <a:lnTo>
                      <a:pt x="108" y="50"/>
                    </a:lnTo>
                    <a:lnTo>
                      <a:pt x="84" y="70"/>
                    </a:lnTo>
                    <a:lnTo>
                      <a:pt x="64" y="92"/>
                    </a:lnTo>
                    <a:lnTo>
                      <a:pt x="46" y="116"/>
                    </a:lnTo>
                    <a:lnTo>
                      <a:pt x="38" y="128"/>
                    </a:lnTo>
                    <a:lnTo>
                      <a:pt x="32" y="142"/>
                    </a:lnTo>
                    <a:lnTo>
                      <a:pt x="26" y="154"/>
                    </a:lnTo>
                    <a:lnTo>
                      <a:pt x="22" y="168"/>
                    </a:lnTo>
                    <a:lnTo>
                      <a:pt x="20" y="182"/>
                    </a:lnTo>
                    <a:lnTo>
                      <a:pt x="18" y="198"/>
                    </a:lnTo>
                    <a:lnTo>
                      <a:pt x="18" y="198"/>
                    </a:lnTo>
                    <a:lnTo>
                      <a:pt x="18" y="198"/>
                    </a:lnTo>
                    <a:lnTo>
                      <a:pt x="20" y="216"/>
                    </a:lnTo>
                    <a:lnTo>
                      <a:pt x="20" y="216"/>
                    </a:lnTo>
                    <a:lnTo>
                      <a:pt x="20" y="216"/>
                    </a:lnTo>
                    <a:lnTo>
                      <a:pt x="22" y="232"/>
                    </a:lnTo>
                    <a:lnTo>
                      <a:pt x="26" y="240"/>
                    </a:lnTo>
                    <a:lnTo>
                      <a:pt x="30" y="246"/>
                    </a:lnTo>
                    <a:lnTo>
                      <a:pt x="30" y="246"/>
                    </a:lnTo>
                    <a:lnTo>
                      <a:pt x="30" y="246"/>
                    </a:lnTo>
                    <a:lnTo>
                      <a:pt x="34" y="250"/>
                    </a:lnTo>
                    <a:lnTo>
                      <a:pt x="38" y="252"/>
                    </a:lnTo>
                    <a:lnTo>
                      <a:pt x="46" y="254"/>
                    </a:lnTo>
                    <a:lnTo>
                      <a:pt x="54" y="256"/>
                    </a:lnTo>
                    <a:lnTo>
                      <a:pt x="54" y="256"/>
                    </a:lnTo>
                    <a:lnTo>
                      <a:pt x="54" y="256"/>
                    </a:lnTo>
                    <a:lnTo>
                      <a:pt x="52" y="272"/>
                    </a:lnTo>
                    <a:lnTo>
                      <a:pt x="52" y="272"/>
                    </a:lnTo>
                    <a:lnTo>
                      <a:pt x="40" y="272"/>
                    </a:lnTo>
                    <a:lnTo>
                      <a:pt x="30" y="268"/>
                    </a:lnTo>
                    <a:lnTo>
                      <a:pt x="22" y="262"/>
                    </a:lnTo>
                    <a:lnTo>
                      <a:pt x="14" y="256"/>
                    </a:lnTo>
                    <a:lnTo>
                      <a:pt x="14" y="25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Freeform 98"/>
              <p:cNvSpPr>
                <a:spLocks noEditPoints="1"/>
              </p:cNvSpPr>
              <p:nvPr/>
            </p:nvSpPr>
            <p:spPr bwMode="auto">
              <a:xfrm>
                <a:off x="4278313" y="3024188"/>
                <a:ext cx="498475" cy="479425"/>
              </a:xfrm>
              <a:custGeom>
                <a:avLst/>
                <a:gdLst>
                  <a:gd name="T0" fmla="*/ 294 w 314"/>
                  <a:gd name="T1" fmla="*/ 94 h 302"/>
                  <a:gd name="T2" fmla="*/ 272 w 314"/>
                  <a:gd name="T3" fmla="*/ 86 h 302"/>
                  <a:gd name="T4" fmla="*/ 240 w 314"/>
                  <a:gd name="T5" fmla="*/ 92 h 302"/>
                  <a:gd name="T6" fmla="*/ 252 w 314"/>
                  <a:gd name="T7" fmla="*/ 64 h 302"/>
                  <a:gd name="T8" fmla="*/ 250 w 314"/>
                  <a:gd name="T9" fmla="*/ 40 h 302"/>
                  <a:gd name="T10" fmla="*/ 230 w 314"/>
                  <a:gd name="T11" fmla="*/ 10 h 302"/>
                  <a:gd name="T12" fmla="*/ 200 w 314"/>
                  <a:gd name="T13" fmla="*/ 0 h 302"/>
                  <a:gd name="T14" fmla="*/ 178 w 314"/>
                  <a:gd name="T15" fmla="*/ 6 h 302"/>
                  <a:gd name="T16" fmla="*/ 160 w 314"/>
                  <a:gd name="T17" fmla="*/ 28 h 302"/>
                  <a:gd name="T18" fmla="*/ 150 w 314"/>
                  <a:gd name="T19" fmla="*/ 68 h 302"/>
                  <a:gd name="T20" fmla="*/ 120 w 314"/>
                  <a:gd name="T21" fmla="*/ 30 h 302"/>
                  <a:gd name="T22" fmla="*/ 106 w 314"/>
                  <a:gd name="T23" fmla="*/ 24 h 302"/>
                  <a:gd name="T24" fmla="*/ 70 w 314"/>
                  <a:gd name="T25" fmla="*/ 30 h 302"/>
                  <a:gd name="T26" fmla="*/ 46 w 314"/>
                  <a:gd name="T27" fmla="*/ 52 h 302"/>
                  <a:gd name="T28" fmla="*/ 40 w 314"/>
                  <a:gd name="T29" fmla="*/ 76 h 302"/>
                  <a:gd name="T30" fmla="*/ 48 w 314"/>
                  <a:gd name="T31" fmla="*/ 102 h 302"/>
                  <a:gd name="T32" fmla="*/ 82 w 314"/>
                  <a:gd name="T33" fmla="*/ 128 h 302"/>
                  <a:gd name="T34" fmla="*/ 42 w 314"/>
                  <a:gd name="T35" fmla="*/ 130 h 302"/>
                  <a:gd name="T36" fmla="*/ 18 w 314"/>
                  <a:gd name="T37" fmla="*/ 142 h 302"/>
                  <a:gd name="T38" fmla="*/ 6 w 314"/>
                  <a:gd name="T39" fmla="*/ 160 h 302"/>
                  <a:gd name="T40" fmla="*/ 0 w 314"/>
                  <a:gd name="T41" fmla="*/ 196 h 302"/>
                  <a:gd name="T42" fmla="*/ 14 w 314"/>
                  <a:gd name="T43" fmla="*/ 226 h 302"/>
                  <a:gd name="T44" fmla="*/ 32 w 314"/>
                  <a:gd name="T45" fmla="*/ 238 h 302"/>
                  <a:gd name="T46" fmla="*/ 58 w 314"/>
                  <a:gd name="T47" fmla="*/ 236 h 302"/>
                  <a:gd name="T48" fmla="*/ 88 w 314"/>
                  <a:gd name="T49" fmla="*/ 218 h 302"/>
                  <a:gd name="T50" fmla="*/ 84 w 314"/>
                  <a:gd name="T51" fmla="*/ 248 h 302"/>
                  <a:gd name="T52" fmla="*/ 90 w 314"/>
                  <a:gd name="T53" fmla="*/ 270 h 302"/>
                  <a:gd name="T54" fmla="*/ 114 w 314"/>
                  <a:gd name="T55" fmla="*/ 296 h 302"/>
                  <a:gd name="T56" fmla="*/ 146 w 314"/>
                  <a:gd name="T57" fmla="*/ 300 h 302"/>
                  <a:gd name="T58" fmla="*/ 168 w 314"/>
                  <a:gd name="T59" fmla="*/ 288 h 302"/>
                  <a:gd name="T60" fmla="*/ 182 w 314"/>
                  <a:gd name="T61" fmla="*/ 256 h 302"/>
                  <a:gd name="T62" fmla="*/ 196 w 314"/>
                  <a:gd name="T63" fmla="*/ 276 h 302"/>
                  <a:gd name="T64" fmla="*/ 216 w 314"/>
                  <a:gd name="T65" fmla="*/ 286 h 302"/>
                  <a:gd name="T66" fmla="*/ 250 w 314"/>
                  <a:gd name="T67" fmla="*/ 284 h 302"/>
                  <a:gd name="T68" fmla="*/ 274 w 314"/>
                  <a:gd name="T69" fmla="*/ 262 h 302"/>
                  <a:gd name="T70" fmla="*/ 280 w 314"/>
                  <a:gd name="T71" fmla="*/ 242 h 302"/>
                  <a:gd name="T72" fmla="*/ 278 w 314"/>
                  <a:gd name="T73" fmla="*/ 220 h 302"/>
                  <a:gd name="T74" fmla="*/ 260 w 314"/>
                  <a:gd name="T75" fmla="*/ 194 h 302"/>
                  <a:gd name="T76" fmla="*/ 290 w 314"/>
                  <a:gd name="T77" fmla="*/ 184 h 302"/>
                  <a:gd name="T78" fmla="*/ 306 w 314"/>
                  <a:gd name="T79" fmla="*/ 166 h 302"/>
                  <a:gd name="T80" fmla="*/ 314 w 314"/>
                  <a:gd name="T81" fmla="*/ 132 h 302"/>
                  <a:gd name="T82" fmla="*/ 300 w 314"/>
                  <a:gd name="T83" fmla="*/ 100 h 302"/>
                  <a:gd name="T84" fmla="*/ 174 w 314"/>
                  <a:gd name="T85" fmla="*/ 166 h 302"/>
                  <a:gd name="T86" fmla="*/ 178 w 314"/>
                  <a:gd name="T87" fmla="*/ 154 h 302"/>
                  <a:gd name="T88" fmla="*/ 174 w 314"/>
                  <a:gd name="T89" fmla="*/ 172 h 302"/>
                  <a:gd name="T90" fmla="*/ 174 w 314"/>
                  <a:gd name="T91" fmla="*/ 166 h 302"/>
                  <a:gd name="T92" fmla="*/ 146 w 314"/>
                  <a:gd name="T93" fmla="*/ 156 h 302"/>
                  <a:gd name="T94" fmla="*/ 130 w 314"/>
                  <a:gd name="T95" fmla="*/ 146 h 302"/>
                  <a:gd name="T96" fmla="*/ 142 w 314"/>
                  <a:gd name="T97" fmla="*/ 150 h 302"/>
                  <a:gd name="T98" fmla="*/ 166 w 314"/>
                  <a:gd name="T99" fmla="*/ 144 h 302"/>
                  <a:gd name="T100" fmla="*/ 166 w 314"/>
                  <a:gd name="T101" fmla="*/ 14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4" h="302">
                    <a:moveTo>
                      <a:pt x="300" y="100"/>
                    </a:moveTo>
                    <a:lnTo>
                      <a:pt x="300" y="100"/>
                    </a:lnTo>
                    <a:lnTo>
                      <a:pt x="294" y="94"/>
                    </a:lnTo>
                    <a:lnTo>
                      <a:pt x="286" y="90"/>
                    </a:lnTo>
                    <a:lnTo>
                      <a:pt x="280" y="88"/>
                    </a:lnTo>
                    <a:lnTo>
                      <a:pt x="272" y="86"/>
                    </a:lnTo>
                    <a:lnTo>
                      <a:pt x="256" y="88"/>
                    </a:lnTo>
                    <a:lnTo>
                      <a:pt x="240" y="92"/>
                    </a:lnTo>
                    <a:lnTo>
                      <a:pt x="240" y="92"/>
                    </a:lnTo>
                    <a:lnTo>
                      <a:pt x="246" y="82"/>
                    </a:lnTo>
                    <a:lnTo>
                      <a:pt x="250" y="74"/>
                    </a:lnTo>
                    <a:lnTo>
                      <a:pt x="252" y="64"/>
                    </a:lnTo>
                    <a:lnTo>
                      <a:pt x="252" y="54"/>
                    </a:lnTo>
                    <a:lnTo>
                      <a:pt x="252" y="54"/>
                    </a:lnTo>
                    <a:lnTo>
                      <a:pt x="250" y="40"/>
                    </a:lnTo>
                    <a:lnTo>
                      <a:pt x="244" y="28"/>
                    </a:lnTo>
                    <a:lnTo>
                      <a:pt x="238" y="18"/>
                    </a:lnTo>
                    <a:lnTo>
                      <a:pt x="230" y="10"/>
                    </a:lnTo>
                    <a:lnTo>
                      <a:pt x="220" y="4"/>
                    </a:lnTo>
                    <a:lnTo>
                      <a:pt x="210" y="0"/>
                    </a:lnTo>
                    <a:lnTo>
                      <a:pt x="200" y="0"/>
                    </a:lnTo>
                    <a:lnTo>
                      <a:pt x="188" y="2"/>
                    </a:lnTo>
                    <a:lnTo>
                      <a:pt x="188" y="2"/>
                    </a:lnTo>
                    <a:lnTo>
                      <a:pt x="178" y="6"/>
                    </a:lnTo>
                    <a:lnTo>
                      <a:pt x="170" y="12"/>
                    </a:lnTo>
                    <a:lnTo>
                      <a:pt x="164" y="20"/>
                    </a:lnTo>
                    <a:lnTo>
                      <a:pt x="160" y="28"/>
                    </a:lnTo>
                    <a:lnTo>
                      <a:pt x="154" y="48"/>
                    </a:lnTo>
                    <a:lnTo>
                      <a:pt x="150" y="68"/>
                    </a:lnTo>
                    <a:lnTo>
                      <a:pt x="150" y="68"/>
                    </a:lnTo>
                    <a:lnTo>
                      <a:pt x="142" y="52"/>
                    </a:lnTo>
                    <a:lnTo>
                      <a:pt x="132" y="40"/>
                    </a:lnTo>
                    <a:lnTo>
                      <a:pt x="120" y="30"/>
                    </a:lnTo>
                    <a:lnTo>
                      <a:pt x="112" y="26"/>
                    </a:lnTo>
                    <a:lnTo>
                      <a:pt x="106" y="24"/>
                    </a:lnTo>
                    <a:lnTo>
                      <a:pt x="106" y="24"/>
                    </a:lnTo>
                    <a:lnTo>
                      <a:pt x="94" y="24"/>
                    </a:lnTo>
                    <a:lnTo>
                      <a:pt x="82" y="26"/>
                    </a:lnTo>
                    <a:lnTo>
                      <a:pt x="70" y="30"/>
                    </a:lnTo>
                    <a:lnTo>
                      <a:pt x="60" y="36"/>
                    </a:lnTo>
                    <a:lnTo>
                      <a:pt x="52" y="44"/>
                    </a:lnTo>
                    <a:lnTo>
                      <a:pt x="46" y="52"/>
                    </a:lnTo>
                    <a:lnTo>
                      <a:pt x="42" y="64"/>
                    </a:lnTo>
                    <a:lnTo>
                      <a:pt x="40" y="76"/>
                    </a:lnTo>
                    <a:lnTo>
                      <a:pt x="40" y="76"/>
                    </a:lnTo>
                    <a:lnTo>
                      <a:pt x="42" y="86"/>
                    </a:lnTo>
                    <a:lnTo>
                      <a:pt x="44" y="94"/>
                    </a:lnTo>
                    <a:lnTo>
                      <a:pt x="48" y="102"/>
                    </a:lnTo>
                    <a:lnTo>
                      <a:pt x="54" y="108"/>
                    </a:lnTo>
                    <a:lnTo>
                      <a:pt x="66" y="120"/>
                    </a:lnTo>
                    <a:lnTo>
                      <a:pt x="82" y="128"/>
                    </a:lnTo>
                    <a:lnTo>
                      <a:pt x="82" y="128"/>
                    </a:lnTo>
                    <a:lnTo>
                      <a:pt x="62" y="128"/>
                    </a:lnTo>
                    <a:lnTo>
                      <a:pt x="42" y="130"/>
                    </a:lnTo>
                    <a:lnTo>
                      <a:pt x="34" y="132"/>
                    </a:lnTo>
                    <a:lnTo>
                      <a:pt x="24" y="136"/>
                    </a:lnTo>
                    <a:lnTo>
                      <a:pt x="18" y="142"/>
                    </a:lnTo>
                    <a:lnTo>
                      <a:pt x="12" y="148"/>
                    </a:lnTo>
                    <a:lnTo>
                      <a:pt x="12" y="148"/>
                    </a:lnTo>
                    <a:lnTo>
                      <a:pt x="6" y="160"/>
                    </a:lnTo>
                    <a:lnTo>
                      <a:pt x="2" y="172"/>
                    </a:lnTo>
                    <a:lnTo>
                      <a:pt x="0" y="184"/>
                    </a:lnTo>
                    <a:lnTo>
                      <a:pt x="0" y="196"/>
                    </a:lnTo>
                    <a:lnTo>
                      <a:pt x="2" y="208"/>
                    </a:lnTo>
                    <a:lnTo>
                      <a:pt x="6" y="218"/>
                    </a:lnTo>
                    <a:lnTo>
                      <a:pt x="14" y="226"/>
                    </a:lnTo>
                    <a:lnTo>
                      <a:pt x="24" y="234"/>
                    </a:lnTo>
                    <a:lnTo>
                      <a:pt x="24" y="234"/>
                    </a:lnTo>
                    <a:lnTo>
                      <a:pt x="32" y="238"/>
                    </a:lnTo>
                    <a:lnTo>
                      <a:pt x="42" y="238"/>
                    </a:lnTo>
                    <a:lnTo>
                      <a:pt x="50" y="238"/>
                    </a:lnTo>
                    <a:lnTo>
                      <a:pt x="58" y="236"/>
                    </a:lnTo>
                    <a:lnTo>
                      <a:pt x="74" y="228"/>
                    </a:lnTo>
                    <a:lnTo>
                      <a:pt x="88" y="218"/>
                    </a:lnTo>
                    <a:lnTo>
                      <a:pt x="88" y="218"/>
                    </a:lnTo>
                    <a:lnTo>
                      <a:pt x="86" y="228"/>
                    </a:lnTo>
                    <a:lnTo>
                      <a:pt x="84" y="238"/>
                    </a:lnTo>
                    <a:lnTo>
                      <a:pt x="84" y="248"/>
                    </a:lnTo>
                    <a:lnTo>
                      <a:pt x="86" y="258"/>
                    </a:lnTo>
                    <a:lnTo>
                      <a:pt x="86" y="258"/>
                    </a:lnTo>
                    <a:lnTo>
                      <a:pt x="90" y="270"/>
                    </a:lnTo>
                    <a:lnTo>
                      <a:pt x="96" y="280"/>
                    </a:lnTo>
                    <a:lnTo>
                      <a:pt x="106" y="288"/>
                    </a:lnTo>
                    <a:lnTo>
                      <a:pt x="114" y="296"/>
                    </a:lnTo>
                    <a:lnTo>
                      <a:pt x="124" y="300"/>
                    </a:lnTo>
                    <a:lnTo>
                      <a:pt x="136" y="302"/>
                    </a:lnTo>
                    <a:lnTo>
                      <a:pt x="146" y="300"/>
                    </a:lnTo>
                    <a:lnTo>
                      <a:pt x="158" y="296"/>
                    </a:lnTo>
                    <a:lnTo>
                      <a:pt x="158" y="296"/>
                    </a:lnTo>
                    <a:lnTo>
                      <a:pt x="168" y="288"/>
                    </a:lnTo>
                    <a:lnTo>
                      <a:pt x="174" y="278"/>
                    </a:lnTo>
                    <a:lnTo>
                      <a:pt x="180" y="268"/>
                    </a:lnTo>
                    <a:lnTo>
                      <a:pt x="182" y="256"/>
                    </a:lnTo>
                    <a:lnTo>
                      <a:pt x="182" y="256"/>
                    </a:lnTo>
                    <a:lnTo>
                      <a:pt x="192" y="270"/>
                    </a:lnTo>
                    <a:lnTo>
                      <a:pt x="196" y="276"/>
                    </a:lnTo>
                    <a:lnTo>
                      <a:pt x="204" y="280"/>
                    </a:lnTo>
                    <a:lnTo>
                      <a:pt x="204" y="280"/>
                    </a:lnTo>
                    <a:lnTo>
                      <a:pt x="216" y="286"/>
                    </a:lnTo>
                    <a:lnTo>
                      <a:pt x="228" y="288"/>
                    </a:lnTo>
                    <a:lnTo>
                      <a:pt x="238" y="286"/>
                    </a:lnTo>
                    <a:lnTo>
                      <a:pt x="250" y="284"/>
                    </a:lnTo>
                    <a:lnTo>
                      <a:pt x="260" y="280"/>
                    </a:lnTo>
                    <a:lnTo>
                      <a:pt x="268" y="272"/>
                    </a:lnTo>
                    <a:lnTo>
                      <a:pt x="274" y="262"/>
                    </a:lnTo>
                    <a:lnTo>
                      <a:pt x="280" y="250"/>
                    </a:lnTo>
                    <a:lnTo>
                      <a:pt x="280" y="250"/>
                    </a:lnTo>
                    <a:lnTo>
                      <a:pt x="280" y="242"/>
                    </a:lnTo>
                    <a:lnTo>
                      <a:pt x="280" y="234"/>
                    </a:lnTo>
                    <a:lnTo>
                      <a:pt x="280" y="226"/>
                    </a:lnTo>
                    <a:lnTo>
                      <a:pt x="278" y="220"/>
                    </a:lnTo>
                    <a:lnTo>
                      <a:pt x="270" y="206"/>
                    </a:lnTo>
                    <a:lnTo>
                      <a:pt x="260" y="194"/>
                    </a:lnTo>
                    <a:lnTo>
                      <a:pt x="260" y="194"/>
                    </a:lnTo>
                    <a:lnTo>
                      <a:pt x="276" y="192"/>
                    </a:lnTo>
                    <a:lnTo>
                      <a:pt x="282" y="188"/>
                    </a:lnTo>
                    <a:lnTo>
                      <a:pt x="290" y="184"/>
                    </a:lnTo>
                    <a:lnTo>
                      <a:pt x="290" y="184"/>
                    </a:lnTo>
                    <a:lnTo>
                      <a:pt x="298" y="176"/>
                    </a:lnTo>
                    <a:lnTo>
                      <a:pt x="306" y="166"/>
                    </a:lnTo>
                    <a:lnTo>
                      <a:pt x="312" y="154"/>
                    </a:lnTo>
                    <a:lnTo>
                      <a:pt x="314" y="144"/>
                    </a:lnTo>
                    <a:lnTo>
                      <a:pt x="314" y="132"/>
                    </a:lnTo>
                    <a:lnTo>
                      <a:pt x="312" y="120"/>
                    </a:lnTo>
                    <a:lnTo>
                      <a:pt x="308" y="110"/>
                    </a:lnTo>
                    <a:lnTo>
                      <a:pt x="300" y="100"/>
                    </a:lnTo>
                    <a:lnTo>
                      <a:pt x="300" y="100"/>
                    </a:lnTo>
                    <a:close/>
                    <a:moveTo>
                      <a:pt x="174" y="166"/>
                    </a:moveTo>
                    <a:lnTo>
                      <a:pt x="174" y="166"/>
                    </a:lnTo>
                    <a:lnTo>
                      <a:pt x="172" y="156"/>
                    </a:lnTo>
                    <a:lnTo>
                      <a:pt x="172" y="148"/>
                    </a:lnTo>
                    <a:lnTo>
                      <a:pt x="178" y="154"/>
                    </a:lnTo>
                    <a:lnTo>
                      <a:pt x="176" y="164"/>
                    </a:lnTo>
                    <a:lnTo>
                      <a:pt x="176" y="164"/>
                    </a:lnTo>
                    <a:lnTo>
                      <a:pt x="174" y="172"/>
                    </a:lnTo>
                    <a:lnTo>
                      <a:pt x="174" y="172"/>
                    </a:lnTo>
                    <a:lnTo>
                      <a:pt x="174" y="166"/>
                    </a:lnTo>
                    <a:lnTo>
                      <a:pt x="174" y="166"/>
                    </a:lnTo>
                    <a:close/>
                    <a:moveTo>
                      <a:pt x="150" y="152"/>
                    </a:moveTo>
                    <a:lnTo>
                      <a:pt x="146" y="156"/>
                    </a:lnTo>
                    <a:lnTo>
                      <a:pt x="146" y="156"/>
                    </a:lnTo>
                    <a:lnTo>
                      <a:pt x="144" y="152"/>
                    </a:lnTo>
                    <a:lnTo>
                      <a:pt x="140" y="150"/>
                    </a:lnTo>
                    <a:lnTo>
                      <a:pt x="130" y="146"/>
                    </a:lnTo>
                    <a:lnTo>
                      <a:pt x="130" y="146"/>
                    </a:lnTo>
                    <a:lnTo>
                      <a:pt x="142" y="150"/>
                    </a:lnTo>
                    <a:lnTo>
                      <a:pt x="142" y="150"/>
                    </a:lnTo>
                    <a:lnTo>
                      <a:pt x="150" y="152"/>
                    </a:lnTo>
                    <a:lnTo>
                      <a:pt x="150" y="152"/>
                    </a:lnTo>
                    <a:close/>
                    <a:moveTo>
                      <a:pt x="166" y="144"/>
                    </a:moveTo>
                    <a:lnTo>
                      <a:pt x="166" y="144"/>
                    </a:lnTo>
                    <a:lnTo>
                      <a:pt x="166" y="144"/>
                    </a:lnTo>
                    <a:lnTo>
                      <a:pt x="166" y="144"/>
                    </a:lnTo>
                    <a:lnTo>
                      <a:pt x="166" y="144"/>
                    </a:lnTo>
                    <a:lnTo>
                      <a:pt x="166" y="14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Freeform 99"/>
              <p:cNvSpPr>
                <a:spLocks/>
              </p:cNvSpPr>
              <p:nvPr/>
            </p:nvSpPr>
            <p:spPr bwMode="auto">
              <a:xfrm>
                <a:off x="4468813" y="3205163"/>
                <a:ext cx="136525" cy="136525"/>
              </a:xfrm>
              <a:custGeom>
                <a:avLst/>
                <a:gdLst>
                  <a:gd name="T0" fmla="*/ 86 w 86"/>
                  <a:gd name="T1" fmla="*/ 42 h 86"/>
                  <a:gd name="T2" fmla="*/ 86 w 86"/>
                  <a:gd name="T3" fmla="*/ 42 h 86"/>
                  <a:gd name="T4" fmla="*/ 86 w 86"/>
                  <a:gd name="T5" fmla="*/ 52 h 86"/>
                  <a:gd name="T6" fmla="*/ 82 w 86"/>
                  <a:gd name="T7" fmla="*/ 60 h 86"/>
                  <a:gd name="T8" fmla="*/ 78 w 86"/>
                  <a:gd name="T9" fmla="*/ 68 h 86"/>
                  <a:gd name="T10" fmla="*/ 74 w 86"/>
                  <a:gd name="T11" fmla="*/ 74 h 86"/>
                  <a:gd name="T12" fmla="*/ 68 w 86"/>
                  <a:gd name="T13" fmla="*/ 78 h 86"/>
                  <a:gd name="T14" fmla="*/ 60 w 86"/>
                  <a:gd name="T15" fmla="*/ 82 h 86"/>
                  <a:gd name="T16" fmla="*/ 52 w 86"/>
                  <a:gd name="T17" fmla="*/ 86 h 86"/>
                  <a:gd name="T18" fmla="*/ 44 w 86"/>
                  <a:gd name="T19" fmla="*/ 86 h 86"/>
                  <a:gd name="T20" fmla="*/ 44 w 86"/>
                  <a:gd name="T21" fmla="*/ 86 h 86"/>
                  <a:gd name="T22" fmla="*/ 34 w 86"/>
                  <a:gd name="T23" fmla="*/ 86 h 86"/>
                  <a:gd name="T24" fmla="*/ 26 w 86"/>
                  <a:gd name="T25" fmla="*/ 82 h 86"/>
                  <a:gd name="T26" fmla="*/ 18 w 86"/>
                  <a:gd name="T27" fmla="*/ 78 h 86"/>
                  <a:gd name="T28" fmla="*/ 12 w 86"/>
                  <a:gd name="T29" fmla="*/ 74 h 86"/>
                  <a:gd name="T30" fmla="*/ 8 w 86"/>
                  <a:gd name="T31" fmla="*/ 68 h 86"/>
                  <a:gd name="T32" fmla="*/ 4 w 86"/>
                  <a:gd name="T33" fmla="*/ 60 h 86"/>
                  <a:gd name="T34" fmla="*/ 0 w 86"/>
                  <a:gd name="T35" fmla="*/ 52 h 86"/>
                  <a:gd name="T36" fmla="*/ 0 w 86"/>
                  <a:gd name="T37" fmla="*/ 42 h 86"/>
                  <a:gd name="T38" fmla="*/ 0 w 86"/>
                  <a:gd name="T39" fmla="*/ 42 h 86"/>
                  <a:gd name="T40" fmla="*/ 0 w 86"/>
                  <a:gd name="T41" fmla="*/ 34 h 86"/>
                  <a:gd name="T42" fmla="*/ 4 w 86"/>
                  <a:gd name="T43" fmla="*/ 26 h 86"/>
                  <a:gd name="T44" fmla="*/ 8 w 86"/>
                  <a:gd name="T45" fmla="*/ 18 h 86"/>
                  <a:gd name="T46" fmla="*/ 12 w 86"/>
                  <a:gd name="T47" fmla="*/ 12 h 86"/>
                  <a:gd name="T48" fmla="*/ 18 w 86"/>
                  <a:gd name="T49" fmla="*/ 8 h 86"/>
                  <a:gd name="T50" fmla="*/ 26 w 86"/>
                  <a:gd name="T51" fmla="*/ 4 h 86"/>
                  <a:gd name="T52" fmla="*/ 34 w 86"/>
                  <a:gd name="T53" fmla="*/ 0 h 86"/>
                  <a:gd name="T54" fmla="*/ 44 w 86"/>
                  <a:gd name="T55" fmla="*/ 0 h 86"/>
                  <a:gd name="T56" fmla="*/ 44 w 86"/>
                  <a:gd name="T57" fmla="*/ 0 h 86"/>
                  <a:gd name="T58" fmla="*/ 52 w 86"/>
                  <a:gd name="T59" fmla="*/ 0 h 86"/>
                  <a:gd name="T60" fmla="*/ 60 w 86"/>
                  <a:gd name="T61" fmla="*/ 4 h 86"/>
                  <a:gd name="T62" fmla="*/ 68 w 86"/>
                  <a:gd name="T63" fmla="*/ 8 h 86"/>
                  <a:gd name="T64" fmla="*/ 74 w 86"/>
                  <a:gd name="T65" fmla="*/ 12 h 86"/>
                  <a:gd name="T66" fmla="*/ 78 w 86"/>
                  <a:gd name="T67" fmla="*/ 18 h 86"/>
                  <a:gd name="T68" fmla="*/ 82 w 86"/>
                  <a:gd name="T69" fmla="*/ 26 h 86"/>
                  <a:gd name="T70" fmla="*/ 86 w 86"/>
                  <a:gd name="T71" fmla="*/ 34 h 86"/>
                  <a:gd name="T72" fmla="*/ 86 w 86"/>
                  <a:gd name="T73" fmla="*/ 42 h 86"/>
                  <a:gd name="T74" fmla="*/ 86 w 86"/>
                  <a:gd name="T7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6" y="42"/>
                    </a:moveTo>
                    <a:lnTo>
                      <a:pt x="86" y="42"/>
                    </a:lnTo>
                    <a:lnTo>
                      <a:pt x="86" y="52"/>
                    </a:lnTo>
                    <a:lnTo>
                      <a:pt x="82" y="60"/>
                    </a:lnTo>
                    <a:lnTo>
                      <a:pt x="78" y="68"/>
                    </a:lnTo>
                    <a:lnTo>
                      <a:pt x="74" y="74"/>
                    </a:lnTo>
                    <a:lnTo>
                      <a:pt x="68" y="78"/>
                    </a:lnTo>
                    <a:lnTo>
                      <a:pt x="60" y="82"/>
                    </a:lnTo>
                    <a:lnTo>
                      <a:pt x="52" y="86"/>
                    </a:lnTo>
                    <a:lnTo>
                      <a:pt x="44" y="86"/>
                    </a:lnTo>
                    <a:lnTo>
                      <a:pt x="44" y="86"/>
                    </a:lnTo>
                    <a:lnTo>
                      <a:pt x="34" y="86"/>
                    </a:lnTo>
                    <a:lnTo>
                      <a:pt x="26" y="82"/>
                    </a:lnTo>
                    <a:lnTo>
                      <a:pt x="18" y="78"/>
                    </a:lnTo>
                    <a:lnTo>
                      <a:pt x="12" y="74"/>
                    </a:lnTo>
                    <a:lnTo>
                      <a:pt x="8" y="68"/>
                    </a:lnTo>
                    <a:lnTo>
                      <a:pt x="4" y="60"/>
                    </a:lnTo>
                    <a:lnTo>
                      <a:pt x="0" y="52"/>
                    </a:lnTo>
                    <a:lnTo>
                      <a:pt x="0" y="42"/>
                    </a:lnTo>
                    <a:lnTo>
                      <a:pt x="0" y="42"/>
                    </a:lnTo>
                    <a:lnTo>
                      <a:pt x="0" y="34"/>
                    </a:lnTo>
                    <a:lnTo>
                      <a:pt x="4" y="26"/>
                    </a:lnTo>
                    <a:lnTo>
                      <a:pt x="8" y="18"/>
                    </a:lnTo>
                    <a:lnTo>
                      <a:pt x="12" y="12"/>
                    </a:lnTo>
                    <a:lnTo>
                      <a:pt x="18" y="8"/>
                    </a:lnTo>
                    <a:lnTo>
                      <a:pt x="26" y="4"/>
                    </a:lnTo>
                    <a:lnTo>
                      <a:pt x="34" y="0"/>
                    </a:lnTo>
                    <a:lnTo>
                      <a:pt x="44" y="0"/>
                    </a:lnTo>
                    <a:lnTo>
                      <a:pt x="44" y="0"/>
                    </a:lnTo>
                    <a:lnTo>
                      <a:pt x="52" y="0"/>
                    </a:lnTo>
                    <a:lnTo>
                      <a:pt x="60" y="4"/>
                    </a:lnTo>
                    <a:lnTo>
                      <a:pt x="68" y="8"/>
                    </a:lnTo>
                    <a:lnTo>
                      <a:pt x="74" y="12"/>
                    </a:lnTo>
                    <a:lnTo>
                      <a:pt x="78" y="18"/>
                    </a:lnTo>
                    <a:lnTo>
                      <a:pt x="82" y="26"/>
                    </a:lnTo>
                    <a:lnTo>
                      <a:pt x="86" y="3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Freeform 100"/>
              <p:cNvSpPr>
                <a:spLocks/>
              </p:cNvSpPr>
              <p:nvPr/>
            </p:nvSpPr>
            <p:spPr bwMode="auto">
              <a:xfrm>
                <a:off x="4227513" y="3544888"/>
                <a:ext cx="139700" cy="107950"/>
              </a:xfrm>
              <a:custGeom>
                <a:avLst/>
                <a:gdLst>
                  <a:gd name="T0" fmla="*/ 88 w 88"/>
                  <a:gd name="T1" fmla="*/ 34 h 68"/>
                  <a:gd name="T2" fmla="*/ 88 w 88"/>
                  <a:gd name="T3" fmla="*/ 34 h 68"/>
                  <a:gd name="T4" fmla="*/ 88 w 88"/>
                  <a:gd name="T5" fmla="*/ 40 h 68"/>
                  <a:gd name="T6" fmla="*/ 84 w 88"/>
                  <a:gd name="T7" fmla="*/ 48 h 68"/>
                  <a:gd name="T8" fmla="*/ 80 w 88"/>
                  <a:gd name="T9" fmla="*/ 54 h 68"/>
                  <a:gd name="T10" fmla="*/ 76 w 88"/>
                  <a:gd name="T11" fmla="*/ 58 h 68"/>
                  <a:gd name="T12" fmla="*/ 68 w 88"/>
                  <a:gd name="T13" fmla="*/ 62 h 68"/>
                  <a:gd name="T14" fmla="*/ 62 w 88"/>
                  <a:gd name="T15" fmla="*/ 66 h 68"/>
                  <a:gd name="T16" fmla="*/ 52 w 88"/>
                  <a:gd name="T17" fmla="*/ 68 h 68"/>
                  <a:gd name="T18" fmla="*/ 44 w 88"/>
                  <a:gd name="T19" fmla="*/ 68 h 68"/>
                  <a:gd name="T20" fmla="*/ 44 w 88"/>
                  <a:gd name="T21" fmla="*/ 68 h 68"/>
                  <a:gd name="T22" fmla="*/ 36 w 88"/>
                  <a:gd name="T23" fmla="*/ 68 h 68"/>
                  <a:gd name="T24" fmla="*/ 26 w 88"/>
                  <a:gd name="T25" fmla="*/ 66 h 68"/>
                  <a:gd name="T26" fmla="*/ 20 w 88"/>
                  <a:gd name="T27" fmla="*/ 62 h 68"/>
                  <a:gd name="T28" fmla="*/ 12 w 88"/>
                  <a:gd name="T29" fmla="*/ 58 h 68"/>
                  <a:gd name="T30" fmla="*/ 8 w 88"/>
                  <a:gd name="T31" fmla="*/ 54 h 68"/>
                  <a:gd name="T32" fmla="*/ 4 w 88"/>
                  <a:gd name="T33" fmla="*/ 48 h 68"/>
                  <a:gd name="T34" fmla="*/ 0 w 88"/>
                  <a:gd name="T35" fmla="*/ 40 h 68"/>
                  <a:gd name="T36" fmla="*/ 0 w 88"/>
                  <a:gd name="T37" fmla="*/ 34 h 68"/>
                  <a:gd name="T38" fmla="*/ 0 w 88"/>
                  <a:gd name="T39" fmla="*/ 34 h 68"/>
                  <a:gd name="T40" fmla="*/ 0 w 88"/>
                  <a:gd name="T41" fmla="*/ 28 h 68"/>
                  <a:gd name="T42" fmla="*/ 4 w 88"/>
                  <a:gd name="T43" fmla="*/ 20 h 68"/>
                  <a:gd name="T44" fmla="*/ 8 w 88"/>
                  <a:gd name="T45" fmla="*/ 14 h 68"/>
                  <a:gd name="T46" fmla="*/ 12 w 88"/>
                  <a:gd name="T47" fmla="*/ 10 h 68"/>
                  <a:gd name="T48" fmla="*/ 20 w 88"/>
                  <a:gd name="T49" fmla="*/ 6 h 68"/>
                  <a:gd name="T50" fmla="*/ 26 w 88"/>
                  <a:gd name="T51" fmla="*/ 2 h 68"/>
                  <a:gd name="T52" fmla="*/ 36 w 88"/>
                  <a:gd name="T53" fmla="*/ 0 h 68"/>
                  <a:gd name="T54" fmla="*/ 44 w 88"/>
                  <a:gd name="T55" fmla="*/ 0 h 68"/>
                  <a:gd name="T56" fmla="*/ 44 w 88"/>
                  <a:gd name="T57" fmla="*/ 0 h 68"/>
                  <a:gd name="T58" fmla="*/ 52 w 88"/>
                  <a:gd name="T59" fmla="*/ 0 h 68"/>
                  <a:gd name="T60" fmla="*/ 62 w 88"/>
                  <a:gd name="T61" fmla="*/ 2 h 68"/>
                  <a:gd name="T62" fmla="*/ 68 w 88"/>
                  <a:gd name="T63" fmla="*/ 6 h 68"/>
                  <a:gd name="T64" fmla="*/ 76 w 88"/>
                  <a:gd name="T65" fmla="*/ 10 h 68"/>
                  <a:gd name="T66" fmla="*/ 80 w 88"/>
                  <a:gd name="T67" fmla="*/ 14 h 68"/>
                  <a:gd name="T68" fmla="*/ 84 w 88"/>
                  <a:gd name="T69" fmla="*/ 20 h 68"/>
                  <a:gd name="T70" fmla="*/ 88 w 88"/>
                  <a:gd name="T71" fmla="*/ 28 h 68"/>
                  <a:gd name="T72" fmla="*/ 88 w 88"/>
                  <a:gd name="T73" fmla="*/ 34 h 68"/>
                  <a:gd name="T74" fmla="*/ 88 w 8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8">
                    <a:moveTo>
                      <a:pt x="88" y="34"/>
                    </a:moveTo>
                    <a:lnTo>
                      <a:pt x="88" y="34"/>
                    </a:lnTo>
                    <a:lnTo>
                      <a:pt x="88" y="40"/>
                    </a:lnTo>
                    <a:lnTo>
                      <a:pt x="84" y="48"/>
                    </a:lnTo>
                    <a:lnTo>
                      <a:pt x="80" y="54"/>
                    </a:lnTo>
                    <a:lnTo>
                      <a:pt x="76" y="58"/>
                    </a:lnTo>
                    <a:lnTo>
                      <a:pt x="68" y="62"/>
                    </a:lnTo>
                    <a:lnTo>
                      <a:pt x="62" y="66"/>
                    </a:lnTo>
                    <a:lnTo>
                      <a:pt x="52" y="68"/>
                    </a:lnTo>
                    <a:lnTo>
                      <a:pt x="44" y="68"/>
                    </a:lnTo>
                    <a:lnTo>
                      <a:pt x="44" y="68"/>
                    </a:lnTo>
                    <a:lnTo>
                      <a:pt x="36" y="68"/>
                    </a:lnTo>
                    <a:lnTo>
                      <a:pt x="26" y="66"/>
                    </a:lnTo>
                    <a:lnTo>
                      <a:pt x="20" y="62"/>
                    </a:lnTo>
                    <a:lnTo>
                      <a:pt x="12" y="58"/>
                    </a:lnTo>
                    <a:lnTo>
                      <a:pt x="8" y="54"/>
                    </a:lnTo>
                    <a:lnTo>
                      <a:pt x="4" y="48"/>
                    </a:lnTo>
                    <a:lnTo>
                      <a:pt x="0" y="40"/>
                    </a:lnTo>
                    <a:lnTo>
                      <a:pt x="0" y="34"/>
                    </a:lnTo>
                    <a:lnTo>
                      <a:pt x="0" y="34"/>
                    </a:lnTo>
                    <a:lnTo>
                      <a:pt x="0" y="28"/>
                    </a:lnTo>
                    <a:lnTo>
                      <a:pt x="4" y="20"/>
                    </a:lnTo>
                    <a:lnTo>
                      <a:pt x="8" y="14"/>
                    </a:lnTo>
                    <a:lnTo>
                      <a:pt x="12" y="10"/>
                    </a:lnTo>
                    <a:lnTo>
                      <a:pt x="20" y="6"/>
                    </a:lnTo>
                    <a:lnTo>
                      <a:pt x="26" y="2"/>
                    </a:lnTo>
                    <a:lnTo>
                      <a:pt x="36" y="0"/>
                    </a:lnTo>
                    <a:lnTo>
                      <a:pt x="44" y="0"/>
                    </a:lnTo>
                    <a:lnTo>
                      <a:pt x="44" y="0"/>
                    </a:lnTo>
                    <a:lnTo>
                      <a:pt x="52" y="0"/>
                    </a:lnTo>
                    <a:lnTo>
                      <a:pt x="62" y="2"/>
                    </a:lnTo>
                    <a:lnTo>
                      <a:pt x="68" y="6"/>
                    </a:lnTo>
                    <a:lnTo>
                      <a:pt x="76" y="10"/>
                    </a:lnTo>
                    <a:lnTo>
                      <a:pt x="80" y="14"/>
                    </a:lnTo>
                    <a:lnTo>
                      <a:pt x="84" y="20"/>
                    </a:lnTo>
                    <a:lnTo>
                      <a:pt x="88" y="28"/>
                    </a:lnTo>
                    <a:lnTo>
                      <a:pt x="88" y="34"/>
                    </a:lnTo>
                    <a:lnTo>
                      <a:pt x="8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Freeform 101"/>
              <p:cNvSpPr>
                <a:spLocks/>
              </p:cNvSpPr>
              <p:nvPr/>
            </p:nvSpPr>
            <p:spPr bwMode="auto">
              <a:xfrm>
                <a:off x="5767388" y="303688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Freeform 102"/>
              <p:cNvSpPr>
                <a:spLocks/>
              </p:cNvSpPr>
              <p:nvPr/>
            </p:nvSpPr>
            <p:spPr bwMode="auto">
              <a:xfrm>
                <a:off x="5929313" y="313848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Freeform 103"/>
              <p:cNvSpPr>
                <a:spLocks/>
              </p:cNvSpPr>
              <p:nvPr/>
            </p:nvSpPr>
            <p:spPr bwMode="auto">
              <a:xfrm>
                <a:off x="5865813" y="304323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71" name="グループ化 70"/>
          <p:cNvGrpSpPr/>
          <p:nvPr/>
        </p:nvGrpSpPr>
        <p:grpSpPr>
          <a:xfrm>
            <a:off x="5527066" y="4123090"/>
            <a:ext cx="1096962" cy="1455738"/>
            <a:chOff x="4152900" y="3857285"/>
            <a:chExt cx="1311275" cy="1646238"/>
          </a:xfrm>
        </p:grpSpPr>
        <p:grpSp>
          <p:nvGrpSpPr>
            <p:cNvPr id="70" name="グループ化 69"/>
            <p:cNvGrpSpPr/>
            <p:nvPr/>
          </p:nvGrpSpPr>
          <p:grpSpPr>
            <a:xfrm>
              <a:off x="4152900" y="3857285"/>
              <a:ext cx="854075" cy="1189038"/>
              <a:chOff x="4152900" y="4162425"/>
              <a:chExt cx="854075" cy="1189038"/>
            </a:xfrm>
          </p:grpSpPr>
          <p:sp>
            <p:nvSpPr>
              <p:cNvPr id="1072"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5"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6"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8"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7"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0"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8" name="グループ化 137"/>
            <p:cNvGrpSpPr/>
            <p:nvPr/>
          </p:nvGrpSpPr>
          <p:grpSpPr>
            <a:xfrm>
              <a:off x="4305300" y="4009685"/>
              <a:ext cx="854075" cy="1189038"/>
              <a:chOff x="4152900" y="4162425"/>
              <a:chExt cx="854075" cy="1189038"/>
            </a:xfrm>
          </p:grpSpPr>
          <p:sp>
            <p:nvSpPr>
              <p:cNvPr id="139"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62" name="グループ化 161"/>
            <p:cNvGrpSpPr/>
            <p:nvPr/>
          </p:nvGrpSpPr>
          <p:grpSpPr>
            <a:xfrm>
              <a:off x="4457700" y="4162085"/>
              <a:ext cx="854075" cy="1189038"/>
              <a:chOff x="4152900" y="4162425"/>
              <a:chExt cx="854075" cy="1189038"/>
            </a:xfrm>
          </p:grpSpPr>
          <p:sp>
            <p:nvSpPr>
              <p:cNvPr id="163"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6" name="グループ化 185"/>
            <p:cNvGrpSpPr/>
            <p:nvPr/>
          </p:nvGrpSpPr>
          <p:grpSpPr>
            <a:xfrm>
              <a:off x="4610100" y="4314485"/>
              <a:ext cx="854075" cy="1189038"/>
              <a:chOff x="4152900" y="4162425"/>
              <a:chExt cx="854075" cy="1189038"/>
            </a:xfrm>
          </p:grpSpPr>
          <p:sp>
            <p:nvSpPr>
              <p:cNvPr id="187"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3" name="グループ化 92"/>
          <p:cNvGrpSpPr/>
          <p:nvPr/>
        </p:nvGrpSpPr>
        <p:grpSpPr>
          <a:xfrm rot="21069312">
            <a:off x="7074704" y="4147071"/>
            <a:ext cx="873967" cy="698858"/>
            <a:chOff x="5090939" y="2503604"/>
            <a:chExt cx="1414463" cy="1079500"/>
          </a:xfrm>
        </p:grpSpPr>
        <p:sp>
          <p:nvSpPr>
            <p:cNvPr id="52" name="Freeform 32"/>
            <p:cNvSpPr>
              <a:spLocks/>
            </p:cNvSpPr>
            <p:nvPr/>
          </p:nvSpPr>
          <p:spPr bwMode="auto">
            <a:xfrm>
              <a:off x="5090939" y="2503604"/>
              <a:ext cx="1414463" cy="1079500"/>
            </a:xfrm>
            <a:custGeom>
              <a:avLst/>
              <a:gdLst>
                <a:gd name="T0" fmla="*/ 629 w 1782"/>
                <a:gd name="T1" fmla="*/ 647 h 1360"/>
                <a:gd name="T2" fmla="*/ 704 w 1782"/>
                <a:gd name="T3" fmla="*/ 854 h 1360"/>
                <a:gd name="T4" fmla="*/ 957 w 1782"/>
                <a:gd name="T5" fmla="*/ 910 h 1360"/>
                <a:gd name="T6" fmla="*/ 1281 w 1782"/>
                <a:gd name="T7" fmla="*/ 828 h 1360"/>
                <a:gd name="T8" fmla="*/ 1407 w 1782"/>
                <a:gd name="T9" fmla="*/ 695 h 1360"/>
                <a:gd name="T10" fmla="*/ 1359 w 1782"/>
                <a:gd name="T11" fmla="*/ 441 h 1360"/>
                <a:gd name="T12" fmla="*/ 1782 w 1782"/>
                <a:gd name="T13" fmla="*/ 178 h 1360"/>
                <a:gd name="T14" fmla="*/ 957 w 1782"/>
                <a:gd name="T15" fmla="*/ 0 h 1360"/>
                <a:gd name="T16" fmla="*/ 0 w 1782"/>
                <a:gd name="T17" fmla="*/ 469 h 1360"/>
                <a:gd name="T18" fmla="*/ 66 w 1782"/>
                <a:gd name="T19" fmla="*/ 826 h 1360"/>
                <a:gd name="T20" fmla="*/ 38 w 1782"/>
                <a:gd name="T21" fmla="*/ 929 h 1360"/>
                <a:gd name="T22" fmla="*/ 75 w 1782"/>
                <a:gd name="T23" fmla="*/ 976 h 1360"/>
                <a:gd name="T24" fmla="*/ 56 w 1782"/>
                <a:gd name="T25" fmla="*/ 1276 h 1360"/>
                <a:gd name="T26" fmla="*/ 104 w 1782"/>
                <a:gd name="T27" fmla="*/ 1294 h 1360"/>
                <a:gd name="T28" fmla="*/ 131 w 1782"/>
                <a:gd name="T29" fmla="*/ 1360 h 1360"/>
                <a:gd name="T30" fmla="*/ 188 w 1782"/>
                <a:gd name="T31" fmla="*/ 1350 h 1360"/>
                <a:gd name="T32" fmla="*/ 188 w 1782"/>
                <a:gd name="T33" fmla="*/ 1239 h 1360"/>
                <a:gd name="T34" fmla="*/ 197 w 1782"/>
                <a:gd name="T35" fmla="*/ 1202 h 1360"/>
                <a:gd name="T36" fmla="*/ 122 w 1782"/>
                <a:gd name="T37" fmla="*/ 957 h 1360"/>
                <a:gd name="T38" fmla="*/ 150 w 1782"/>
                <a:gd name="T39" fmla="*/ 892 h 1360"/>
                <a:gd name="T40" fmla="*/ 113 w 1782"/>
                <a:gd name="T41" fmla="*/ 844 h 1360"/>
                <a:gd name="T42" fmla="*/ 75 w 1782"/>
                <a:gd name="T43" fmla="*/ 516 h 1360"/>
                <a:gd name="T44" fmla="*/ 629 w 1782"/>
                <a:gd name="T45" fmla="*/ 64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82" h="1360">
                  <a:moveTo>
                    <a:pt x="629" y="647"/>
                  </a:moveTo>
                  <a:lnTo>
                    <a:pt x="704" y="854"/>
                  </a:lnTo>
                  <a:lnTo>
                    <a:pt x="957" y="910"/>
                  </a:lnTo>
                  <a:lnTo>
                    <a:pt x="1281" y="828"/>
                  </a:lnTo>
                  <a:lnTo>
                    <a:pt x="1407" y="695"/>
                  </a:lnTo>
                  <a:lnTo>
                    <a:pt x="1359" y="441"/>
                  </a:lnTo>
                  <a:lnTo>
                    <a:pt x="1782" y="178"/>
                  </a:lnTo>
                  <a:lnTo>
                    <a:pt x="957" y="0"/>
                  </a:lnTo>
                  <a:lnTo>
                    <a:pt x="0" y="469"/>
                  </a:lnTo>
                  <a:lnTo>
                    <a:pt x="66" y="826"/>
                  </a:lnTo>
                  <a:lnTo>
                    <a:pt x="38" y="929"/>
                  </a:lnTo>
                  <a:lnTo>
                    <a:pt x="75" y="976"/>
                  </a:lnTo>
                  <a:lnTo>
                    <a:pt x="56" y="1276"/>
                  </a:lnTo>
                  <a:lnTo>
                    <a:pt x="104" y="1294"/>
                  </a:lnTo>
                  <a:lnTo>
                    <a:pt x="131" y="1360"/>
                  </a:lnTo>
                  <a:lnTo>
                    <a:pt x="188" y="1350"/>
                  </a:lnTo>
                  <a:lnTo>
                    <a:pt x="188" y="1239"/>
                  </a:lnTo>
                  <a:lnTo>
                    <a:pt x="197" y="1202"/>
                  </a:lnTo>
                  <a:lnTo>
                    <a:pt x="122" y="957"/>
                  </a:lnTo>
                  <a:lnTo>
                    <a:pt x="150" y="892"/>
                  </a:lnTo>
                  <a:lnTo>
                    <a:pt x="113" y="844"/>
                  </a:lnTo>
                  <a:lnTo>
                    <a:pt x="75" y="516"/>
                  </a:lnTo>
                  <a:lnTo>
                    <a:pt x="629" y="6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33"/>
            <p:cNvSpPr>
              <a:spLocks/>
            </p:cNvSpPr>
            <p:nvPr/>
          </p:nvSpPr>
          <p:spPr bwMode="auto">
            <a:xfrm>
              <a:off x="5290964" y="2586154"/>
              <a:ext cx="1041400" cy="393700"/>
            </a:xfrm>
            <a:custGeom>
              <a:avLst/>
              <a:gdLst>
                <a:gd name="T0" fmla="*/ 91 w 1313"/>
                <a:gd name="T1" fmla="*/ 295 h 497"/>
                <a:gd name="T2" fmla="*/ 615 w 1313"/>
                <a:gd name="T3" fmla="*/ 234 h 497"/>
                <a:gd name="T4" fmla="*/ 0 w 1313"/>
                <a:gd name="T5" fmla="*/ 375 h 497"/>
                <a:gd name="T6" fmla="*/ 582 w 1313"/>
                <a:gd name="T7" fmla="*/ 497 h 497"/>
                <a:gd name="T8" fmla="*/ 1313 w 1313"/>
                <a:gd name="T9" fmla="*/ 112 h 497"/>
                <a:gd name="T10" fmla="*/ 714 w 1313"/>
                <a:gd name="T11" fmla="*/ 0 h 497"/>
                <a:gd name="T12" fmla="*/ 91 w 1313"/>
                <a:gd name="T13" fmla="*/ 295 h 497"/>
              </a:gdLst>
              <a:ahLst/>
              <a:cxnLst>
                <a:cxn ang="0">
                  <a:pos x="T0" y="T1"/>
                </a:cxn>
                <a:cxn ang="0">
                  <a:pos x="T2" y="T3"/>
                </a:cxn>
                <a:cxn ang="0">
                  <a:pos x="T4" y="T5"/>
                </a:cxn>
                <a:cxn ang="0">
                  <a:pos x="T6" y="T7"/>
                </a:cxn>
                <a:cxn ang="0">
                  <a:pos x="T8" y="T9"/>
                </a:cxn>
                <a:cxn ang="0">
                  <a:pos x="T10" y="T11"/>
                </a:cxn>
                <a:cxn ang="0">
                  <a:pos x="T12" y="T13"/>
                </a:cxn>
              </a:cxnLst>
              <a:rect l="0" t="0" r="r" b="b"/>
              <a:pathLst>
                <a:path w="1313" h="497">
                  <a:moveTo>
                    <a:pt x="91" y="295"/>
                  </a:moveTo>
                  <a:lnTo>
                    <a:pt x="615" y="234"/>
                  </a:lnTo>
                  <a:lnTo>
                    <a:pt x="0" y="375"/>
                  </a:lnTo>
                  <a:lnTo>
                    <a:pt x="582" y="497"/>
                  </a:lnTo>
                  <a:lnTo>
                    <a:pt x="1313" y="112"/>
                  </a:lnTo>
                  <a:lnTo>
                    <a:pt x="714" y="0"/>
                  </a:lnTo>
                  <a:lnTo>
                    <a:pt x="91" y="295"/>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p:cNvSpPr>
            <p:nvPr/>
          </p:nvSpPr>
          <p:spPr bwMode="auto">
            <a:xfrm>
              <a:off x="5930727" y="2957629"/>
              <a:ext cx="238125" cy="163512"/>
            </a:xfrm>
            <a:custGeom>
              <a:avLst/>
              <a:gdLst>
                <a:gd name="T0" fmla="*/ 264 w 300"/>
                <a:gd name="T1" fmla="*/ 0 h 207"/>
                <a:gd name="T2" fmla="*/ 300 w 300"/>
                <a:gd name="T3" fmla="*/ 94 h 207"/>
                <a:gd name="T4" fmla="*/ 188 w 300"/>
                <a:gd name="T5" fmla="*/ 179 h 207"/>
                <a:gd name="T6" fmla="*/ 0 w 300"/>
                <a:gd name="T7" fmla="*/ 207 h 207"/>
                <a:gd name="T8" fmla="*/ 207 w 300"/>
                <a:gd name="T9" fmla="*/ 103 h 207"/>
                <a:gd name="T10" fmla="*/ 264 w 300"/>
                <a:gd name="T11" fmla="*/ 0 h 207"/>
              </a:gdLst>
              <a:ahLst/>
              <a:cxnLst>
                <a:cxn ang="0">
                  <a:pos x="T0" y="T1"/>
                </a:cxn>
                <a:cxn ang="0">
                  <a:pos x="T2" y="T3"/>
                </a:cxn>
                <a:cxn ang="0">
                  <a:pos x="T4" y="T5"/>
                </a:cxn>
                <a:cxn ang="0">
                  <a:pos x="T6" y="T7"/>
                </a:cxn>
                <a:cxn ang="0">
                  <a:pos x="T8" y="T9"/>
                </a:cxn>
                <a:cxn ang="0">
                  <a:pos x="T10" y="T11"/>
                </a:cxn>
              </a:cxnLst>
              <a:rect l="0" t="0" r="r" b="b"/>
              <a:pathLst>
                <a:path w="300" h="207">
                  <a:moveTo>
                    <a:pt x="264" y="0"/>
                  </a:moveTo>
                  <a:lnTo>
                    <a:pt x="300" y="94"/>
                  </a:lnTo>
                  <a:lnTo>
                    <a:pt x="188" y="179"/>
                  </a:lnTo>
                  <a:lnTo>
                    <a:pt x="0" y="207"/>
                  </a:lnTo>
                  <a:lnTo>
                    <a:pt x="207" y="103"/>
                  </a:lnTo>
                  <a:lnTo>
                    <a:pt x="264" y="0"/>
                  </a:lnTo>
                  <a:close/>
                </a:path>
              </a:pathLst>
            </a:custGeom>
            <a:solidFill>
              <a:srgbClr val="3F3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35"/>
            <p:cNvSpPr>
              <a:spLocks/>
            </p:cNvSpPr>
            <p:nvPr/>
          </p:nvSpPr>
          <p:spPr bwMode="auto">
            <a:xfrm>
              <a:off x="5819602" y="2614729"/>
              <a:ext cx="401638" cy="141287"/>
            </a:xfrm>
            <a:custGeom>
              <a:avLst/>
              <a:gdLst>
                <a:gd name="T0" fmla="*/ 300 w 506"/>
                <a:gd name="T1" fmla="*/ 179 h 179"/>
                <a:gd name="T2" fmla="*/ 506 w 506"/>
                <a:gd name="T3" fmla="*/ 95 h 179"/>
                <a:gd name="T4" fmla="*/ 0 w 506"/>
                <a:gd name="T5" fmla="*/ 0 h 179"/>
                <a:gd name="T6" fmla="*/ 300 w 506"/>
                <a:gd name="T7" fmla="*/ 179 h 179"/>
              </a:gdLst>
              <a:ahLst/>
              <a:cxnLst>
                <a:cxn ang="0">
                  <a:pos x="T0" y="T1"/>
                </a:cxn>
                <a:cxn ang="0">
                  <a:pos x="T2" y="T3"/>
                </a:cxn>
                <a:cxn ang="0">
                  <a:pos x="T4" y="T5"/>
                </a:cxn>
                <a:cxn ang="0">
                  <a:pos x="T6" y="T7"/>
                </a:cxn>
              </a:cxnLst>
              <a:rect l="0" t="0" r="r" b="b"/>
              <a:pathLst>
                <a:path w="506" h="179">
                  <a:moveTo>
                    <a:pt x="300" y="179"/>
                  </a:moveTo>
                  <a:lnTo>
                    <a:pt x="506" y="95"/>
                  </a:lnTo>
                  <a:lnTo>
                    <a:pt x="0" y="0"/>
                  </a:lnTo>
                  <a:lnTo>
                    <a:pt x="300" y="179"/>
                  </a:lnTo>
                  <a:close/>
                </a:path>
              </a:pathLst>
            </a:cu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55"/>
            <p:cNvSpPr>
              <a:spLocks/>
            </p:cNvSpPr>
            <p:nvPr/>
          </p:nvSpPr>
          <p:spPr bwMode="auto">
            <a:xfrm>
              <a:off x="5176664" y="3379904"/>
              <a:ext cx="25400" cy="133350"/>
            </a:xfrm>
            <a:custGeom>
              <a:avLst/>
              <a:gdLst>
                <a:gd name="T0" fmla="*/ 13 w 32"/>
                <a:gd name="T1" fmla="*/ 0 h 168"/>
                <a:gd name="T2" fmla="*/ 0 w 32"/>
                <a:gd name="T3" fmla="*/ 107 h 168"/>
                <a:gd name="T4" fmla="*/ 19 w 32"/>
                <a:gd name="T5" fmla="*/ 168 h 168"/>
                <a:gd name="T6" fmla="*/ 32 w 32"/>
                <a:gd name="T7" fmla="*/ 94 h 168"/>
                <a:gd name="T8" fmla="*/ 13 w 32"/>
                <a:gd name="T9" fmla="*/ 0 h 168"/>
              </a:gdLst>
              <a:ahLst/>
              <a:cxnLst>
                <a:cxn ang="0">
                  <a:pos x="T0" y="T1"/>
                </a:cxn>
                <a:cxn ang="0">
                  <a:pos x="T2" y="T3"/>
                </a:cxn>
                <a:cxn ang="0">
                  <a:pos x="T4" y="T5"/>
                </a:cxn>
                <a:cxn ang="0">
                  <a:pos x="T6" y="T7"/>
                </a:cxn>
                <a:cxn ang="0">
                  <a:pos x="T8" y="T9"/>
                </a:cxn>
              </a:cxnLst>
              <a:rect l="0" t="0" r="r" b="b"/>
              <a:pathLst>
                <a:path w="32" h="168">
                  <a:moveTo>
                    <a:pt x="13" y="0"/>
                  </a:moveTo>
                  <a:lnTo>
                    <a:pt x="0" y="107"/>
                  </a:lnTo>
                  <a:lnTo>
                    <a:pt x="19" y="168"/>
                  </a:lnTo>
                  <a:lnTo>
                    <a:pt x="32" y="94"/>
                  </a:lnTo>
                  <a:lnTo>
                    <a:pt x="13"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56"/>
            <p:cNvSpPr>
              <a:spLocks/>
            </p:cNvSpPr>
            <p:nvPr/>
          </p:nvSpPr>
          <p:spPr bwMode="auto">
            <a:xfrm>
              <a:off x="5151264" y="3205279"/>
              <a:ext cx="23813" cy="25400"/>
            </a:xfrm>
            <a:custGeom>
              <a:avLst/>
              <a:gdLst>
                <a:gd name="T0" fmla="*/ 6 w 31"/>
                <a:gd name="T1" fmla="*/ 0 h 32"/>
                <a:gd name="T2" fmla="*/ 0 w 31"/>
                <a:gd name="T3" fmla="*/ 32 h 32"/>
                <a:gd name="T4" fmla="*/ 31 w 31"/>
                <a:gd name="T5" fmla="*/ 11 h 32"/>
                <a:gd name="T6" fmla="*/ 6 w 31"/>
                <a:gd name="T7" fmla="*/ 0 h 32"/>
              </a:gdLst>
              <a:ahLst/>
              <a:cxnLst>
                <a:cxn ang="0">
                  <a:pos x="T0" y="T1"/>
                </a:cxn>
                <a:cxn ang="0">
                  <a:pos x="T2" y="T3"/>
                </a:cxn>
                <a:cxn ang="0">
                  <a:pos x="T4" y="T5"/>
                </a:cxn>
                <a:cxn ang="0">
                  <a:pos x="T6" y="T7"/>
                </a:cxn>
              </a:cxnLst>
              <a:rect l="0" t="0" r="r" b="b"/>
              <a:pathLst>
                <a:path w="31" h="32">
                  <a:moveTo>
                    <a:pt x="6" y="0"/>
                  </a:moveTo>
                  <a:lnTo>
                    <a:pt x="0" y="32"/>
                  </a:lnTo>
                  <a:lnTo>
                    <a:pt x="31" y="11"/>
                  </a:lnTo>
                  <a:lnTo>
                    <a:pt x="6" y="0"/>
                  </a:lnTo>
                  <a:close/>
                </a:path>
              </a:pathLst>
            </a:custGeom>
            <a:solidFill>
              <a:srgbClr val="FFF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0" name="テキスト ボックス 209"/>
          <p:cNvSpPr txBox="1"/>
          <p:nvPr/>
        </p:nvSpPr>
        <p:spPr>
          <a:xfrm>
            <a:off x="1863040" y="6368678"/>
            <a:ext cx="784976" cy="249455"/>
          </a:xfrm>
          <a:prstGeom prst="rect">
            <a:avLst/>
          </a:prstGeom>
          <a:noFill/>
        </p:spPr>
        <p:txBody>
          <a:bodyPr wrap="square" rtlCol="0">
            <a:spAutoFit/>
          </a:bodyP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月上旬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1" name="テキスト ボックス 210"/>
          <p:cNvSpPr txBox="1"/>
          <p:nvPr/>
        </p:nvSpPr>
        <p:spPr>
          <a:xfrm>
            <a:off x="3651732" y="6386474"/>
            <a:ext cx="542136" cy="249455"/>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8/18</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2" name="テキスト ボックス 211"/>
          <p:cNvSpPr txBox="1"/>
          <p:nvPr/>
        </p:nvSpPr>
        <p:spPr>
          <a:xfrm>
            <a:off x="5036348" y="6386473"/>
            <a:ext cx="445956" cy="249455"/>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9/1</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3" name="テキスト ボックス 212"/>
          <p:cNvSpPr txBox="1"/>
          <p:nvPr/>
        </p:nvSpPr>
        <p:spPr>
          <a:xfrm>
            <a:off x="6646693" y="6382451"/>
            <a:ext cx="530915" cy="276999"/>
          </a:xfrm>
          <a:prstGeom prst="rect">
            <a:avLst/>
          </a:prstGeom>
          <a:noFill/>
        </p:spPr>
        <p:txBody>
          <a:bodyPr wrap="none" rtlCol="0">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4" name="テキスト ボックス 213"/>
          <p:cNvSpPr txBox="1"/>
          <p:nvPr/>
        </p:nvSpPr>
        <p:spPr>
          <a:xfrm>
            <a:off x="7921278" y="6372700"/>
            <a:ext cx="891591"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12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月上旬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752716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enPiT</a:t>
            </a:r>
            <a:r>
              <a:rPr kumimoji="1" lang="ja-JP" altLang="en-US" dirty="0" smtClean="0"/>
              <a:t>に参加する利点</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sz="2400" b="1" dirty="0" smtClean="0">
                <a:solidFill>
                  <a:srgbClr val="7030A0"/>
                </a:solidFill>
              </a:rPr>
              <a:t>単位が取れ</a:t>
            </a:r>
            <a:r>
              <a:rPr lang="ja-JP" altLang="en-US" sz="2400" b="1" dirty="0">
                <a:solidFill>
                  <a:srgbClr val="7030A0"/>
                </a:solidFill>
              </a:rPr>
              <a:t>る</a:t>
            </a:r>
            <a:endParaRPr kumimoji="1" lang="en-US" altLang="ja-JP" sz="2400" b="1" dirty="0" smtClean="0">
              <a:solidFill>
                <a:srgbClr val="7030A0"/>
              </a:solidFill>
            </a:endParaRPr>
          </a:p>
          <a:p>
            <a:pPr lvl="1"/>
            <a:r>
              <a:rPr lang="ja-JP" altLang="en-US" sz="1800" dirty="0" smtClean="0"/>
              <a:t>筑波大では最大</a:t>
            </a:r>
            <a:r>
              <a:rPr lang="en-US" altLang="ja-JP" sz="1800" dirty="0" smtClean="0"/>
              <a:t>6</a:t>
            </a:r>
            <a:r>
              <a:rPr lang="ja-JP" altLang="en-US" sz="1800" dirty="0" smtClean="0"/>
              <a:t>単位</a:t>
            </a:r>
            <a:endParaRPr kumimoji="1" lang="en-US" altLang="ja-JP" sz="1800" dirty="0" smtClean="0"/>
          </a:p>
          <a:p>
            <a:r>
              <a:rPr kumimoji="1" lang="ja-JP" altLang="en-US" sz="2400" b="1" dirty="0" smtClean="0">
                <a:solidFill>
                  <a:srgbClr val="7030A0"/>
                </a:solidFill>
              </a:rPr>
              <a:t>ソフトウェア開発のプロセスを経験的に学習できる</a:t>
            </a:r>
            <a:endParaRPr lang="en-US" altLang="ja-JP" sz="1800" dirty="0"/>
          </a:p>
          <a:p>
            <a:endParaRPr kumimoji="1" lang="en-US" altLang="ja-JP" sz="2400" b="1" dirty="0" smtClean="0">
              <a:solidFill>
                <a:srgbClr val="7030A0"/>
              </a:solidFill>
            </a:endParaRPr>
          </a:p>
          <a:p>
            <a:r>
              <a:rPr kumimoji="1" lang="ja-JP" altLang="en-US" sz="2400" b="1" dirty="0" smtClean="0">
                <a:solidFill>
                  <a:srgbClr val="7030A0"/>
                </a:solidFill>
              </a:rPr>
              <a:t>グループによる開発を経験できる</a:t>
            </a:r>
            <a:endParaRPr kumimoji="1" lang="en-US" altLang="ja-JP" sz="2400" b="1" dirty="0" smtClean="0">
              <a:solidFill>
                <a:srgbClr val="7030A0"/>
              </a:solidFill>
            </a:endParaRPr>
          </a:p>
          <a:p>
            <a:pPr lvl="1"/>
            <a:r>
              <a:rPr kumimoji="1" lang="ja-JP" altLang="en-US" sz="1800" dirty="0" smtClean="0"/>
              <a:t>チームワークが大切</a:t>
            </a:r>
            <a:endParaRPr kumimoji="1" lang="en-US" altLang="ja-JP" sz="1800" dirty="0" smtClean="0"/>
          </a:p>
          <a:p>
            <a:r>
              <a:rPr kumimoji="1" lang="ja-JP" altLang="en-US" sz="2400" b="1" dirty="0" smtClean="0">
                <a:solidFill>
                  <a:srgbClr val="7030A0"/>
                </a:solidFill>
              </a:rPr>
              <a:t>成果物がある</a:t>
            </a:r>
            <a:endParaRPr kumimoji="1" lang="en-US" altLang="ja-JP" b="1" dirty="0" smtClean="0">
              <a:solidFill>
                <a:srgbClr val="7030A0"/>
              </a:solidFill>
            </a:endParaRPr>
          </a:p>
          <a:p>
            <a:pPr lvl="1"/>
            <a:r>
              <a:rPr kumimoji="1" lang="ja-JP" altLang="en-US" sz="1800" dirty="0" smtClean="0"/>
              <a:t>成果物を就活，研究</a:t>
            </a:r>
            <a:r>
              <a:rPr lang="ja-JP" altLang="en-US" sz="1800" dirty="0"/>
              <a:t>，</a:t>
            </a:r>
            <a:r>
              <a:rPr kumimoji="1" lang="ja-JP" altLang="en-US" sz="1800" dirty="0" smtClean="0"/>
              <a:t>実生活に活用してください</a:t>
            </a:r>
            <a:endParaRPr kumimoji="1" lang="en-US" altLang="ja-JP" sz="1800" dirty="0" smtClean="0"/>
          </a:p>
          <a:p>
            <a:pPr lvl="2"/>
            <a:r>
              <a:rPr lang="ja-JP" altLang="en-US" sz="1600" dirty="0"/>
              <a:t>修了証も発行</a:t>
            </a:r>
            <a:r>
              <a:rPr lang="ja-JP" altLang="en-US" sz="1600" dirty="0" smtClean="0"/>
              <a:t>されます</a:t>
            </a:r>
            <a:endParaRPr lang="ja-JP" altLang="en-US" sz="1600" dirty="0"/>
          </a:p>
          <a:p>
            <a:pPr lvl="2"/>
            <a:r>
              <a:rPr lang="ja-JP" altLang="en-US" sz="1600" dirty="0" smtClean="0"/>
              <a:t>研究のデモプログラム</a:t>
            </a:r>
            <a:r>
              <a:rPr lang="en-US" altLang="ja-JP" sz="1600" dirty="0" smtClean="0"/>
              <a:t>(</a:t>
            </a:r>
            <a:r>
              <a:rPr lang="ja-JP" altLang="en-US" sz="1600" dirty="0" smtClean="0"/>
              <a:t>成果を分かりやすくアピール</a:t>
            </a:r>
            <a:r>
              <a:rPr lang="en-US" altLang="ja-JP" sz="1600" dirty="0" smtClean="0"/>
              <a:t>)</a:t>
            </a:r>
          </a:p>
          <a:p>
            <a:pPr lvl="2"/>
            <a:r>
              <a:rPr lang="ja-JP" altLang="en-US" sz="1600" dirty="0"/>
              <a:t>自分のアイデア</a:t>
            </a:r>
            <a:r>
              <a:rPr lang="ja-JP" altLang="en-US" sz="1600" dirty="0" smtClean="0"/>
              <a:t>を実現して宣伝</a:t>
            </a:r>
            <a:endParaRPr lang="en-US" altLang="ja-JP" sz="1600" dirty="0" smtClean="0"/>
          </a:p>
          <a:p>
            <a:r>
              <a:rPr kumimoji="1" lang="ja-JP" altLang="en-US" sz="2400" b="1" dirty="0" smtClean="0">
                <a:solidFill>
                  <a:srgbClr val="7030A0"/>
                </a:solidFill>
              </a:rPr>
              <a:t>優秀な</a:t>
            </a:r>
            <a:r>
              <a:rPr lang="ja-JP" altLang="en-US" sz="2400" b="1" dirty="0">
                <a:solidFill>
                  <a:srgbClr val="7030A0"/>
                </a:solidFill>
              </a:rPr>
              <a:t>グループ</a:t>
            </a:r>
            <a:r>
              <a:rPr kumimoji="1" lang="ja-JP" altLang="en-US" sz="2400" b="1" dirty="0" smtClean="0">
                <a:solidFill>
                  <a:srgbClr val="7030A0"/>
                </a:solidFill>
              </a:rPr>
              <a:t>には賞や外部発表も</a:t>
            </a:r>
            <a:endParaRPr kumimoji="1" lang="en-US" altLang="ja-JP" sz="2400" b="1" dirty="0" smtClean="0">
              <a:solidFill>
                <a:srgbClr val="7030A0"/>
              </a:solidFill>
            </a:endParaRPr>
          </a:p>
          <a:p>
            <a:pPr lvl="1"/>
            <a:r>
              <a:rPr lang="ja-JP" altLang="en-US" sz="1800" dirty="0" smtClean="0"/>
              <a:t>業績になります．履歴書にも堂々と書いてください．</a:t>
            </a:r>
            <a:endParaRPr lang="en-US" altLang="ja-JP" sz="1800" dirty="0" smtClean="0"/>
          </a:p>
        </p:txBody>
      </p:sp>
    </p:spTree>
    <p:extLst>
      <p:ext uri="{BB962C8B-B14F-4D97-AF65-F5344CB8AC3E}">
        <p14:creationId xmlns:p14="http://schemas.microsoft.com/office/powerpoint/2010/main" val="126579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enPiT</a:t>
            </a:r>
            <a:r>
              <a:rPr kumimoji="1" lang="en-US" altLang="ja-JP" dirty="0" smtClean="0"/>
              <a:t> </a:t>
            </a:r>
            <a:r>
              <a:rPr kumimoji="1" lang="en-US" altLang="ja-JP" dirty="0" err="1" smtClean="0"/>
              <a:t>BizApp</a:t>
            </a:r>
            <a:r>
              <a:rPr kumimoji="1" lang="ja-JP" altLang="en-US" dirty="0" smtClean="0"/>
              <a:t>とは？</a:t>
            </a:r>
            <a:endParaRPr kumimoji="1" lang="ja-JP" altLang="en-US" dirty="0"/>
          </a:p>
        </p:txBody>
      </p:sp>
      <p:sp>
        <p:nvSpPr>
          <p:cNvPr id="3" name="コンテンツ プレースホルダー 2"/>
          <p:cNvSpPr>
            <a:spLocks noGrp="1"/>
          </p:cNvSpPr>
          <p:nvPr>
            <p:ph idx="1"/>
          </p:nvPr>
        </p:nvSpPr>
        <p:spPr/>
        <p:txBody>
          <a:bodyPr/>
          <a:lstStyle/>
          <a:p>
            <a:r>
              <a:rPr lang="en-US" altLang="ja-JP" dirty="0" err="1" smtClean="0"/>
              <a:t>enPiT</a:t>
            </a:r>
            <a:r>
              <a:rPr lang="en-US" altLang="ja-JP" dirty="0" smtClean="0"/>
              <a:t> </a:t>
            </a:r>
            <a:r>
              <a:rPr lang="en-US" altLang="ja-JP" sz="1800" dirty="0" smtClean="0"/>
              <a:t>(E</a:t>
            </a:r>
            <a:r>
              <a:rPr lang="en-US" altLang="ja-JP" sz="1800" dirty="0" smtClean="0">
                <a:solidFill>
                  <a:schemeClr val="bg1">
                    <a:lumMod val="75000"/>
                  </a:schemeClr>
                </a:solidFill>
              </a:rPr>
              <a:t>ducational</a:t>
            </a:r>
            <a:r>
              <a:rPr lang="en-US" altLang="ja-JP" sz="1800" dirty="0" smtClean="0"/>
              <a:t> N</a:t>
            </a:r>
            <a:r>
              <a:rPr lang="en-US" altLang="ja-JP" sz="1800" dirty="0" smtClean="0">
                <a:solidFill>
                  <a:schemeClr val="bg1">
                    <a:lumMod val="75000"/>
                  </a:schemeClr>
                </a:solidFill>
              </a:rPr>
              <a:t>etwork</a:t>
            </a:r>
            <a:r>
              <a:rPr lang="en-US" altLang="ja-JP" sz="1800" dirty="0" smtClean="0"/>
              <a:t> </a:t>
            </a:r>
            <a:r>
              <a:rPr lang="en-US" altLang="ja-JP" sz="1800" dirty="0" smtClean="0">
                <a:solidFill>
                  <a:schemeClr val="bg1">
                    <a:lumMod val="75000"/>
                  </a:schemeClr>
                </a:solidFill>
              </a:rPr>
              <a:t>for</a:t>
            </a:r>
            <a:r>
              <a:rPr lang="en-US" altLang="ja-JP" sz="1800" dirty="0" smtClean="0"/>
              <a:t> P</a:t>
            </a:r>
            <a:r>
              <a:rPr lang="en-US" altLang="ja-JP" sz="1800" dirty="0" smtClean="0">
                <a:solidFill>
                  <a:schemeClr val="bg1">
                    <a:lumMod val="75000"/>
                  </a:schemeClr>
                </a:solidFill>
              </a:rPr>
              <a:t>ractical</a:t>
            </a:r>
            <a:r>
              <a:rPr lang="en-US" altLang="ja-JP" sz="1800" dirty="0" smtClean="0"/>
              <a:t> I</a:t>
            </a:r>
            <a:r>
              <a:rPr lang="en-US" altLang="ja-JP" sz="1800" dirty="0" smtClean="0">
                <a:solidFill>
                  <a:schemeClr val="bg1">
                    <a:lumMod val="75000"/>
                  </a:schemeClr>
                </a:solidFill>
              </a:rPr>
              <a:t>nformation</a:t>
            </a:r>
            <a:r>
              <a:rPr lang="en-US" altLang="ja-JP" sz="1800" dirty="0" smtClean="0"/>
              <a:t> T</a:t>
            </a:r>
            <a:r>
              <a:rPr lang="en-US" altLang="ja-JP" sz="1800" dirty="0" smtClean="0">
                <a:solidFill>
                  <a:schemeClr val="bg1">
                    <a:lumMod val="75000"/>
                  </a:schemeClr>
                </a:solidFill>
              </a:rPr>
              <a:t>echnology</a:t>
            </a:r>
            <a:r>
              <a:rPr lang="en-US" altLang="ja-JP" sz="1800" dirty="0" smtClean="0"/>
              <a:t>)</a:t>
            </a:r>
          </a:p>
          <a:p>
            <a:pPr lvl="1"/>
            <a:r>
              <a:rPr lang="ja-JP" altLang="en-US" sz="2000" dirty="0" smtClean="0"/>
              <a:t>分野</a:t>
            </a:r>
            <a:r>
              <a:rPr lang="ja-JP" altLang="en-US" sz="2000" dirty="0"/>
              <a:t>・地域を越えた実践的情報教育協働</a:t>
            </a:r>
            <a:r>
              <a:rPr lang="ja-JP" altLang="en-US" sz="2000" dirty="0" smtClean="0"/>
              <a:t>ネットワーク</a:t>
            </a:r>
            <a:endParaRPr lang="en-US" altLang="ja-JP" sz="2000" dirty="0" smtClean="0"/>
          </a:p>
          <a:p>
            <a:pPr lvl="1"/>
            <a:endParaRPr kumimoji="1" lang="en-US" altLang="ja-JP" sz="2000" dirty="0"/>
          </a:p>
          <a:p>
            <a:r>
              <a:rPr lang="ja-JP" altLang="en-US" dirty="0" smtClean="0"/>
              <a:t>ビジネスアプリケーション分野</a:t>
            </a:r>
            <a:endParaRPr lang="en-US" altLang="ja-JP" dirty="0" smtClean="0"/>
          </a:p>
          <a:p>
            <a:pPr lvl="1"/>
            <a:r>
              <a:rPr lang="ja-JP" altLang="en-US" dirty="0" smtClean="0"/>
              <a:t>先端的な情報技術を使って実際の世の中のニーズに応え，問題解決を行える人材を育成する</a:t>
            </a:r>
            <a:endParaRPr lang="en-US" altLang="ja-JP" dirty="0" smtClean="0"/>
          </a:p>
          <a:p>
            <a:pPr lvl="1"/>
            <a:r>
              <a:rPr lang="ja-JP" altLang="en-US" dirty="0" smtClean="0"/>
              <a:t>技術を提供する側と社会的にその技術を必要とする側をつなぐ</a:t>
            </a:r>
            <a:endParaRPr kumimoji="1" lang="ja-JP" altLang="en-US" dirty="0"/>
          </a:p>
        </p:txBody>
      </p:sp>
    </p:spTree>
    <p:extLst>
      <p:ext uri="{BB962C8B-B14F-4D97-AF65-F5344CB8AC3E}">
        <p14:creationId xmlns:p14="http://schemas.microsoft.com/office/powerpoint/2010/main" val="2804613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8"/>
          <p:cNvSpPr>
            <a:spLocks noChangeAspect="1" noChangeArrowheads="1" noTextEdit="1"/>
          </p:cNvSpPr>
          <p:nvPr/>
        </p:nvSpPr>
        <p:spPr bwMode="auto">
          <a:xfrm>
            <a:off x="539750" y="935038"/>
            <a:ext cx="3606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タイトル 71"/>
          <p:cNvSpPr>
            <a:spLocks noGrp="1"/>
          </p:cNvSpPr>
          <p:nvPr>
            <p:ph type="title"/>
          </p:nvPr>
        </p:nvSpPr>
        <p:spPr/>
        <p:txBody>
          <a:bodyPr>
            <a:normAutofit/>
          </a:bodyPr>
          <a:lstStyle/>
          <a:p>
            <a:r>
              <a:rPr lang="en-US" altLang="ja-JP" dirty="0" err="1" smtClean="0"/>
              <a:t>enPiT</a:t>
            </a:r>
            <a:r>
              <a:rPr lang="ja-JP" altLang="en-US" dirty="0" smtClean="0"/>
              <a:t>の一年</a:t>
            </a:r>
            <a:endParaRPr kumimoji="1" lang="ja-JP" altLang="en-US" dirty="0"/>
          </a:p>
        </p:txBody>
      </p:sp>
      <p:sp>
        <p:nvSpPr>
          <p:cNvPr id="73" name="コンテンツ プレースホルダー 72"/>
          <p:cNvSpPr>
            <a:spLocks noGrp="1"/>
          </p:cNvSpPr>
          <p:nvPr>
            <p:ph idx="1"/>
          </p:nvPr>
        </p:nvSpPr>
        <p:spPr>
          <a:xfrm>
            <a:off x="457200" y="1052737"/>
            <a:ext cx="8229600" cy="3226878"/>
          </a:xfrm>
        </p:spPr>
        <p:txBody>
          <a:bodyPr>
            <a:normAutofit fontScale="85000" lnSpcReduction="20000"/>
          </a:bodyPr>
          <a:lstStyle/>
          <a:p>
            <a:r>
              <a:rPr kumimoji="1" lang="ja-JP" altLang="en-US" sz="2400" dirty="0" smtClean="0"/>
              <a:t>事前学習</a:t>
            </a:r>
            <a:endParaRPr kumimoji="1" lang="en-US" altLang="ja-JP" sz="2400" dirty="0" smtClean="0"/>
          </a:p>
          <a:p>
            <a:pPr lvl="1"/>
            <a:r>
              <a:rPr lang="ja-JP" altLang="en-US" sz="1800" dirty="0" smtClean="0"/>
              <a:t>必要となる知識の習得．書籍などを指示 </a:t>
            </a:r>
            <a:r>
              <a:rPr lang="en-US" altLang="ja-JP" sz="1800" dirty="0" smtClean="0"/>
              <a:t>(</a:t>
            </a:r>
            <a:r>
              <a:rPr lang="en-US" altLang="ja-JP" sz="1800" dirty="0"/>
              <a:t>4</a:t>
            </a:r>
            <a:r>
              <a:rPr lang="ja-JP" altLang="en-US" sz="1800" dirty="0"/>
              <a:t>～</a:t>
            </a:r>
            <a:r>
              <a:rPr lang="en-US" altLang="ja-JP" sz="1800" dirty="0"/>
              <a:t>6</a:t>
            </a:r>
            <a:r>
              <a:rPr lang="ja-JP" altLang="en-US" sz="1800" dirty="0"/>
              <a:t>月</a:t>
            </a:r>
            <a:r>
              <a:rPr lang="en-US" altLang="ja-JP" sz="1800" dirty="0"/>
              <a:t>)</a:t>
            </a:r>
            <a:endParaRPr kumimoji="1" lang="en-US" altLang="ja-JP" sz="1800" dirty="0" smtClean="0"/>
          </a:p>
          <a:p>
            <a:r>
              <a:rPr kumimoji="1" lang="ja-JP" altLang="en-US" sz="2400" dirty="0" smtClean="0"/>
              <a:t>登録</a:t>
            </a:r>
            <a:r>
              <a:rPr lang="en-US" altLang="ja-JP" sz="2400" dirty="0" smtClean="0"/>
              <a:t>, </a:t>
            </a:r>
            <a:r>
              <a:rPr kumimoji="1" lang="ja-JP" altLang="en-US" sz="2400" dirty="0" smtClean="0"/>
              <a:t>審査</a:t>
            </a:r>
            <a:endParaRPr kumimoji="1" lang="en-US" altLang="ja-JP" sz="2400" dirty="0" smtClean="0"/>
          </a:p>
          <a:p>
            <a:pPr lvl="1"/>
            <a:r>
              <a:rPr kumimoji="1" lang="ja-JP" altLang="en-US" sz="1800" dirty="0" smtClean="0"/>
              <a:t>登録</a:t>
            </a:r>
            <a:r>
              <a:rPr kumimoji="1" lang="en-US" altLang="ja-JP" sz="1800" dirty="0" smtClean="0"/>
              <a:t>(5</a:t>
            </a:r>
            <a:r>
              <a:rPr kumimoji="1" lang="ja-JP" altLang="en-US" sz="1800" dirty="0" smtClean="0"/>
              <a:t>月</a:t>
            </a:r>
            <a:r>
              <a:rPr kumimoji="1" lang="en-US" altLang="ja-JP" sz="1800" dirty="0" smtClean="0"/>
              <a:t>)</a:t>
            </a:r>
            <a:r>
              <a:rPr kumimoji="1" lang="ja-JP" altLang="en-US" sz="1800" dirty="0" err="1" smtClean="0"/>
              <a:t>，</a:t>
            </a:r>
            <a:r>
              <a:rPr kumimoji="1" lang="ja-JP" altLang="en-US" sz="1800" dirty="0" smtClean="0"/>
              <a:t>書類提出</a:t>
            </a:r>
            <a:r>
              <a:rPr kumimoji="1" lang="en-US" altLang="ja-JP" sz="1800" dirty="0" smtClean="0"/>
              <a:t>(6</a:t>
            </a:r>
            <a:r>
              <a:rPr kumimoji="1" lang="ja-JP" altLang="en-US" sz="1800" dirty="0" smtClean="0"/>
              <a:t>月</a:t>
            </a:r>
            <a:r>
              <a:rPr kumimoji="1" lang="en-US" altLang="ja-JP" sz="1800" dirty="0" smtClean="0"/>
              <a:t>)</a:t>
            </a:r>
            <a:r>
              <a:rPr kumimoji="1" lang="ja-JP" altLang="en-US" sz="1800" dirty="0" smtClean="0"/>
              <a:t>後，審査</a:t>
            </a:r>
            <a:r>
              <a:rPr lang="en-US" altLang="ja-JP" sz="1800" dirty="0"/>
              <a:t>(6</a:t>
            </a:r>
            <a:r>
              <a:rPr lang="ja-JP" altLang="en-US" sz="1800" dirty="0"/>
              <a:t>月末～</a:t>
            </a:r>
            <a:r>
              <a:rPr lang="en-US" altLang="ja-JP" sz="1800" dirty="0" smtClean="0"/>
              <a:t>7</a:t>
            </a:r>
            <a:r>
              <a:rPr lang="ja-JP" altLang="en-US" sz="1800" dirty="0"/>
              <a:t>月初</a:t>
            </a:r>
            <a:r>
              <a:rPr lang="en-US" altLang="ja-JP" sz="1800" dirty="0"/>
              <a:t>)</a:t>
            </a:r>
            <a:r>
              <a:rPr kumimoji="1" lang="ja-JP" altLang="en-US" sz="1800" dirty="0" smtClean="0"/>
              <a:t>を経て受講決定 </a:t>
            </a:r>
            <a:endParaRPr kumimoji="1" lang="en-US" altLang="ja-JP" sz="1800" dirty="0" smtClean="0"/>
          </a:p>
          <a:p>
            <a:r>
              <a:rPr lang="ja-JP" altLang="en-US" sz="2400" dirty="0" smtClean="0"/>
              <a:t>短期集中合宿</a:t>
            </a:r>
            <a:endParaRPr lang="en-US" altLang="ja-JP" sz="2400" dirty="0" smtClean="0"/>
          </a:p>
          <a:p>
            <a:pPr lvl="1"/>
            <a:r>
              <a:rPr lang="ja-JP" altLang="en-US" sz="2000" dirty="0" smtClean="0"/>
              <a:t>スタンダード </a:t>
            </a:r>
            <a:r>
              <a:rPr lang="en-US" altLang="ja-JP" sz="2000" dirty="0" smtClean="0"/>
              <a:t>15</a:t>
            </a:r>
            <a:r>
              <a:rPr lang="ja-JP" altLang="en-US" sz="2000" dirty="0" smtClean="0"/>
              <a:t>日間 </a:t>
            </a:r>
            <a:r>
              <a:rPr lang="en-US" altLang="ja-JP" sz="2000" dirty="0" smtClean="0"/>
              <a:t>(8/18</a:t>
            </a:r>
            <a:r>
              <a:rPr lang="ja-JP" altLang="en-US" sz="2000" dirty="0" smtClean="0"/>
              <a:t>～</a:t>
            </a:r>
            <a:r>
              <a:rPr lang="en-US" altLang="ja-JP" sz="2000" dirty="0" smtClean="0"/>
              <a:t>9/1)</a:t>
            </a:r>
          </a:p>
          <a:p>
            <a:pPr lvl="1"/>
            <a:r>
              <a:rPr lang="ja-JP" altLang="en-US" sz="2000" dirty="0" smtClean="0"/>
              <a:t>ライトウェイト </a:t>
            </a:r>
            <a:r>
              <a:rPr lang="en-US" altLang="ja-JP" sz="2000" dirty="0" smtClean="0"/>
              <a:t>8</a:t>
            </a:r>
            <a:r>
              <a:rPr lang="ja-JP" altLang="en-US" sz="2000" dirty="0" smtClean="0"/>
              <a:t>日間 </a:t>
            </a:r>
            <a:r>
              <a:rPr lang="en-US" altLang="ja-JP" sz="2000" dirty="0" smtClean="0"/>
              <a:t>(8/18</a:t>
            </a:r>
            <a:r>
              <a:rPr lang="ja-JP" altLang="en-US" sz="2000" dirty="0" smtClean="0"/>
              <a:t>～</a:t>
            </a:r>
            <a:r>
              <a:rPr lang="en-US" altLang="ja-JP" sz="2000" dirty="0" smtClean="0"/>
              <a:t>8/25)</a:t>
            </a:r>
          </a:p>
          <a:p>
            <a:r>
              <a:rPr kumimoji="1" lang="ja-JP" altLang="en-US" sz="2400" dirty="0" smtClean="0"/>
              <a:t>分散</a:t>
            </a:r>
            <a:r>
              <a:rPr kumimoji="1" lang="en-US" altLang="ja-JP" sz="2400" dirty="0" smtClean="0"/>
              <a:t>PBL</a:t>
            </a:r>
          </a:p>
          <a:p>
            <a:pPr lvl="1"/>
            <a:r>
              <a:rPr lang="en-US" altLang="ja-JP" sz="2000" dirty="0" smtClean="0"/>
              <a:t>9</a:t>
            </a:r>
            <a:r>
              <a:rPr lang="ja-JP" altLang="en-US" sz="2000" dirty="0" smtClean="0"/>
              <a:t>月</a:t>
            </a:r>
            <a:r>
              <a:rPr lang="en-US" altLang="ja-JP" sz="2000" dirty="0" smtClean="0"/>
              <a:t>, 10</a:t>
            </a:r>
            <a:r>
              <a:rPr lang="ja-JP" altLang="en-US" sz="2000" dirty="0" smtClean="0"/>
              <a:t>月</a:t>
            </a:r>
            <a:r>
              <a:rPr lang="en-US" altLang="ja-JP" sz="2000" dirty="0" smtClean="0"/>
              <a:t>, 11</a:t>
            </a:r>
            <a:r>
              <a:rPr lang="ja-JP" altLang="en-US" sz="2000" dirty="0" smtClean="0"/>
              <a:t>月</a:t>
            </a:r>
            <a:endParaRPr kumimoji="1" lang="en-US" altLang="ja-JP" sz="2000" dirty="0" smtClean="0"/>
          </a:p>
          <a:p>
            <a:r>
              <a:rPr lang="ja-JP" altLang="en-US" sz="2400" dirty="0" smtClean="0"/>
              <a:t>報告会，修了証</a:t>
            </a:r>
            <a:endParaRPr lang="en-US" altLang="ja-JP" sz="2400" dirty="0" smtClean="0"/>
          </a:p>
          <a:p>
            <a:pPr lvl="1"/>
            <a:r>
              <a:rPr kumimoji="1" lang="en-US" altLang="ja-JP" sz="2000" dirty="0" smtClean="0"/>
              <a:t>11</a:t>
            </a:r>
            <a:r>
              <a:rPr kumimoji="1" lang="ja-JP" altLang="en-US" sz="2000" dirty="0" smtClean="0"/>
              <a:t>月末～</a:t>
            </a:r>
            <a:r>
              <a:rPr kumimoji="1" lang="en-US" altLang="ja-JP" sz="2000" dirty="0" smtClean="0"/>
              <a:t>12</a:t>
            </a:r>
            <a:r>
              <a:rPr kumimoji="1" lang="ja-JP" altLang="en-US" sz="2000" dirty="0" smtClean="0"/>
              <a:t>月初</a:t>
            </a:r>
            <a:endParaRPr kumimoji="1" lang="en-US" altLang="ja-JP" sz="2000" dirty="0" smtClean="0"/>
          </a:p>
        </p:txBody>
      </p:sp>
      <p:pic>
        <p:nvPicPr>
          <p:cNvPr id="1026" name="Picture 2" descr="C:\Users\saga\AppData\Local\Microsoft\Windows\Temporary Internet Files\Content.IE5\CPVSX5B5\MC90044193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123728" y="4462028"/>
            <a:ext cx="1215881" cy="10462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図表 3"/>
          <p:cNvGraphicFramePr/>
          <p:nvPr>
            <p:extLst>
              <p:ext uri="{D42A27DB-BD31-4B8C-83A1-F6EECF244321}">
                <p14:modId xmlns:p14="http://schemas.microsoft.com/office/powerpoint/2010/main" val="2414569842"/>
              </p:ext>
            </p:extLst>
          </p:nvPr>
        </p:nvGraphicFramePr>
        <p:xfrm>
          <a:off x="359531" y="5301208"/>
          <a:ext cx="8424936" cy="139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C:\Users\saga\AppData\Local\Microsoft\Windows\Temporary Internet Files\Content.IE5\N7YW9AJ4\MC90044193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8206" y="4435436"/>
            <a:ext cx="933372" cy="1123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aga\AppData\Local\Microsoft\Windows\Temporary Internet Files\Content.IE5\CPVSX5B5\MC90044189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89791" y="4392601"/>
            <a:ext cx="1098633" cy="1215417"/>
          </a:xfrm>
          <a:prstGeom prst="rect">
            <a:avLst/>
          </a:prstGeom>
          <a:noFill/>
          <a:extLst>
            <a:ext uri="{909E8E84-426E-40DD-AFC4-6F175D3DCCD1}">
              <a14:hiddenFill xmlns:a14="http://schemas.microsoft.com/office/drawing/2010/main">
                <a:solidFill>
                  <a:srgbClr val="FFFFFF"/>
                </a:solidFill>
              </a14:hiddenFill>
            </a:ext>
          </a:extLst>
        </p:spPr>
      </p:pic>
      <p:grpSp>
        <p:nvGrpSpPr>
          <p:cNvPr id="1066" name="グループ化 1065"/>
          <p:cNvGrpSpPr/>
          <p:nvPr/>
        </p:nvGrpSpPr>
        <p:grpSpPr>
          <a:xfrm>
            <a:off x="3606623" y="4342375"/>
            <a:ext cx="1666717" cy="1139923"/>
            <a:chOff x="2592388" y="2344991"/>
            <a:chExt cx="3606800" cy="2184147"/>
          </a:xfrm>
        </p:grpSpPr>
        <p:grpSp>
          <p:nvGrpSpPr>
            <p:cNvPr id="1024" name="グループ化 1023"/>
            <p:cNvGrpSpPr/>
            <p:nvPr/>
          </p:nvGrpSpPr>
          <p:grpSpPr>
            <a:xfrm>
              <a:off x="2838883" y="2379663"/>
              <a:ext cx="1308086" cy="1428750"/>
              <a:chOff x="266700" y="2387600"/>
              <a:chExt cx="1927225" cy="1679575"/>
            </a:xfrm>
          </p:grpSpPr>
          <p:sp>
            <p:nvSpPr>
              <p:cNvPr id="45" name="Freeform 49"/>
              <p:cNvSpPr>
                <a:spLocks/>
              </p:cNvSpPr>
              <p:nvPr/>
            </p:nvSpPr>
            <p:spPr bwMode="auto">
              <a:xfrm>
                <a:off x="266700" y="3937000"/>
                <a:ext cx="1927225" cy="130175"/>
              </a:xfrm>
              <a:custGeom>
                <a:avLst/>
                <a:gdLst>
                  <a:gd name="T0" fmla="*/ 1214 w 1214"/>
                  <a:gd name="T1" fmla="*/ 42 h 82"/>
                  <a:gd name="T2" fmla="*/ 1214 w 1214"/>
                  <a:gd name="T3" fmla="*/ 42 h 82"/>
                  <a:gd name="T4" fmla="*/ 1214 w 1214"/>
                  <a:gd name="T5" fmla="*/ 38 h 82"/>
                  <a:gd name="T6" fmla="*/ 1212 w 1214"/>
                  <a:gd name="T7" fmla="*/ 36 h 82"/>
                  <a:gd name="T8" fmla="*/ 1202 w 1214"/>
                  <a:gd name="T9" fmla="*/ 32 h 82"/>
                  <a:gd name="T10" fmla="*/ 1186 w 1214"/>
                  <a:gd name="T11" fmla="*/ 28 h 82"/>
                  <a:gd name="T12" fmla="*/ 1166 w 1214"/>
                  <a:gd name="T13" fmla="*/ 26 h 82"/>
                  <a:gd name="T14" fmla="*/ 1110 w 1214"/>
                  <a:gd name="T15" fmla="*/ 18 h 82"/>
                  <a:gd name="T16" fmla="*/ 1036 w 1214"/>
                  <a:gd name="T17" fmla="*/ 12 h 82"/>
                  <a:gd name="T18" fmla="*/ 946 w 1214"/>
                  <a:gd name="T19" fmla="*/ 8 h 82"/>
                  <a:gd name="T20" fmla="*/ 844 w 1214"/>
                  <a:gd name="T21" fmla="*/ 4 h 82"/>
                  <a:gd name="T22" fmla="*/ 730 w 1214"/>
                  <a:gd name="T23" fmla="*/ 2 h 82"/>
                  <a:gd name="T24" fmla="*/ 606 w 1214"/>
                  <a:gd name="T25" fmla="*/ 0 h 82"/>
                  <a:gd name="T26" fmla="*/ 606 w 1214"/>
                  <a:gd name="T27" fmla="*/ 0 h 82"/>
                  <a:gd name="T28" fmla="*/ 484 w 1214"/>
                  <a:gd name="T29" fmla="*/ 2 h 82"/>
                  <a:gd name="T30" fmla="*/ 370 w 1214"/>
                  <a:gd name="T31" fmla="*/ 4 h 82"/>
                  <a:gd name="T32" fmla="*/ 266 w 1214"/>
                  <a:gd name="T33" fmla="*/ 8 h 82"/>
                  <a:gd name="T34" fmla="*/ 178 w 1214"/>
                  <a:gd name="T35" fmla="*/ 12 h 82"/>
                  <a:gd name="T36" fmla="*/ 102 w 1214"/>
                  <a:gd name="T37" fmla="*/ 18 h 82"/>
                  <a:gd name="T38" fmla="*/ 46 w 1214"/>
                  <a:gd name="T39" fmla="*/ 26 h 82"/>
                  <a:gd name="T40" fmla="*/ 26 w 1214"/>
                  <a:gd name="T41" fmla="*/ 28 h 82"/>
                  <a:gd name="T42" fmla="*/ 12 w 1214"/>
                  <a:gd name="T43" fmla="*/ 32 h 82"/>
                  <a:gd name="T44" fmla="*/ 2 w 1214"/>
                  <a:gd name="T45" fmla="*/ 36 h 82"/>
                  <a:gd name="T46" fmla="*/ 0 w 1214"/>
                  <a:gd name="T47" fmla="*/ 38 h 82"/>
                  <a:gd name="T48" fmla="*/ 0 w 1214"/>
                  <a:gd name="T49" fmla="*/ 42 h 82"/>
                  <a:gd name="T50" fmla="*/ 0 w 1214"/>
                  <a:gd name="T51" fmla="*/ 42 h 82"/>
                  <a:gd name="T52" fmla="*/ 0 w 1214"/>
                  <a:gd name="T53" fmla="*/ 44 h 82"/>
                  <a:gd name="T54" fmla="*/ 2 w 1214"/>
                  <a:gd name="T55" fmla="*/ 46 h 82"/>
                  <a:gd name="T56" fmla="*/ 12 w 1214"/>
                  <a:gd name="T57" fmla="*/ 50 h 82"/>
                  <a:gd name="T58" fmla="*/ 26 w 1214"/>
                  <a:gd name="T59" fmla="*/ 54 h 82"/>
                  <a:gd name="T60" fmla="*/ 46 w 1214"/>
                  <a:gd name="T61" fmla="*/ 56 h 82"/>
                  <a:gd name="T62" fmla="*/ 102 w 1214"/>
                  <a:gd name="T63" fmla="*/ 64 h 82"/>
                  <a:gd name="T64" fmla="*/ 178 w 1214"/>
                  <a:gd name="T65" fmla="*/ 70 h 82"/>
                  <a:gd name="T66" fmla="*/ 266 w 1214"/>
                  <a:gd name="T67" fmla="*/ 74 h 82"/>
                  <a:gd name="T68" fmla="*/ 370 w 1214"/>
                  <a:gd name="T69" fmla="*/ 78 h 82"/>
                  <a:gd name="T70" fmla="*/ 484 w 1214"/>
                  <a:gd name="T71" fmla="*/ 82 h 82"/>
                  <a:gd name="T72" fmla="*/ 606 w 1214"/>
                  <a:gd name="T73" fmla="*/ 82 h 82"/>
                  <a:gd name="T74" fmla="*/ 606 w 1214"/>
                  <a:gd name="T75" fmla="*/ 82 h 82"/>
                  <a:gd name="T76" fmla="*/ 730 w 1214"/>
                  <a:gd name="T77" fmla="*/ 82 h 82"/>
                  <a:gd name="T78" fmla="*/ 844 w 1214"/>
                  <a:gd name="T79" fmla="*/ 78 h 82"/>
                  <a:gd name="T80" fmla="*/ 946 w 1214"/>
                  <a:gd name="T81" fmla="*/ 74 h 82"/>
                  <a:gd name="T82" fmla="*/ 1036 w 1214"/>
                  <a:gd name="T83" fmla="*/ 70 h 82"/>
                  <a:gd name="T84" fmla="*/ 1110 w 1214"/>
                  <a:gd name="T85" fmla="*/ 64 h 82"/>
                  <a:gd name="T86" fmla="*/ 1166 w 1214"/>
                  <a:gd name="T87" fmla="*/ 56 h 82"/>
                  <a:gd name="T88" fmla="*/ 1186 w 1214"/>
                  <a:gd name="T89" fmla="*/ 54 h 82"/>
                  <a:gd name="T90" fmla="*/ 1202 w 1214"/>
                  <a:gd name="T91" fmla="*/ 50 h 82"/>
                  <a:gd name="T92" fmla="*/ 1212 w 1214"/>
                  <a:gd name="T93" fmla="*/ 46 h 82"/>
                  <a:gd name="T94" fmla="*/ 1214 w 1214"/>
                  <a:gd name="T95" fmla="*/ 44 h 82"/>
                  <a:gd name="T96" fmla="*/ 1214 w 1214"/>
                  <a:gd name="T97" fmla="*/ 42 h 82"/>
                  <a:gd name="T98" fmla="*/ 1214 w 1214"/>
                  <a:gd name="T99" fmla="*/ 4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14" h="82">
                    <a:moveTo>
                      <a:pt x="1214" y="42"/>
                    </a:moveTo>
                    <a:lnTo>
                      <a:pt x="1214" y="42"/>
                    </a:lnTo>
                    <a:lnTo>
                      <a:pt x="1214" y="38"/>
                    </a:lnTo>
                    <a:lnTo>
                      <a:pt x="1212" y="36"/>
                    </a:lnTo>
                    <a:lnTo>
                      <a:pt x="1202" y="32"/>
                    </a:lnTo>
                    <a:lnTo>
                      <a:pt x="1186" y="28"/>
                    </a:lnTo>
                    <a:lnTo>
                      <a:pt x="1166" y="26"/>
                    </a:lnTo>
                    <a:lnTo>
                      <a:pt x="1110" y="18"/>
                    </a:lnTo>
                    <a:lnTo>
                      <a:pt x="1036" y="12"/>
                    </a:lnTo>
                    <a:lnTo>
                      <a:pt x="946" y="8"/>
                    </a:lnTo>
                    <a:lnTo>
                      <a:pt x="844" y="4"/>
                    </a:lnTo>
                    <a:lnTo>
                      <a:pt x="730" y="2"/>
                    </a:lnTo>
                    <a:lnTo>
                      <a:pt x="606" y="0"/>
                    </a:lnTo>
                    <a:lnTo>
                      <a:pt x="606" y="0"/>
                    </a:lnTo>
                    <a:lnTo>
                      <a:pt x="484" y="2"/>
                    </a:lnTo>
                    <a:lnTo>
                      <a:pt x="370" y="4"/>
                    </a:lnTo>
                    <a:lnTo>
                      <a:pt x="266" y="8"/>
                    </a:lnTo>
                    <a:lnTo>
                      <a:pt x="178" y="12"/>
                    </a:lnTo>
                    <a:lnTo>
                      <a:pt x="102" y="18"/>
                    </a:lnTo>
                    <a:lnTo>
                      <a:pt x="46" y="26"/>
                    </a:lnTo>
                    <a:lnTo>
                      <a:pt x="26" y="28"/>
                    </a:lnTo>
                    <a:lnTo>
                      <a:pt x="12" y="32"/>
                    </a:lnTo>
                    <a:lnTo>
                      <a:pt x="2" y="36"/>
                    </a:lnTo>
                    <a:lnTo>
                      <a:pt x="0" y="38"/>
                    </a:lnTo>
                    <a:lnTo>
                      <a:pt x="0" y="42"/>
                    </a:lnTo>
                    <a:lnTo>
                      <a:pt x="0" y="42"/>
                    </a:lnTo>
                    <a:lnTo>
                      <a:pt x="0" y="44"/>
                    </a:lnTo>
                    <a:lnTo>
                      <a:pt x="2" y="46"/>
                    </a:lnTo>
                    <a:lnTo>
                      <a:pt x="12" y="50"/>
                    </a:lnTo>
                    <a:lnTo>
                      <a:pt x="26" y="54"/>
                    </a:lnTo>
                    <a:lnTo>
                      <a:pt x="46" y="56"/>
                    </a:lnTo>
                    <a:lnTo>
                      <a:pt x="102" y="64"/>
                    </a:lnTo>
                    <a:lnTo>
                      <a:pt x="178" y="70"/>
                    </a:lnTo>
                    <a:lnTo>
                      <a:pt x="266" y="74"/>
                    </a:lnTo>
                    <a:lnTo>
                      <a:pt x="370" y="78"/>
                    </a:lnTo>
                    <a:lnTo>
                      <a:pt x="484" y="82"/>
                    </a:lnTo>
                    <a:lnTo>
                      <a:pt x="606" y="82"/>
                    </a:lnTo>
                    <a:lnTo>
                      <a:pt x="606" y="82"/>
                    </a:lnTo>
                    <a:lnTo>
                      <a:pt x="730" y="82"/>
                    </a:lnTo>
                    <a:lnTo>
                      <a:pt x="844" y="78"/>
                    </a:lnTo>
                    <a:lnTo>
                      <a:pt x="946" y="74"/>
                    </a:lnTo>
                    <a:lnTo>
                      <a:pt x="1036" y="70"/>
                    </a:lnTo>
                    <a:lnTo>
                      <a:pt x="1110" y="64"/>
                    </a:lnTo>
                    <a:lnTo>
                      <a:pt x="1166" y="56"/>
                    </a:lnTo>
                    <a:lnTo>
                      <a:pt x="1186" y="54"/>
                    </a:lnTo>
                    <a:lnTo>
                      <a:pt x="1202" y="50"/>
                    </a:lnTo>
                    <a:lnTo>
                      <a:pt x="1212" y="46"/>
                    </a:lnTo>
                    <a:lnTo>
                      <a:pt x="1214" y="44"/>
                    </a:lnTo>
                    <a:lnTo>
                      <a:pt x="1214" y="42"/>
                    </a:lnTo>
                    <a:lnTo>
                      <a:pt x="1214" y="4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51"/>
              <p:cNvSpPr>
                <a:spLocks/>
              </p:cNvSpPr>
              <p:nvPr/>
            </p:nvSpPr>
            <p:spPr bwMode="auto">
              <a:xfrm>
                <a:off x="1009650" y="2387600"/>
                <a:ext cx="1158875" cy="974725"/>
              </a:xfrm>
              <a:custGeom>
                <a:avLst/>
                <a:gdLst>
                  <a:gd name="T0" fmla="*/ 492 w 730"/>
                  <a:gd name="T1" fmla="*/ 484 h 614"/>
                  <a:gd name="T2" fmla="*/ 536 w 730"/>
                  <a:gd name="T3" fmla="*/ 450 h 614"/>
                  <a:gd name="T4" fmla="*/ 600 w 730"/>
                  <a:gd name="T5" fmla="*/ 414 h 614"/>
                  <a:gd name="T6" fmla="*/ 638 w 730"/>
                  <a:gd name="T7" fmla="*/ 400 h 614"/>
                  <a:gd name="T8" fmla="*/ 676 w 730"/>
                  <a:gd name="T9" fmla="*/ 394 h 614"/>
                  <a:gd name="T10" fmla="*/ 714 w 730"/>
                  <a:gd name="T11" fmla="*/ 398 h 614"/>
                  <a:gd name="T12" fmla="*/ 722 w 730"/>
                  <a:gd name="T13" fmla="*/ 376 h 614"/>
                  <a:gd name="T14" fmla="*/ 730 w 730"/>
                  <a:gd name="T15" fmla="*/ 330 h 614"/>
                  <a:gd name="T16" fmla="*/ 730 w 730"/>
                  <a:gd name="T17" fmla="*/ 308 h 614"/>
                  <a:gd name="T18" fmla="*/ 722 w 730"/>
                  <a:gd name="T19" fmla="*/ 246 h 614"/>
                  <a:gd name="T20" fmla="*/ 702 w 730"/>
                  <a:gd name="T21" fmla="*/ 188 h 614"/>
                  <a:gd name="T22" fmla="*/ 668 w 730"/>
                  <a:gd name="T23" fmla="*/ 136 h 614"/>
                  <a:gd name="T24" fmla="*/ 624 w 730"/>
                  <a:gd name="T25" fmla="*/ 90 h 614"/>
                  <a:gd name="T26" fmla="*/ 570 w 730"/>
                  <a:gd name="T27" fmla="*/ 54 h 614"/>
                  <a:gd name="T28" fmla="*/ 508 w 730"/>
                  <a:gd name="T29" fmla="*/ 24 h 614"/>
                  <a:gd name="T30" fmla="*/ 438 w 730"/>
                  <a:gd name="T31" fmla="*/ 8 h 614"/>
                  <a:gd name="T32" fmla="*/ 366 w 730"/>
                  <a:gd name="T33" fmla="*/ 0 h 614"/>
                  <a:gd name="T34" fmla="*/ 328 w 730"/>
                  <a:gd name="T35" fmla="*/ 2 h 614"/>
                  <a:gd name="T36" fmla="*/ 256 w 730"/>
                  <a:gd name="T37" fmla="*/ 14 h 614"/>
                  <a:gd name="T38" fmla="*/ 190 w 730"/>
                  <a:gd name="T39" fmla="*/ 38 h 614"/>
                  <a:gd name="T40" fmla="*/ 132 w 730"/>
                  <a:gd name="T41" fmla="*/ 70 h 614"/>
                  <a:gd name="T42" fmla="*/ 84 w 730"/>
                  <a:gd name="T43" fmla="*/ 112 h 614"/>
                  <a:gd name="T44" fmla="*/ 44 w 730"/>
                  <a:gd name="T45" fmla="*/ 162 h 614"/>
                  <a:gd name="T46" fmla="*/ 16 w 730"/>
                  <a:gd name="T47" fmla="*/ 216 h 614"/>
                  <a:gd name="T48" fmla="*/ 2 w 730"/>
                  <a:gd name="T49" fmla="*/ 276 h 614"/>
                  <a:gd name="T50" fmla="*/ 0 w 730"/>
                  <a:gd name="T51" fmla="*/ 308 h 614"/>
                  <a:gd name="T52" fmla="*/ 8 w 730"/>
                  <a:gd name="T53" fmla="*/ 368 h 614"/>
                  <a:gd name="T54" fmla="*/ 28 w 730"/>
                  <a:gd name="T55" fmla="*/ 426 h 614"/>
                  <a:gd name="T56" fmla="*/ 62 w 730"/>
                  <a:gd name="T57" fmla="*/ 478 h 614"/>
                  <a:gd name="T58" fmla="*/ 106 w 730"/>
                  <a:gd name="T59" fmla="*/ 524 h 614"/>
                  <a:gd name="T60" fmla="*/ 160 w 730"/>
                  <a:gd name="T61" fmla="*/ 562 h 614"/>
                  <a:gd name="T62" fmla="*/ 222 w 730"/>
                  <a:gd name="T63" fmla="*/ 590 h 614"/>
                  <a:gd name="T64" fmla="*/ 292 w 730"/>
                  <a:gd name="T65" fmla="*/ 608 h 614"/>
                  <a:gd name="T66" fmla="*/ 366 w 730"/>
                  <a:gd name="T67" fmla="*/ 614 h 614"/>
                  <a:gd name="T68" fmla="*/ 390 w 730"/>
                  <a:gd name="T69" fmla="*/ 612 h 614"/>
                  <a:gd name="T70" fmla="*/ 438 w 730"/>
                  <a:gd name="T71" fmla="*/ 608 h 614"/>
                  <a:gd name="T72" fmla="*/ 484 w 730"/>
                  <a:gd name="T73" fmla="*/ 596 h 614"/>
                  <a:gd name="T74" fmla="*/ 528 w 730"/>
                  <a:gd name="T75" fmla="*/ 582 h 614"/>
                  <a:gd name="T76" fmla="*/ 568 w 730"/>
                  <a:gd name="T77" fmla="*/ 562 h 614"/>
                  <a:gd name="T78" fmla="*/ 604 w 730"/>
                  <a:gd name="T79" fmla="*/ 538 h 614"/>
                  <a:gd name="T80" fmla="*/ 638 w 730"/>
                  <a:gd name="T81" fmla="*/ 510 h 614"/>
                  <a:gd name="T82" fmla="*/ 666 w 730"/>
                  <a:gd name="T83" fmla="*/ 480 h 614"/>
                  <a:gd name="T84" fmla="*/ 678 w 730"/>
                  <a:gd name="T85" fmla="*/ 464 h 614"/>
                  <a:gd name="T86" fmla="*/ 596 w 730"/>
                  <a:gd name="T87" fmla="*/ 468 h 614"/>
                  <a:gd name="T88" fmla="*/ 492 w 730"/>
                  <a:gd name="T89" fmla="*/ 48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30" h="614">
                    <a:moveTo>
                      <a:pt x="492" y="484"/>
                    </a:moveTo>
                    <a:lnTo>
                      <a:pt x="492" y="484"/>
                    </a:lnTo>
                    <a:lnTo>
                      <a:pt x="514" y="466"/>
                    </a:lnTo>
                    <a:lnTo>
                      <a:pt x="536" y="450"/>
                    </a:lnTo>
                    <a:lnTo>
                      <a:pt x="566" y="430"/>
                    </a:lnTo>
                    <a:lnTo>
                      <a:pt x="600" y="414"/>
                    </a:lnTo>
                    <a:lnTo>
                      <a:pt x="620" y="406"/>
                    </a:lnTo>
                    <a:lnTo>
                      <a:pt x="638" y="400"/>
                    </a:lnTo>
                    <a:lnTo>
                      <a:pt x="658" y="396"/>
                    </a:lnTo>
                    <a:lnTo>
                      <a:pt x="676" y="394"/>
                    </a:lnTo>
                    <a:lnTo>
                      <a:pt x="696" y="394"/>
                    </a:lnTo>
                    <a:lnTo>
                      <a:pt x="714" y="398"/>
                    </a:lnTo>
                    <a:lnTo>
                      <a:pt x="714" y="398"/>
                    </a:lnTo>
                    <a:lnTo>
                      <a:pt x="722" y="376"/>
                    </a:lnTo>
                    <a:lnTo>
                      <a:pt x="726" y="354"/>
                    </a:lnTo>
                    <a:lnTo>
                      <a:pt x="730" y="330"/>
                    </a:lnTo>
                    <a:lnTo>
                      <a:pt x="730" y="308"/>
                    </a:lnTo>
                    <a:lnTo>
                      <a:pt x="730" y="308"/>
                    </a:lnTo>
                    <a:lnTo>
                      <a:pt x="728" y="276"/>
                    </a:lnTo>
                    <a:lnTo>
                      <a:pt x="722" y="246"/>
                    </a:lnTo>
                    <a:lnTo>
                      <a:pt x="714" y="216"/>
                    </a:lnTo>
                    <a:lnTo>
                      <a:pt x="702" y="188"/>
                    </a:lnTo>
                    <a:lnTo>
                      <a:pt x="686" y="162"/>
                    </a:lnTo>
                    <a:lnTo>
                      <a:pt x="668" y="136"/>
                    </a:lnTo>
                    <a:lnTo>
                      <a:pt x="646" y="112"/>
                    </a:lnTo>
                    <a:lnTo>
                      <a:pt x="624" y="90"/>
                    </a:lnTo>
                    <a:lnTo>
                      <a:pt x="598" y="70"/>
                    </a:lnTo>
                    <a:lnTo>
                      <a:pt x="570" y="54"/>
                    </a:lnTo>
                    <a:lnTo>
                      <a:pt x="540" y="38"/>
                    </a:lnTo>
                    <a:lnTo>
                      <a:pt x="508" y="24"/>
                    </a:lnTo>
                    <a:lnTo>
                      <a:pt x="474" y="14"/>
                    </a:lnTo>
                    <a:lnTo>
                      <a:pt x="438" y="8"/>
                    </a:lnTo>
                    <a:lnTo>
                      <a:pt x="402" y="2"/>
                    </a:lnTo>
                    <a:lnTo>
                      <a:pt x="366" y="0"/>
                    </a:lnTo>
                    <a:lnTo>
                      <a:pt x="366" y="0"/>
                    </a:lnTo>
                    <a:lnTo>
                      <a:pt x="328" y="2"/>
                    </a:lnTo>
                    <a:lnTo>
                      <a:pt x="292" y="8"/>
                    </a:lnTo>
                    <a:lnTo>
                      <a:pt x="256" y="14"/>
                    </a:lnTo>
                    <a:lnTo>
                      <a:pt x="222" y="24"/>
                    </a:lnTo>
                    <a:lnTo>
                      <a:pt x="190" y="38"/>
                    </a:lnTo>
                    <a:lnTo>
                      <a:pt x="160" y="54"/>
                    </a:lnTo>
                    <a:lnTo>
                      <a:pt x="132" y="70"/>
                    </a:lnTo>
                    <a:lnTo>
                      <a:pt x="106" y="90"/>
                    </a:lnTo>
                    <a:lnTo>
                      <a:pt x="84" y="112"/>
                    </a:lnTo>
                    <a:lnTo>
                      <a:pt x="62" y="136"/>
                    </a:lnTo>
                    <a:lnTo>
                      <a:pt x="44" y="162"/>
                    </a:lnTo>
                    <a:lnTo>
                      <a:pt x="28" y="188"/>
                    </a:lnTo>
                    <a:lnTo>
                      <a:pt x="16" y="216"/>
                    </a:lnTo>
                    <a:lnTo>
                      <a:pt x="8" y="246"/>
                    </a:lnTo>
                    <a:lnTo>
                      <a:pt x="2" y="276"/>
                    </a:lnTo>
                    <a:lnTo>
                      <a:pt x="0" y="308"/>
                    </a:lnTo>
                    <a:lnTo>
                      <a:pt x="0" y="308"/>
                    </a:lnTo>
                    <a:lnTo>
                      <a:pt x="2" y="338"/>
                    </a:lnTo>
                    <a:lnTo>
                      <a:pt x="8" y="368"/>
                    </a:lnTo>
                    <a:lnTo>
                      <a:pt x="16" y="398"/>
                    </a:lnTo>
                    <a:lnTo>
                      <a:pt x="28" y="426"/>
                    </a:lnTo>
                    <a:lnTo>
                      <a:pt x="44" y="454"/>
                    </a:lnTo>
                    <a:lnTo>
                      <a:pt x="62" y="478"/>
                    </a:lnTo>
                    <a:lnTo>
                      <a:pt x="84" y="502"/>
                    </a:lnTo>
                    <a:lnTo>
                      <a:pt x="106" y="524"/>
                    </a:lnTo>
                    <a:lnTo>
                      <a:pt x="132" y="544"/>
                    </a:lnTo>
                    <a:lnTo>
                      <a:pt x="160" y="562"/>
                    </a:lnTo>
                    <a:lnTo>
                      <a:pt x="190" y="576"/>
                    </a:lnTo>
                    <a:lnTo>
                      <a:pt x="222" y="590"/>
                    </a:lnTo>
                    <a:lnTo>
                      <a:pt x="256" y="600"/>
                    </a:lnTo>
                    <a:lnTo>
                      <a:pt x="292" y="608"/>
                    </a:lnTo>
                    <a:lnTo>
                      <a:pt x="328" y="612"/>
                    </a:lnTo>
                    <a:lnTo>
                      <a:pt x="366" y="614"/>
                    </a:lnTo>
                    <a:lnTo>
                      <a:pt x="366" y="614"/>
                    </a:lnTo>
                    <a:lnTo>
                      <a:pt x="390" y="612"/>
                    </a:lnTo>
                    <a:lnTo>
                      <a:pt x="414" y="610"/>
                    </a:lnTo>
                    <a:lnTo>
                      <a:pt x="438" y="608"/>
                    </a:lnTo>
                    <a:lnTo>
                      <a:pt x="462" y="602"/>
                    </a:lnTo>
                    <a:lnTo>
                      <a:pt x="484" y="596"/>
                    </a:lnTo>
                    <a:lnTo>
                      <a:pt x="506" y="590"/>
                    </a:lnTo>
                    <a:lnTo>
                      <a:pt x="528" y="582"/>
                    </a:lnTo>
                    <a:lnTo>
                      <a:pt x="548" y="572"/>
                    </a:lnTo>
                    <a:lnTo>
                      <a:pt x="568" y="562"/>
                    </a:lnTo>
                    <a:lnTo>
                      <a:pt x="586" y="550"/>
                    </a:lnTo>
                    <a:lnTo>
                      <a:pt x="604" y="538"/>
                    </a:lnTo>
                    <a:lnTo>
                      <a:pt x="622" y="524"/>
                    </a:lnTo>
                    <a:lnTo>
                      <a:pt x="638" y="510"/>
                    </a:lnTo>
                    <a:lnTo>
                      <a:pt x="652" y="496"/>
                    </a:lnTo>
                    <a:lnTo>
                      <a:pt x="666" y="480"/>
                    </a:lnTo>
                    <a:lnTo>
                      <a:pt x="678" y="464"/>
                    </a:lnTo>
                    <a:lnTo>
                      <a:pt x="678" y="464"/>
                    </a:lnTo>
                    <a:lnTo>
                      <a:pt x="640" y="464"/>
                    </a:lnTo>
                    <a:lnTo>
                      <a:pt x="596" y="468"/>
                    </a:lnTo>
                    <a:lnTo>
                      <a:pt x="546" y="474"/>
                    </a:lnTo>
                    <a:lnTo>
                      <a:pt x="492" y="484"/>
                    </a:lnTo>
                    <a:lnTo>
                      <a:pt x="492"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52"/>
              <p:cNvSpPr>
                <a:spLocks/>
              </p:cNvSpPr>
              <p:nvPr/>
            </p:nvSpPr>
            <p:spPr bwMode="auto">
              <a:xfrm>
                <a:off x="1974850" y="2638425"/>
                <a:ext cx="114300" cy="206375"/>
              </a:xfrm>
              <a:custGeom>
                <a:avLst/>
                <a:gdLst>
                  <a:gd name="T0" fmla="*/ 22 w 72"/>
                  <a:gd name="T1" fmla="*/ 130 h 130"/>
                  <a:gd name="T2" fmla="*/ 22 w 72"/>
                  <a:gd name="T3" fmla="*/ 130 h 130"/>
                  <a:gd name="T4" fmla="*/ 34 w 72"/>
                  <a:gd name="T5" fmla="*/ 126 h 130"/>
                  <a:gd name="T6" fmla="*/ 34 w 72"/>
                  <a:gd name="T7" fmla="*/ 126 h 130"/>
                  <a:gd name="T8" fmla="*/ 52 w 72"/>
                  <a:gd name="T9" fmla="*/ 122 h 130"/>
                  <a:gd name="T10" fmla="*/ 68 w 72"/>
                  <a:gd name="T11" fmla="*/ 124 h 130"/>
                  <a:gd name="T12" fmla="*/ 68 w 72"/>
                  <a:gd name="T13" fmla="*/ 124 h 130"/>
                  <a:gd name="T14" fmla="*/ 70 w 72"/>
                  <a:gd name="T15" fmla="*/ 108 h 130"/>
                  <a:gd name="T16" fmla="*/ 72 w 72"/>
                  <a:gd name="T17" fmla="*/ 90 h 130"/>
                  <a:gd name="T18" fmla="*/ 72 w 72"/>
                  <a:gd name="T19" fmla="*/ 90 h 130"/>
                  <a:gd name="T20" fmla="*/ 70 w 72"/>
                  <a:gd name="T21" fmla="*/ 76 h 130"/>
                  <a:gd name="T22" fmla="*/ 68 w 72"/>
                  <a:gd name="T23" fmla="*/ 62 h 130"/>
                  <a:gd name="T24" fmla="*/ 64 w 72"/>
                  <a:gd name="T25" fmla="*/ 48 h 130"/>
                  <a:gd name="T26" fmla="*/ 58 w 72"/>
                  <a:gd name="T27" fmla="*/ 36 h 130"/>
                  <a:gd name="T28" fmla="*/ 54 w 72"/>
                  <a:gd name="T29" fmla="*/ 24 h 130"/>
                  <a:gd name="T30" fmla="*/ 46 w 72"/>
                  <a:gd name="T31" fmla="*/ 14 h 130"/>
                  <a:gd name="T32" fmla="*/ 40 w 72"/>
                  <a:gd name="T33" fmla="*/ 6 h 130"/>
                  <a:gd name="T34" fmla="*/ 32 w 72"/>
                  <a:gd name="T35" fmla="*/ 2 h 130"/>
                  <a:gd name="T36" fmla="*/ 32 w 72"/>
                  <a:gd name="T37" fmla="*/ 2 h 130"/>
                  <a:gd name="T38" fmla="*/ 26 w 72"/>
                  <a:gd name="T39" fmla="*/ 0 h 130"/>
                  <a:gd name="T40" fmla="*/ 18 w 72"/>
                  <a:gd name="T41" fmla="*/ 0 h 130"/>
                  <a:gd name="T42" fmla="*/ 14 w 72"/>
                  <a:gd name="T43" fmla="*/ 4 h 130"/>
                  <a:gd name="T44" fmla="*/ 8 w 72"/>
                  <a:gd name="T45" fmla="*/ 10 h 130"/>
                  <a:gd name="T46" fmla="*/ 4 w 72"/>
                  <a:gd name="T47" fmla="*/ 18 h 130"/>
                  <a:gd name="T48" fmla="*/ 2 w 72"/>
                  <a:gd name="T49" fmla="*/ 30 h 130"/>
                  <a:gd name="T50" fmla="*/ 0 w 72"/>
                  <a:gd name="T51" fmla="*/ 42 h 130"/>
                  <a:gd name="T52" fmla="*/ 0 w 72"/>
                  <a:gd name="T53" fmla="*/ 56 h 130"/>
                  <a:gd name="T54" fmla="*/ 0 w 72"/>
                  <a:gd name="T55" fmla="*/ 56 h 130"/>
                  <a:gd name="T56" fmla="*/ 2 w 72"/>
                  <a:gd name="T57" fmla="*/ 76 h 130"/>
                  <a:gd name="T58" fmla="*/ 6 w 72"/>
                  <a:gd name="T59" fmla="*/ 96 h 130"/>
                  <a:gd name="T60" fmla="*/ 14 w 72"/>
                  <a:gd name="T61" fmla="*/ 114 h 130"/>
                  <a:gd name="T62" fmla="*/ 22 w 72"/>
                  <a:gd name="T63" fmla="*/ 130 h 130"/>
                  <a:gd name="T64" fmla="*/ 22 w 72"/>
                  <a:gd name="T6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30">
                    <a:moveTo>
                      <a:pt x="22" y="130"/>
                    </a:moveTo>
                    <a:lnTo>
                      <a:pt x="22" y="130"/>
                    </a:lnTo>
                    <a:lnTo>
                      <a:pt x="34" y="126"/>
                    </a:lnTo>
                    <a:lnTo>
                      <a:pt x="34" y="126"/>
                    </a:lnTo>
                    <a:lnTo>
                      <a:pt x="52" y="122"/>
                    </a:lnTo>
                    <a:lnTo>
                      <a:pt x="68" y="124"/>
                    </a:lnTo>
                    <a:lnTo>
                      <a:pt x="68" y="124"/>
                    </a:lnTo>
                    <a:lnTo>
                      <a:pt x="70" y="108"/>
                    </a:lnTo>
                    <a:lnTo>
                      <a:pt x="72" y="90"/>
                    </a:lnTo>
                    <a:lnTo>
                      <a:pt x="72" y="90"/>
                    </a:lnTo>
                    <a:lnTo>
                      <a:pt x="70" y="76"/>
                    </a:lnTo>
                    <a:lnTo>
                      <a:pt x="68" y="62"/>
                    </a:lnTo>
                    <a:lnTo>
                      <a:pt x="64" y="48"/>
                    </a:lnTo>
                    <a:lnTo>
                      <a:pt x="58" y="36"/>
                    </a:lnTo>
                    <a:lnTo>
                      <a:pt x="54" y="24"/>
                    </a:lnTo>
                    <a:lnTo>
                      <a:pt x="46" y="14"/>
                    </a:lnTo>
                    <a:lnTo>
                      <a:pt x="40" y="6"/>
                    </a:lnTo>
                    <a:lnTo>
                      <a:pt x="32" y="2"/>
                    </a:lnTo>
                    <a:lnTo>
                      <a:pt x="32" y="2"/>
                    </a:lnTo>
                    <a:lnTo>
                      <a:pt x="26" y="0"/>
                    </a:lnTo>
                    <a:lnTo>
                      <a:pt x="18" y="0"/>
                    </a:lnTo>
                    <a:lnTo>
                      <a:pt x="14" y="4"/>
                    </a:lnTo>
                    <a:lnTo>
                      <a:pt x="8" y="10"/>
                    </a:lnTo>
                    <a:lnTo>
                      <a:pt x="4" y="18"/>
                    </a:lnTo>
                    <a:lnTo>
                      <a:pt x="2" y="30"/>
                    </a:lnTo>
                    <a:lnTo>
                      <a:pt x="0" y="42"/>
                    </a:lnTo>
                    <a:lnTo>
                      <a:pt x="0" y="56"/>
                    </a:lnTo>
                    <a:lnTo>
                      <a:pt x="0" y="56"/>
                    </a:lnTo>
                    <a:lnTo>
                      <a:pt x="2" y="76"/>
                    </a:lnTo>
                    <a:lnTo>
                      <a:pt x="6" y="96"/>
                    </a:lnTo>
                    <a:lnTo>
                      <a:pt x="14" y="114"/>
                    </a:lnTo>
                    <a:lnTo>
                      <a:pt x="22" y="130"/>
                    </a:lnTo>
                    <a:lnTo>
                      <a:pt x="22"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53"/>
              <p:cNvSpPr>
                <a:spLocks/>
              </p:cNvSpPr>
              <p:nvPr/>
            </p:nvSpPr>
            <p:spPr bwMode="auto">
              <a:xfrm>
                <a:off x="2022475" y="2733675"/>
                <a:ext cx="57150" cy="139700"/>
              </a:xfrm>
              <a:custGeom>
                <a:avLst/>
                <a:gdLst>
                  <a:gd name="T0" fmla="*/ 4 w 36"/>
                  <a:gd name="T1" fmla="*/ 48 h 88"/>
                  <a:gd name="T2" fmla="*/ 4 w 36"/>
                  <a:gd name="T3" fmla="*/ 48 h 88"/>
                  <a:gd name="T4" fmla="*/ 2 w 36"/>
                  <a:gd name="T5" fmla="*/ 30 h 88"/>
                  <a:gd name="T6" fmla="*/ 0 w 36"/>
                  <a:gd name="T7" fmla="*/ 16 h 88"/>
                  <a:gd name="T8" fmla="*/ 4 w 36"/>
                  <a:gd name="T9" fmla="*/ 4 h 88"/>
                  <a:gd name="T10" fmla="*/ 6 w 36"/>
                  <a:gd name="T11" fmla="*/ 2 h 88"/>
                  <a:gd name="T12" fmla="*/ 8 w 36"/>
                  <a:gd name="T13" fmla="*/ 0 h 88"/>
                  <a:gd name="T14" fmla="*/ 8 w 36"/>
                  <a:gd name="T15" fmla="*/ 0 h 88"/>
                  <a:gd name="T16" fmla="*/ 10 w 36"/>
                  <a:gd name="T17" fmla="*/ 0 h 88"/>
                  <a:gd name="T18" fmla="*/ 14 w 36"/>
                  <a:gd name="T19" fmla="*/ 2 h 88"/>
                  <a:gd name="T20" fmla="*/ 22 w 36"/>
                  <a:gd name="T21" fmla="*/ 10 h 88"/>
                  <a:gd name="T22" fmla="*/ 28 w 36"/>
                  <a:gd name="T23" fmla="*/ 24 h 88"/>
                  <a:gd name="T24" fmla="*/ 34 w 36"/>
                  <a:gd name="T25" fmla="*/ 40 h 88"/>
                  <a:gd name="T26" fmla="*/ 34 w 36"/>
                  <a:gd name="T27" fmla="*/ 40 h 88"/>
                  <a:gd name="T28" fmla="*/ 36 w 36"/>
                  <a:gd name="T29" fmla="*/ 58 h 88"/>
                  <a:gd name="T30" fmla="*/ 36 w 36"/>
                  <a:gd name="T31" fmla="*/ 74 h 88"/>
                  <a:gd name="T32" fmla="*/ 34 w 36"/>
                  <a:gd name="T33" fmla="*/ 84 h 88"/>
                  <a:gd name="T34" fmla="*/ 32 w 36"/>
                  <a:gd name="T35" fmla="*/ 88 h 88"/>
                  <a:gd name="T36" fmla="*/ 30 w 36"/>
                  <a:gd name="T37" fmla="*/ 88 h 88"/>
                  <a:gd name="T38" fmla="*/ 30 w 36"/>
                  <a:gd name="T39" fmla="*/ 88 h 88"/>
                  <a:gd name="T40" fmla="*/ 26 w 36"/>
                  <a:gd name="T41" fmla="*/ 88 h 88"/>
                  <a:gd name="T42" fmla="*/ 24 w 36"/>
                  <a:gd name="T43" fmla="*/ 86 h 88"/>
                  <a:gd name="T44" fmla="*/ 16 w 36"/>
                  <a:gd name="T45" fmla="*/ 78 h 88"/>
                  <a:gd name="T46" fmla="*/ 10 w 36"/>
                  <a:gd name="T47" fmla="*/ 64 h 88"/>
                  <a:gd name="T48" fmla="*/ 4 w 36"/>
                  <a:gd name="T49" fmla="*/ 48 h 88"/>
                  <a:gd name="T50" fmla="*/ 4 w 36"/>
                  <a:gd name="T51"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88">
                    <a:moveTo>
                      <a:pt x="4" y="48"/>
                    </a:moveTo>
                    <a:lnTo>
                      <a:pt x="4" y="48"/>
                    </a:lnTo>
                    <a:lnTo>
                      <a:pt x="2" y="30"/>
                    </a:lnTo>
                    <a:lnTo>
                      <a:pt x="0" y="16"/>
                    </a:lnTo>
                    <a:lnTo>
                      <a:pt x="4" y="4"/>
                    </a:lnTo>
                    <a:lnTo>
                      <a:pt x="6" y="2"/>
                    </a:lnTo>
                    <a:lnTo>
                      <a:pt x="8" y="0"/>
                    </a:lnTo>
                    <a:lnTo>
                      <a:pt x="8" y="0"/>
                    </a:lnTo>
                    <a:lnTo>
                      <a:pt x="10" y="0"/>
                    </a:lnTo>
                    <a:lnTo>
                      <a:pt x="14" y="2"/>
                    </a:lnTo>
                    <a:lnTo>
                      <a:pt x="22" y="10"/>
                    </a:lnTo>
                    <a:lnTo>
                      <a:pt x="28" y="24"/>
                    </a:lnTo>
                    <a:lnTo>
                      <a:pt x="34" y="40"/>
                    </a:lnTo>
                    <a:lnTo>
                      <a:pt x="34" y="40"/>
                    </a:lnTo>
                    <a:lnTo>
                      <a:pt x="36" y="58"/>
                    </a:lnTo>
                    <a:lnTo>
                      <a:pt x="36" y="74"/>
                    </a:lnTo>
                    <a:lnTo>
                      <a:pt x="34" y="84"/>
                    </a:lnTo>
                    <a:lnTo>
                      <a:pt x="32" y="88"/>
                    </a:lnTo>
                    <a:lnTo>
                      <a:pt x="30" y="88"/>
                    </a:lnTo>
                    <a:lnTo>
                      <a:pt x="30" y="88"/>
                    </a:lnTo>
                    <a:lnTo>
                      <a:pt x="26" y="88"/>
                    </a:lnTo>
                    <a:lnTo>
                      <a:pt x="24" y="86"/>
                    </a:lnTo>
                    <a:lnTo>
                      <a:pt x="16" y="78"/>
                    </a:lnTo>
                    <a:lnTo>
                      <a:pt x="10" y="64"/>
                    </a:lnTo>
                    <a:lnTo>
                      <a:pt x="4" y="48"/>
                    </a:lnTo>
                    <a:lnTo>
                      <a:pt x="4"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57"/>
              <p:cNvSpPr>
                <a:spLocks/>
              </p:cNvSpPr>
              <p:nvPr/>
            </p:nvSpPr>
            <p:spPr bwMode="auto">
              <a:xfrm>
                <a:off x="1060450" y="3270250"/>
                <a:ext cx="869950" cy="552450"/>
              </a:xfrm>
              <a:custGeom>
                <a:avLst/>
                <a:gdLst>
                  <a:gd name="T0" fmla="*/ 36 w 548"/>
                  <a:gd name="T1" fmla="*/ 0 h 348"/>
                  <a:gd name="T2" fmla="*/ 36 w 548"/>
                  <a:gd name="T3" fmla="*/ 0 h 348"/>
                  <a:gd name="T4" fmla="*/ 46 w 548"/>
                  <a:gd name="T5" fmla="*/ 8 h 348"/>
                  <a:gd name="T6" fmla="*/ 76 w 548"/>
                  <a:gd name="T7" fmla="*/ 24 h 348"/>
                  <a:gd name="T8" fmla="*/ 98 w 548"/>
                  <a:gd name="T9" fmla="*/ 36 h 348"/>
                  <a:gd name="T10" fmla="*/ 124 w 548"/>
                  <a:gd name="T11" fmla="*/ 48 h 348"/>
                  <a:gd name="T12" fmla="*/ 152 w 548"/>
                  <a:gd name="T13" fmla="*/ 60 h 348"/>
                  <a:gd name="T14" fmla="*/ 186 w 548"/>
                  <a:gd name="T15" fmla="*/ 70 h 348"/>
                  <a:gd name="T16" fmla="*/ 222 w 548"/>
                  <a:gd name="T17" fmla="*/ 80 h 348"/>
                  <a:gd name="T18" fmla="*/ 262 w 548"/>
                  <a:gd name="T19" fmla="*/ 88 h 348"/>
                  <a:gd name="T20" fmla="*/ 304 w 548"/>
                  <a:gd name="T21" fmla="*/ 92 h 348"/>
                  <a:gd name="T22" fmla="*/ 348 w 548"/>
                  <a:gd name="T23" fmla="*/ 94 h 348"/>
                  <a:gd name="T24" fmla="*/ 396 w 548"/>
                  <a:gd name="T25" fmla="*/ 90 h 348"/>
                  <a:gd name="T26" fmla="*/ 420 w 548"/>
                  <a:gd name="T27" fmla="*/ 88 h 348"/>
                  <a:gd name="T28" fmla="*/ 444 w 548"/>
                  <a:gd name="T29" fmla="*/ 84 h 348"/>
                  <a:gd name="T30" fmla="*/ 470 w 548"/>
                  <a:gd name="T31" fmla="*/ 78 h 348"/>
                  <a:gd name="T32" fmla="*/ 496 w 548"/>
                  <a:gd name="T33" fmla="*/ 70 h 348"/>
                  <a:gd name="T34" fmla="*/ 522 w 548"/>
                  <a:gd name="T35" fmla="*/ 62 h 348"/>
                  <a:gd name="T36" fmla="*/ 548 w 548"/>
                  <a:gd name="T37" fmla="*/ 50 h 348"/>
                  <a:gd name="T38" fmla="*/ 548 w 548"/>
                  <a:gd name="T39" fmla="*/ 50 h 348"/>
                  <a:gd name="T40" fmla="*/ 532 w 548"/>
                  <a:gd name="T41" fmla="*/ 82 h 348"/>
                  <a:gd name="T42" fmla="*/ 492 w 548"/>
                  <a:gd name="T43" fmla="*/ 156 h 348"/>
                  <a:gd name="T44" fmla="*/ 468 w 548"/>
                  <a:gd name="T45" fmla="*/ 200 h 348"/>
                  <a:gd name="T46" fmla="*/ 440 w 548"/>
                  <a:gd name="T47" fmla="*/ 242 h 348"/>
                  <a:gd name="T48" fmla="*/ 414 w 548"/>
                  <a:gd name="T49" fmla="*/ 280 h 348"/>
                  <a:gd name="T50" fmla="*/ 402 w 548"/>
                  <a:gd name="T51" fmla="*/ 296 h 348"/>
                  <a:gd name="T52" fmla="*/ 390 w 548"/>
                  <a:gd name="T53" fmla="*/ 310 h 348"/>
                  <a:gd name="T54" fmla="*/ 390 w 548"/>
                  <a:gd name="T55" fmla="*/ 310 h 348"/>
                  <a:gd name="T56" fmla="*/ 378 w 548"/>
                  <a:gd name="T57" fmla="*/ 320 h 348"/>
                  <a:gd name="T58" fmla="*/ 368 w 548"/>
                  <a:gd name="T59" fmla="*/ 328 h 348"/>
                  <a:gd name="T60" fmla="*/ 368 w 548"/>
                  <a:gd name="T61" fmla="*/ 328 h 348"/>
                  <a:gd name="T62" fmla="*/ 354 w 548"/>
                  <a:gd name="T63" fmla="*/ 334 h 348"/>
                  <a:gd name="T64" fmla="*/ 336 w 548"/>
                  <a:gd name="T65" fmla="*/ 338 h 348"/>
                  <a:gd name="T66" fmla="*/ 312 w 548"/>
                  <a:gd name="T67" fmla="*/ 342 h 348"/>
                  <a:gd name="T68" fmla="*/ 286 w 548"/>
                  <a:gd name="T69" fmla="*/ 346 h 348"/>
                  <a:gd name="T70" fmla="*/ 258 w 548"/>
                  <a:gd name="T71" fmla="*/ 348 h 348"/>
                  <a:gd name="T72" fmla="*/ 228 w 548"/>
                  <a:gd name="T73" fmla="*/ 348 h 348"/>
                  <a:gd name="T74" fmla="*/ 196 w 548"/>
                  <a:gd name="T75" fmla="*/ 348 h 348"/>
                  <a:gd name="T76" fmla="*/ 166 w 548"/>
                  <a:gd name="T77" fmla="*/ 344 h 348"/>
                  <a:gd name="T78" fmla="*/ 134 w 548"/>
                  <a:gd name="T79" fmla="*/ 338 h 348"/>
                  <a:gd name="T80" fmla="*/ 106 w 548"/>
                  <a:gd name="T81" fmla="*/ 330 h 348"/>
                  <a:gd name="T82" fmla="*/ 78 w 548"/>
                  <a:gd name="T83" fmla="*/ 320 h 348"/>
                  <a:gd name="T84" fmla="*/ 54 w 548"/>
                  <a:gd name="T85" fmla="*/ 306 h 348"/>
                  <a:gd name="T86" fmla="*/ 42 w 548"/>
                  <a:gd name="T87" fmla="*/ 298 h 348"/>
                  <a:gd name="T88" fmla="*/ 32 w 548"/>
                  <a:gd name="T89" fmla="*/ 290 h 348"/>
                  <a:gd name="T90" fmla="*/ 24 w 548"/>
                  <a:gd name="T91" fmla="*/ 280 h 348"/>
                  <a:gd name="T92" fmla="*/ 16 w 548"/>
                  <a:gd name="T93" fmla="*/ 268 h 348"/>
                  <a:gd name="T94" fmla="*/ 10 w 548"/>
                  <a:gd name="T95" fmla="*/ 258 h 348"/>
                  <a:gd name="T96" fmla="*/ 4 w 548"/>
                  <a:gd name="T97" fmla="*/ 246 h 348"/>
                  <a:gd name="T98" fmla="*/ 2 w 548"/>
                  <a:gd name="T99" fmla="*/ 232 h 348"/>
                  <a:gd name="T100" fmla="*/ 0 w 548"/>
                  <a:gd name="T101" fmla="*/ 218 h 348"/>
                  <a:gd name="T102" fmla="*/ 0 w 548"/>
                  <a:gd name="T103" fmla="*/ 218 h 348"/>
                  <a:gd name="T104" fmla="*/ 2 w 548"/>
                  <a:gd name="T105" fmla="*/ 186 h 348"/>
                  <a:gd name="T106" fmla="*/ 12 w 548"/>
                  <a:gd name="T107" fmla="*/ 116 h 348"/>
                  <a:gd name="T108" fmla="*/ 24 w 548"/>
                  <a:gd name="T109" fmla="*/ 44 h 348"/>
                  <a:gd name="T110" fmla="*/ 30 w 548"/>
                  <a:gd name="T111" fmla="*/ 16 h 348"/>
                  <a:gd name="T112" fmla="*/ 32 w 548"/>
                  <a:gd name="T113" fmla="*/ 6 h 348"/>
                  <a:gd name="T114" fmla="*/ 36 w 548"/>
                  <a:gd name="T115" fmla="*/ 0 h 348"/>
                  <a:gd name="T116" fmla="*/ 36 w 548"/>
                  <a:gd name="T11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8" h="348">
                    <a:moveTo>
                      <a:pt x="36" y="0"/>
                    </a:moveTo>
                    <a:lnTo>
                      <a:pt x="36" y="0"/>
                    </a:lnTo>
                    <a:lnTo>
                      <a:pt x="46" y="8"/>
                    </a:lnTo>
                    <a:lnTo>
                      <a:pt x="76" y="24"/>
                    </a:lnTo>
                    <a:lnTo>
                      <a:pt x="98" y="36"/>
                    </a:lnTo>
                    <a:lnTo>
                      <a:pt x="124" y="48"/>
                    </a:lnTo>
                    <a:lnTo>
                      <a:pt x="152" y="60"/>
                    </a:lnTo>
                    <a:lnTo>
                      <a:pt x="186" y="70"/>
                    </a:lnTo>
                    <a:lnTo>
                      <a:pt x="222" y="80"/>
                    </a:lnTo>
                    <a:lnTo>
                      <a:pt x="262" y="88"/>
                    </a:lnTo>
                    <a:lnTo>
                      <a:pt x="304" y="92"/>
                    </a:lnTo>
                    <a:lnTo>
                      <a:pt x="348" y="94"/>
                    </a:lnTo>
                    <a:lnTo>
                      <a:pt x="396" y="90"/>
                    </a:lnTo>
                    <a:lnTo>
                      <a:pt x="420" y="88"/>
                    </a:lnTo>
                    <a:lnTo>
                      <a:pt x="444" y="84"/>
                    </a:lnTo>
                    <a:lnTo>
                      <a:pt x="470" y="78"/>
                    </a:lnTo>
                    <a:lnTo>
                      <a:pt x="496" y="70"/>
                    </a:lnTo>
                    <a:lnTo>
                      <a:pt x="522" y="62"/>
                    </a:lnTo>
                    <a:lnTo>
                      <a:pt x="548" y="50"/>
                    </a:lnTo>
                    <a:lnTo>
                      <a:pt x="548" y="50"/>
                    </a:lnTo>
                    <a:lnTo>
                      <a:pt x="532" y="82"/>
                    </a:lnTo>
                    <a:lnTo>
                      <a:pt x="492" y="156"/>
                    </a:lnTo>
                    <a:lnTo>
                      <a:pt x="468" y="200"/>
                    </a:lnTo>
                    <a:lnTo>
                      <a:pt x="440" y="242"/>
                    </a:lnTo>
                    <a:lnTo>
                      <a:pt x="414" y="280"/>
                    </a:lnTo>
                    <a:lnTo>
                      <a:pt x="402" y="296"/>
                    </a:lnTo>
                    <a:lnTo>
                      <a:pt x="390" y="310"/>
                    </a:lnTo>
                    <a:lnTo>
                      <a:pt x="390" y="310"/>
                    </a:lnTo>
                    <a:lnTo>
                      <a:pt x="378" y="320"/>
                    </a:lnTo>
                    <a:lnTo>
                      <a:pt x="368" y="328"/>
                    </a:lnTo>
                    <a:lnTo>
                      <a:pt x="368" y="328"/>
                    </a:lnTo>
                    <a:lnTo>
                      <a:pt x="354" y="334"/>
                    </a:lnTo>
                    <a:lnTo>
                      <a:pt x="336" y="338"/>
                    </a:lnTo>
                    <a:lnTo>
                      <a:pt x="312" y="342"/>
                    </a:lnTo>
                    <a:lnTo>
                      <a:pt x="286" y="346"/>
                    </a:lnTo>
                    <a:lnTo>
                      <a:pt x="258" y="348"/>
                    </a:lnTo>
                    <a:lnTo>
                      <a:pt x="228" y="348"/>
                    </a:lnTo>
                    <a:lnTo>
                      <a:pt x="196" y="348"/>
                    </a:lnTo>
                    <a:lnTo>
                      <a:pt x="166" y="344"/>
                    </a:lnTo>
                    <a:lnTo>
                      <a:pt x="134" y="338"/>
                    </a:lnTo>
                    <a:lnTo>
                      <a:pt x="106" y="330"/>
                    </a:lnTo>
                    <a:lnTo>
                      <a:pt x="78" y="320"/>
                    </a:lnTo>
                    <a:lnTo>
                      <a:pt x="54" y="306"/>
                    </a:lnTo>
                    <a:lnTo>
                      <a:pt x="42" y="298"/>
                    </a:lnTo>
                    <a:lnTo>
                      <a:pt x="32" y="290"/>
                    </a:lnTo>
                    <a:lnTo>
                      <a:pt x="24" y="280"/>
                    </a:lnTo>
                    <a:lnTo>
                      <a:pt x="16" y="268"/>
                    </a:lnTo>
                    <a:lnTo>
                      <a:pt x="10" y="258"/>
                    </a:lnTo>
                    <a:lnTo>
                      <a:pt x="4" y="246"/>
                    </a:lnTo>
                    <a:lnTo>
                      <a:pt x="2" y="232"/>
                    </a:lnTo>
                    <a:lnTo>
                      <a:pt x="0" y="218"/>
                    </a:lnTo>
                    <a:lnTo>
                      <a:pt x="0" y="218"/>
                    </a:lnTo>
                    <a:lnTo>
                      <a:pt x="2" y="186"/>
                    </a:lnTo>
                    <a:lnTo>
                      <a:pt x="12" y="116"/>
                    </a:lnTo>
                    <a:lnTo>
                      <a:pt x="24" y="44"/>
                    </a:lnTo>
                    <a:lnTo>
                      <a:pt x="30" y="16"/>
                    </a:lnTo>
                    <a:lnTo>
                      <a:pt x="32" y="6"/>
                    </a:lnTo>
                    <a:lnTo>
                      <a:pt x="36" y="0"/>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61"/>
              <p:cNvSpPr>
                <a:spLocks/>
              </p:cNvSpPr>
              <p:nvPr/>
            </p:nvSpPr>
            <p:spPr bwMode="auto">
              <a:xfrm>
                <a:off x="1581150" y="3683000"/>
                <a:ext cx="279400" cy="349250"/>
              </a:xfrm>
              <a:custGeom>
                <a:avLst/>
                <a:gdLst>
                  <a:gd name="T0" fmla="*/ 2 w 176"/>
                  <a:gd name="T1" fmla="*/ 0 h 220"/>
                  <a:gd name="T2" fmla="*/ 40 w 176"/>
                  <a:gd name="T3" fmla="*/ 6 h 220"/>
                  <a:gd name="T4" fmla="*/ 80 w 176"/>
                  <a:gd name="T5" fmla="*/ 20 h 220"/>
                  <a:gd name="T6" fmla="*/ 116 w 176"/>
                  <a:gd name="T7" fmla="*/ 44 h 220"/>
                  <a:gd name="T8" fmla="*/ 138 w 176"/>
                  <a:gd name="T9" fmla="*/ 74 h 220"/>
                  <a:gd name="T10" fmla="*/ 144 w 176"/>
                  <a:gd name="T11" fmla="*/ 90 h 220"/>
                  <a:gd name="T12" fmla="*/ 140 w 176"/>
                  <a:gd name="T13" fmla="*/ 120 h 220"/>
                  <a:gd name="T14" fmla="*/ 128 w 176"/>
                  <a:gd name="T15" fmla="*/ 146 h 220"/>
                  <a:gd name="T16" fmla="*/ 100 w 176"/>
                  <a:gd name="T17" fmla="*/ 184 h 220"/>
                  <a:gd name="T18" fmla="*/ 118 w 176"/>
                  <a:gd name="T19" fmla="*/ 184 h 220"/>
                  <a:gd name="T20" fmla="*/ 158 w 176"/>
                  <a:gd name="T21" fmla="*/ 190 h 220"/>
                  <a:gd name="T22" fmla="*/ 172 w 176"/>
                  <a:gd name="T23" fmla="*/ 198 h 220"/>
                  <a:gd name="T24" fmla="*/ 176 w 176"/>
                  <a:gd name="T25" fmla="*/ 206 h 220"/>
                  <a:gd name="T26" fmla="*/ 176 w 176"/>
                  <a:gd name="T27" fmla="*/ 212 h 220"/>
                  <a:gd name="T28" fmla="*/ 148 w 176"/>
                  <a:gd name="T29" fmla="*/ 220 h 220"/>
                  <a:gd name="T30" fmla="*/ 114 w 176"/>
                  <a:gd name="T31" fmla="*/ 220 h 220"/>
                  <a:gd name="T32" fmla="*/ 52 w 176"/>
                  <a:gd name="T33" fmla="*/ 208 h 220"/>
                  <a:gd name="T34" fmla="*/ 32 w 176"/>
                  <a:gd name="T35" fmla="*/ 202 h 220"/>
                  <a:gd name="T36" fmla="*/ 20 w 176"/>
                  <a:gd name="T37" fmla="*/ 194 h 220"/>
                  <a:gd name="T38" fmla="*/ 20 w 176"/>
                  <a:gd name="T39" fmla="*/ 190 h 220"/>
                  <a:gd name="T40" fmla="*/ 24 w 176"/>
                  <a:gd name="T41" fmla="*/ 182 h 220"/>
                  <a:gd name="T42" fmla="*/ 50 w 176"/>
                  <a:gd name="T43" fmla="*/ 162 h 220"/>
                  <a:gd name="T44" fmla="*/ 70 w 176"/>
                  <a:gd name="T45" fmla="*/ 148 h 220"/>
                  <a:gd name="T46" fmla="*/ 92 w 176"/>
                  <a:gd name="T47" fmla="*/ 126 h 220"/>
                  <a:gd name="T48" fmla="*/ 98 w 176"/>
                  <a:gd name="T49" fmla="*/ 108 h 220"/>
                  <a:gd name="T50" fmla="*/ 90 w 176"/>
                  <a:gd name="T51" fmla="*/ 92 h 220"/>
                  <a:gd name="T52" fmla="*/ 66 w 176"/>
                  <a:gd name="T53" fmla="*/ 76 h 220"/>
                  <a:gd name="T54" fmla="*/ 30 w 176"/>
                  <a:gd name="T55" fmla="*/ 60 h 220"/>
                  <a:gd name="T56" fmla="*/ 20 w 176"/>
                  <a:gd name="T57" fmla="*/ 52 h 220"/>
                  <a:gd name="T58" fmla="*/ 18 w 176"/>
                  <a:gd name="T59" fmla="*/ 48 h 220"/>
                  <a:gd name="T60" fmla="*/ 18 w 176"/>
                  <a:gd name="T61" fmla="*/ 44 h 220"/>
                  <a:gd name="T62" fmla="*/ 22 w 176"/>
                  <a:gd name="T63" fmla="*/ 44 h 220"/>
                  <a:gd name="T64" fmla="*/ 16 w 176"/>
                  <a:gd name="T65" fmla="*/ 40 h 220"/>
                  <a:gd name="T66" fmla="*/ 2 w 176"/>
                  <a:gd name="T67" fmla="*/ 28 h 220"/>
                  <a:gd name="T68" fmla="*/ 2 w 176"/>
                  <a:gd name="T69" fmla="*/ 14 h 220"/>
                  <a:gd name="T70" fmla="*/ 2 w 176"/>
                  <a:gd name="T71"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0">
                    <a:moveTo>
                      <a:pt x="2" y="0"/>
                    </a:moveTo>
                    <a:lnTo>
                      <a:pt x="2" y="0"/>
                    </a:lnTo>
                    <a:lnTo>
                      <a:pt x="20" y="2"/>
                    </a:lnTo>
                    <a:lnTo>
                      <a:pt x="40" y="6"/>
                    </a:lnTo>
                    <a:lnTo>
                      <a:pt x="60" y="12"/>
                    </a:lnTo>
                    <a:lnTo>
                      <a:pt x="80" y="20"/>
                    </a:lnTo>
                    <a:lnTo>
                      <a:pt x="98" y="32"/>
                    </a:lnTo>
                    <a:lnTo>
                      <a:pt x="116" y="44"/>
                    </a:lnTo>
                    <a:lnTo>
                      <a:pt x="128" y="58"/>
                    </a:lnTo>
                    <a:lnTo>
                      <a:pt x="138" y="74"/>
                    </a:lnTo>
                    <a:lnTo>
                      <a:pt x="138" y="74"/>
                    </a:lnTo>
                    <a:lnTo>
                      <a:pt x="144" y="90"/>
                    </a:lnTo>
                    <a:lnTo>
                      <a:pt x="144" y="106"/>
                    </a:lnTo>
                    <a:lnTo>
                      <a:pt x="140" y="120"/>
                    </a:lnTo>
                    <a:lnTo>
                      <a:pt x="136" y="134"/>
                    </a:lnTo>
                    <a:lnTo>
                      <a:pt x="128" y="146"/>
                    </a:lnTo>
                    <a:lnTo>
                      <a:pt x="118" y="160"/>
                    </a:lnTo>
                    <a:lnTo>
                      <a:pt x="100" y="184"/>
                    </a:lnTo>
                    <a:lnTo>
                      <a:pt x="100" y="184"/>
                    </a:lnTo>
                    <a:lnTo>
                      <a:pt x="118" y="184"/>
                    </a:lnTo>
                    <a:lnTo>
                      <a:pt x="146" y="186"/>
                    </a:lnTo>
                    <a:lnTo>
                      <a:pt x="158" y="190"/>
                    </a:lnTo>
                    <a:lnTo>
                      <a:pt x="168" y="194"/>
                    </a:lnTo>
                    <a:lnTo>
                      <a:pt x="172" y="198"/>
                    </a:lnTo>
                    <a:lnTo>
                      <a:pt x="174" y="202"/>
                    </a:lnTo>
                    <a:lnTo>
                      <a:pt x="176" y="206"/>
                    </a:lnTo>
                    <a:lnTo>
                      <a:pt x="176" y="212"/>
                    </a:lnTo>
                    <a:lnTo>
                      <a:pt x="176" y="212"/>
                    </a:lnTo>
                    <a:lnTo>
                      <a:pt x="162" y="216"/>
                    </a:lnTo>
                    <a:lnTo>
                      <a:pt x="148" y="220"/>
                    </a:lnTo>
                    <a:lnTo>
                      <a:pt x="132" y="220"/>
                    </a:lnTo>
                    <a:lnTo>
                      <a:pt x="114" y="220"/>
                    </a:lnTo>
                    <a:lnTo>
                      <a:pt x="80" y="214"/>
                    </a:lnTo>
                    <a:lnTo>
                      <a:pt x="52" y="208"/>
                    </a:lnTo>
                    <a:lnTo>
                      <a:pt x="52" y="208"/>
                    </a:lnTo>
                    <a:lnTo>
                      <a:pt x="32" y="202"/>
                    </a:lnTo>
                    <a:lnTo>
                      <a:pt x="24" y="198"/>
                    </a:lnTo>
                    <a:lnTo>
                      <a:pt x="20" y="194"/>
                    </a:lnTo>
                    <a:lnTo>
                      <a:pt x="20" y="190"/>
                    </a:lnTo>
                    <a:lnTo>
                      <a:pt x="20" y="190"/>
                    </a:lnTo>
                    <a:lnTo>
                      <a:pt x="22" y="186"/>
                    </a:lnTo>
                    <a:lnTo>
                      <a:pt x="24" y="182"/>
                    </a:lnTo>
                    <a:lnTo>
                      <a:pt x="32" y="176"/>
                    </a:lnTo>
                    <a:lnTo>
                      <a:pt x="50" y="162"/>
                    </a:lnTo>
                    <a:lnTo>
                      <a:pt x="50" y="162"/>
                    </a:lnTo>
                    <a:lnTo>
                      <a:pt x="70" y="148"/>
                    </a:lnTo>
                    <a:lnTo>
                      <a:pt x="84" y="136"/>
                    </a:lnTo>
                    <a:lnTo>
                      <a:pt x="92" y="126"/>
                    </a:lnTo>
                    <a:lnTo>
                      <a:pt x="96" y="116"/>
                    </a:lnTo>
                    <a:lnTo>
                      <a:pt x="98" y="108"/>
                    </a:lnTo>
                    <a:lnTo>
                      <a:pt x="96" y="100"/>
                    </a:lnTo>
                    <a:lnTo>
                      <a:pt x="90" y="92"/>
                    </a:lnTo>
                    <a:lnTo>
                      <a:pt x="84" y="86"/>
                    </a:lnTo>
                    <a:lnTo>
                      <a:pt x="66" y="76"/>
                    </a:lnTo>
                    <a:lnTo>
                      <a:pt x="48" y="68"/>
                    </a:lnTo>
                    <a:lnTo>
                      <a:pt x="30" y="60"/>
                    </a:lnTo>
                    <a:lnTo>
                      <a:pt x="24" y="56"/>
                    </a:lnTo>
                    <a:lnTo>
                      <a:pt x="20" y="52"/>
                    </a:lnTo>
                    <a:lnTo>
                      <a:pt x="20" y="52"/>
                    </a:lnTo>
                    <a:lnTo>
                      <a:pt x="18" y="48"/>
                    </a:lnTo>
                    <a:lnTo>
                      <a:pt x="18" y="46"/>
                    </a:lnTo>
                    <a:lnTo>
                      <a:pt x="18" y="44"/>
                    </a:lnTo>
                    <a:lnTo>
                      <a:pt x="20" y="44"/>
                    </a:lnTo>
                    <a:lnTo>
                      <a:pt x="22" y="44"/>
                    </a:lnTo>
                    <a:lnTo>
                      <a:pt x="16" y="40"/>
                    </a:lnTo>
                    <a:lnTo>
                      <a:pt x="16" y="40"/>
                    </a:lnTo>
                    <a:lnTo>
                      <a:pt x="6" y="32"/>
                    </a:lnTo>
                    <a:lnTo>
                      <a:pt x="2" y="28"/>
                    </a:lnTo>
                    <a:lnTo>
                      <a:pt x="0" y="24"/>
                    </a:lnTo>
                    <a:lnTo>
                      <a:pt x="2" y="14"/>
                    </a:lnTo>
                    <a:lnTo>
                      <a:pt x="6" y="0"/>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62"/>
              <p:cNvSpPr>
                <a:spLocks/>
              </p:cNvSpPr>
              <p:nvPr/>
            </p:nvSpPr>
            <p:spPr bwMode="auto">
              <a:xfrm>
                <a:off x="1085850" y="3651250"/>
                <a:ext cx="234950" cy="393700"/>
              </a:xfrm>
              <a:custGeom>
                <a:avLst/>
                <a:gdLst>
                  <a:gd name="T0" fmla="*/ 28 w 148"/>
                  <a:gd name="T1" fmla="*/ 0 h 248"/>
                  <a:gd name="T2" fmla="*/ 62 w 148"/>
                  <a:gd name="T3" fmla="*/ 16 h 248"/>
                  <a:gd name="T4" fmla="*/ 98 w 148"/>
                  <a:gd name="T5" fmla="*/ 40 h 248"/>
                  <a:gd name="T6" fmla="*/ 128 w 148"/>
                  <a:gd name="T7" fmla="*/ 70 h 248"/>
                  <a:gd name="T8" fmla="*/ 142 w 148"/>
                  <a:gd name="T9" fmla="*/ 104 h 248"/>
                  <a:gd name="T10" fmla="*/ 144 w 148"/>
                  <a:gd name="T11" fmla="*/ 122 h 248"/>
                  <a:gd name="T12" fmla="*/ 134 w 148"/>
                  <a:gd name="T13" fmla="*/ 150 h 248"/>
                  <a:gd name="T14" fmla="*/ 114 w 148"/>
                  <a:gd name="T15" fmla="*/ 172 h 248"/>
                  <a:gd name="T16" fmla="*/ 78 w 148"/>
                  <a:gd name="T17" fmla="*/ 202 h 248"/>
                  <a:gd name="T18" fmla="*/ 98 w 148"/>
                  <a:gd name="T19" fmla="*/ 208 h 248"/>
                  <a:gd name="T20" fmla="*/ 136 w 148"/>
                  <a:gd name="T21" fmla="*/ 222 h 248"/>
                  <a:gd name="T22" fmla="*/ 146 w 148"/>
                  <a:gd name="T23" fmla="*/ 232 h 248"/>
                  <a:gd name="T24" fmla="*/ 148 w 148"/>
                  <a:gd name="T25" fmla="*/ 242 h 248"/>
                  <a:gd name="T26" fmla="*/ 146 w 148"/>
                  <a:gd name="T27" fmla="*/ 246 h 248"/>
                  <a:gd name="T28" fmla="*/ 118 w 148"/>
                  <a:gd name="T29" fmla="*/ 248 h 248"/>
                  <a:gd name="T30" fmla="*/ 86 w 148"/>
                  <a:gd name="T31" fmla="*/ 240 h 248"/>
                  <a:gd name="T32" fmla="*/ 28 w 148"/>
                  <a:gd name="T33" fmla="*/ 214 h 248"/>
                  <a:gd name="T34" fmla="*/ 10 w 148"/>
                  <a:gd name="T35" fmla="*/ 204 h 248"/>
                  <a:gd name="T36" fmla="*/ 0 w 148"/>
                  <a:gd name="T37" fmla="*/ 194 h 248"/>
                  <a:gd name="T38" fmla="*/ 0 w 148"/>
                  <a:gd name="T39" fmla="*/ 188 h 248"/>
                  <a:gd name="T40" fmla="*/ 6 w 148"/>
                  <a:gd name="T41" fmla="*/ 184 h 248"/>
                  <a:gd name="T42" fmla="*/ 36 w 148"/>
                  <a:gd name="T43" fmla="*/ 170 h 248"/>
                  <a:gd name="T44" fmla="*/ 58 w 148"/>
                  <a:gd name="T45" fmla="*/ 162 h 248"/>
                  <a:gd name="T46" fmla="*/ 86 w 148"/>
                  <a:gd name="T47" fmla="*/ 144 h 248"/>
                  <a:gd name="T48" fmla="*/ 96 w 148"/>
                  <a:gd name="T49" fmla="*/ 128 h 248"/>
                  <a:gd name="T50" fmla="*/ 92 w 148"/>
                  <a:gd name="T51" fmla="*/ 112 h 248"/>
                  <a:gd name="T52" fmla="*/ 72 w 148"/>
                  <a:gd name="T53" fmla="*/ 90 h 248"/>
                  <a:gd name="T54" fmla="*/ 40 w 148"/>
                  <a:gd name="T55" fmla="*/ 66 h 248"/>
                  <a:gd name="T56" fmla="*/ 32 w 148"/>
                  <a:gd name="T57" fmla="*/ 56 h 248"/>
                  <a:gd name="T58" fmla="*/ 32 w 148"/>
                  <a:gd name="T59" fmla="*/ 50 h 248"/>
                  <a:gd name="T60" fmla="*/ 32 w 148"/>
                  <a:gd name="T61" fmla="*/ 48 h 248"/>
                  <a:gd name="T62" fmla="*/ 36 w 148"/>
                  <a:gd name="T63" fmla="*/ 48 h 248"/>
                  <a:gd name="T64" fmla="*/ 32 w 148"/>
                  <a:gd name="T65" fmla="*/ 42 h 248"/>
                  <a:gd name="T66" fmla="*/ 22 w 148"/>
                  <a:gd name="T67" fmla="*/ 28 h 248"/>
                  <a:gd name="T68" fmla="*/ 24 w 148"/>
                  <a:gd name="T69" fmla="*/ 16 h 248"/>
                  <a:gd name="T70" fmla="*/ 28 w 148"/>
                  <a:gd name="T7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248">
                    <a:moveTo>
                      <a:pt x="28" y="0"/>
                    </a:moveTo>
                    <a:lnTo>
                      <a:pt x="28" y="0"/>
                    </a:lnTo>
                    <a:lnTo>
                      <a:pt x="44" y="6"/>
                    </a:lnTo>
                    <a:lnTo>
                      <a:pt x="62" y="16"/>
                    </a:lnTo>
                    <a:lnTo>
                      <a:pt x="80" y="26"/>
                    </a:lnTo>
                    <a:lnTo>
                      <a:pt x="98" y="40"/>
                    </a:lnTo>
                    <a:lnTo>
                      <a:pt x="114" y="54"/>
                    </a:lnTo>
                    <a:lnTo>
                      <a:pt x="128" y="70"/>
                    </a:lnTo>
                    <a:lnTo>
                      <a:pt x="136" y="86"/>
                    </a:lnTo>
                    <a:lnTo>
                      <a:pt x="142" y="104"/>
                    </a:lnTo>
                    <a:lnTo>
                      <a:pt x="142" y="104"/>
                    </a:lnTo>
                    <a:lnTo>
                      <a:pt x="144" y="122"/>
                    </a:lnTo>
                    <a:lnTo>
                      <a:pt x="140" y="136"/>
                    </a:lnTo>
                    <a:lnTo>
                      <a:pt x="134" y="150"/>
                    </a:lnTo>
                    <a:lnTo>
                      <a:pt x="126" y="162"/>
                    </a:lnTo>
                    <a:lnTo>
                      <a:pt x="114" y="172"/>
                    </a:lnTo>
                    <a:lnTo>
                      <a:pt x="104" y="182"/>
                    </a:lnTo>
                    <a:lnTo>
                      <a:pt x="78" y="202"/>
                    </a:lnTo>
                    <a:lnTo>
                      <a:pt x="78" y="202"/>
                    </a:lnTo>
                    <a:lnTo>
                      <a:pt x="98" y="208"/>
                    </a:lnTo>
                    <a:lnTo>
                      <a:pt x="124" y="216"/>
                    </a:lnTo>
                    <a:lnTo>
                      <a:pt x="136" y="222"/>
                    </a:lnTo>
                    <a:lnTo>
                      <a:pt x="144" y="228"/>
                    </a:lnTo>
                    <a:lnTo>
                      <a:pt x="146" y="232"/>
                    </a:lnTo>
                    <a:lnTo>
                      <a:pt x="148" y="236"/>
                    </a:lnTo>
                    <a:lnTo>
                      <a:pt x="148" y="242"/>
                    </a:lnTo>
                    <a:lnTo>
                      <a:pt x="146" y="246"/>
                    </a:lnTo>
                    <a:lnTo>
                      <a:pt x="146" y="246"/>
                    </a:lnTo>
                    <a:lnTo>
                      <a:pt x="132" y="248"/>
                    </a:lnTo>
                    <a:lnTo>
                      <a:pt x="118" y="248"/>
                    </a:lnTo>
                    <a:lnTo>
                      <a:pt x="102" y="246"/>
                    </a:lnTo>
                    <a:lnTo>
                      <a:pt x="86" y="240"/>
                    </a:lnTo>
                    <a:lnTo>
                      <a:pt x="54" y="228"/>
                    </a:lnTo>
                    <a:lnTo>
                      <a:pt x="28" y="214"/>
                    </a:lnTo>
                    <a:lnTo>
                      <a:pt x="28" y="214"/>
                    </a:lnTo>
                    <a:lnTo>
                      <a:pt x="10" y="204"/>
                    </a:lnTo>
                    <a:lnTo>
                      <a:pt x="2" y="198"/>
                    </a:lnTo>
                    <a:lnTo>
                      <a:pt x="0" y="194"/>
                    </a:lnTo>
                    <a:lnTo>
                      <a:pt x="0" y="188"/>
                    </a:lnTo>
                    <a:lnTo>
                      <a:pt x="0" y="188"/>
                    </a:lnTo>
                    <a:lnTo>
                      <a:pt x="2" y="186"/>
                    </a:lnTo>
                    <a:lnTo>
                      <a:pt x="6" y="184"/>
                    </a:lnTo>
                    <a:lnTo>
                      <a:pt x="16" y="178"/>
                    </a:lnTo>
                    <a:lnTo>
                      <a:pt x="36" y="170"/>
                    </a:lnTo>
                    <a:lnTo>
                      <a:pt x="36" y="170"/>
                    </a:lnTo>
                    <a:lnTo>
                      <a:pt x="58" y="162"/>
                    </a:lnTo>
                    <a:lnTo>
                      <a:pt x="74" y="152"/>
                    </a:lnTo>
                    <a:lnTo>
                      <a:pt x="86" y="144"/>
                    </a:lnTo>
                    <a:lnTo>
                      <a:pt x="92" y="136"/>
                    </a:lnTo>
                    <a:lnTo>
                      <a:pt x="96" y="128"/>
                    </a:lnTo>
                    <a:lnTo>
                      <a:pt x="94" y="120"/>
                    </a:lnTo>
                    <a:lnTo>
                      <a:pt x="92" y="112"/>
                    </a:lnTo>
                    <a:lnTo>
                      <a:pt x="86" y="104"/>
                    </a:lnTo>
                    <a:lnTo>
                      <a:pt x="72" y="90"/>
                    </a:lnTo>
                    <a:lnTo>
                      <a:pt x="56" y="78"/>
                    </a:lnTo>
                    <a:lnTo>
                      <a:pt x="40" y="66"/>
                    </a:lnTo>
                    <a:lnTo>
                      <a:pt x="36" y="60"/>
                    </a:lnTo>
                    <a:lnTo>
                      <a:pt x="32" y="56"/>
                    </a:lnTo>
                    <a:lnTo>
                      <a:pt x="32" y="56"/>
                    </a:lnTo>
                    <a:lnTo>
                      <a:pt x="32" y="50"/>
                    </a:lnTo>
                    <a:lnTo>
                      <a:pt x="32" y="48"/>
                    </a:lnTo>
                    <a:lnTo>
                      <a:pt x="32" y="48"/>
                    </a:lnTo>
                    <a:lnTo>
                      <a:pt x="34" y="48"/>
                    </a:lnTo>
                    <a:lnTo>
                      <a:pt x="36" y="48"/>
                    </a:lnTo>
                    <a:lnTo>
                      <a:pt x="32" y="42"/>
                    </a:lnTo>
                    <a:lnTo>
                      <a:pt x="32" y="42"/>
                    </a:lnTo>
                    <a:lnTo>
                      <a:pt x="22" y="32"/>
                    </a:lnTo>
                    <a:lnTo>
                      <a:pt x="22" y="28"/>
                    </a:lnTo>
                    <a:lnTo>
                      <a:pt x="20" y="24"/>
                    </a:lnTo>
                    <a:lnTo>
                      <a:pt x="24" y="16"/>
                    </a:lnTo>
                    <a:lnTo>
                      <a:pt x="32" y="2"/>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63"/>
              <p:cNvSpPr>
                <a:spLocks/>
              </p:cNvSpPr>
              <p:nvPr/>
            </p:nvSpPr>
            <p:spPr bwMode="auto">
              <a:xfrm>
                <a:off x="1879600" y="3248025"/>
                <a:ext cx="311150" cy="314325"/>
              </a:xfrm>
              <a:custGeom>
                <a:avLst/>
                <a:gdLst>
                  <a:gd name="T0" fmla="*/ 0 w 196"/>
                  <a:gd name="T1" fmla="*/ 106 h 198"/>
                  <a:gd name="T2" fmla="*/ 0 w 196"/>
                  <a:gd name="T3" fmla="*/ 106 h 198"/>
                  <a:gd name="T4" fmla="*/ 52 w 196"/>
                  <a:gd name="T5" fmla="*/ 136 h 198"/>
                  <a:gd name="T6" fmla="*/ 104 w 196"/>
                  <a:gd name="T7" fmla="*/ 168 h 198"/>
                  <a:gd name="T8" fmla="*/ 104 w 196"/>
                  <a:gd name="T9" fmla="*/ 168 h 198"/>
                  <a:gd name="T10" fmla="*/ 118 w 196"/>
                  <a:gd name="T11" fmla="*/ 178 h 198"/>
                  <a:gd name="T12" fmla="*/ 138 w 196"/>
                  <a:gd name="T13" fmla="*/ 188 h 198"/>
                  <a:gd name="T14" fmla="*/ 148 w 196"/>
                  <a:gd name="T15" fmla="*/ 194 h 198"/>
                  <a:gd name="T16" fmla="*/ 158 w 196"/>
                  <a:gd name="T17" fmla="*/ 196 h 198"/>
                  <a:gd name="T18" fmla="*/ 166 w 196"/>
                  <a:gd name="T19" fmla="*/ 198 h 198"/>
                  <a:gd name="T20" fmla="*/ 174 w 196"/>
                  <a:gd name="T21" fmla="*/ 196 h 198"/>
                  <a:gd name="T22" fmla="*/ 174 w 196"/>
                  <a:gd name="T23" fmla="*/ 196 h 198"/>
                  <a:gd name="T24" fmla="*/ 178 w 196"/>
                  <a:gd name="T25" fmla="*/ 192 h 198"/>
                  <a:gd name="T26" fmla="*/ 182 w 196"/>
                  <a:gd name="T27" fmla="*/ 188 h 198"/>
                  <a:gd name="T28" fmla="*/ 188 w 196"/>
                  <a:gd name="T29" fmla="*/ 172 h 198"/>
                  <a:gd name="T30" fmla="*/ 192 w 196"/>
                  <a:gd name="T31" fmla="*/ 152 h 198"/>
                  <a:gd name="T32" fmla="*/ 194 w 196"/>
                  <a:gd name="T33" fmla="*/ 128 h 198"/>
                  <a:gd name="T34" fmla="*/ 196 w 196"/>
                  <a:gd name="T35" fmla="*/ 84 h 198"/>
                  <a:gd name="T36" fmla="*/ 196 w 196"/>
                  <a:gd name="T37" fmla="*/ 52 h 198"/>
                  <a:gd name="T38" fmla="*/ 196 w 196"/>
                  <a:gd name="T39" fmla="*/ 52 h 198"/>
                  <a:gd name="T40" fmla="*/ 194 w 196"/>
                  <a:gd name="T41" fmla="*/ 36 h 198"/>
                  <a:gd name="T42" fmla="*/ 186 w 196"/>
                  <a:gd name="T43" fmla="*/ 22 h 198"/>
                  <a:gd name="T44" fmla="*/ 176 w 196"/>
                  <a:gd name="T45" fmla="*/ 10 h 198"/>
                  <a:gd name="T46" fmla="*/ 170 w 196"/>
                  <a:gd name="T47" fmla="*/ 4 h 198"/>
                  <a:gd name="T48" fmla="*/ 162 w 196"/>
                  <a:gd name="T49" fmla="*/ 2 h 198"/>
                  <a:gd name="T50" fmla="*/ 162 w 196"/>
                  <a:gd name="T51" fmla="*/ 2 h 198"/>
                  <a:gd name="T52" fmla="*/ 156 w 196"/>
                  <a:gd name="T53" fmla="*/ 0 h 198"/>
                  <a:gd name="T54" fmla="*/ 148 w 196"/>
                  <a:gd name="T55" fmla="*/ 0 h 198"/>
                  <a:gd name="T56" fmla="*/ 140 w 196"/>
                  <a:gd name="T57" fmla="*/ 0 h 198"/>
                  <a:gd name="T58" fmla="*/ 132 w 196"/>
                  <a:gd name="T59" fmla="*/ 2 h 198"/>
                  <a:gd name="T60" fmla="*/ 126 w 196"/>
                  <a:gd name="T61" fmla="*/ 6 h 198"/>
                  <a:gd name="T62" fmla="*/ 118 w 196"/>
                  <a:gd name="T63" fmla="*/ 10 h 198"/>
                  <a:gd name="T64" fmla="*/ 114 w 196"/>
                  <a:gd name="T65" fmla="*/ 16 h 198"/>
                  <a:gd name="T66" fmla="*/ 110 w 196"/>
                  <a:gd name="T67" fmla="*/ 22 h 198"/>
                  <a:gd name="T68" fmla="*/ 110 w 196"/>
                  <a:gd name="T69" fmla="*/ 22 h 198"/>
                  <a:gd name="T70" fmla="*/ 110 w 196"/>
                  <a:gd name="T71" fmla="*/ 30 h 198"/>
                  <a:gd name="T72" fmla="*/ 112 w 196"/>
                  <a:gd name="T73" fmla="*/ 36 h 198"/>
                  <a:gd name="T74" fmla="*/ 116 w 196"/>
                  <a:gd name="T75" fmla="*/ 42 h 198"/>
                  <a:gd name="T76" fmla="*/ 122 w 196"/>
                  <a:gd name="T77" fmla="*/ 46 h 198"/>
                  <a:gd name="T78" fmla="*/ 136 w 196"/>
                  <a:gd name="T79" fmla="*/ 52 h 198"/>
                  <a:gd name="T80" fmla="*/ 142 w 196"/>
                  <a:gd name="T81" fmla="*/ 56 h 198"/>
                  <a:gd name="T82" fmla="*/ 146 w 196"/>
                  <a:gd name="T83" fmla="*/ 60 h 198"/>
                  <a:gd name="T84" fmla="*/ 146 w 196"/>
                  <a:gd name="T85" fmla="*/ 60 h 198"/>
                  <a:gd name="T86" fmla="*/ 150 w 196"/>
                  <a:gd name="T87" fmla="*/ 66 h 198"/>
                  <a:gd name="T88" fmla="*/ 154 w 196"/>
                  <a:gd name="T89" fmla="*/ 72 h 198"/>
                  <a:gd name="T90" fmla="*/ 156 w 196"/>
                  <a:gd name="T91" fmla="*/ 84 h 198"/>
                  <a:gd name="T92" fmla="*/ 156 w 196"/>
                  <a:gd name="T93" fmla="*/ 112 h 198"/>
                  <a:gd name="T94" fmla="*/ 156 w 196"/>
                  <a:gd name="T95" fmla="*/ 112 h 198"/>
                  <a:gd name="T96" fmla="*/ 156 w 196"/>
                  <a:gd name="T97" fmla="*/ 142 h 198"/>
                  <a:gd name="T98" fmla="*/ 156 w 196"/>
                  <a:gd name="T99" fmla="*/ 142 h 198"/>
                  <a:gd name="T100" fmla="*/ 102 w 196"/>
                  <a:gd name="T101" fmla="*/ 110 h 198"/>
                  <a:gd name="T102" fmla="*/ 70 w 196"/>
                  <a:gd name="T103" fmla="*/ 90 h 198"/>
                  <a:gd name="T104" fmla="*/ 42 w 196"/>
                  <a:gd name="T105" fmla="*/ 72 h 198"/>
                  <a:gd name="T106" fmla="*/ 42 w 196"/>
                  <a:gd name="T107" fmla="*/ 72 h 198"/>
                  <a:gd name="T108" fmla="*/ 30 w 196"/>
                  <a:gd name="T109" fmla="*/ 64 h 198"/>
                  <a:gd name="T110" fmla="*/ 28 w 196"/>
                  <a:gd name="T111" fmla="*/ 64 h 198"/>
                  <a:gd name="T112" fmla="*/ 28 w 196"/>
                  <a:gd name="T113" fmla="*/ 66 h 198"/>
                  <a:gd name="T114" fmla="*/ 26 w 196"/>
                  <a:gd name="T115" fmla="*/ 74 h 198"/>
                  <a:gd name="T116" fmla="*/ 22 w 196"/>
                  <a:gd name="T117" fmla="*/ 78 h 198"/>
                  <a:gd name="T118" fmla="*/ 14 w 196"/>
                  <a:gd name="T119" fmla="*/ 86 h 198"/>
                  <a:gd name="T120" fmla="*/ 0 w 196"/>
                  <a:gd name="T121" fmla="*/ 10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6" h="198">
                    <a:moveTo>
                      <a:pt x="0" y="106"/>
                    </a:moveTo>
                    <a:lnTo>
                      <a:pt x="0" y="106"/>
                    </a:lnTo>
                    <a:lnTo>
                      <a:pt x="52" y="136"/>
                    </a:lnTo>
                    <a:lnTo>
                      <a:pt x="104" y="168"/>
                    </a:lnTo>
                    <a:lnTo>
                      <a:pt x="104" y="168"/>
                    </a:lnTo>
                    <a:lnTo>
                      <a:pt x="118" y="178"/>
                    </a:lnTo>
                    <a:lnTo>
                      <a:pt x="138" y="188"/>
                    </a:lnTo>
                    <a:lnTo>
                      <a:pt x="148" y="194"/>
                    </a:lnTo>
                    <a:lnTo>
                      <a:pt x="158" y="196"/>
                    </a:lnTo>
                    <a:lnTo>
                      <a:pt x="166" y="198"/>
                    </a:lnTo>
                    <a:lnTo>
                      <a:pt x="174" y="196"/>
                    </a:lnTo>
                    <a:lnTo>
                      <a:pt x="174" y="196"/>
                    </a:lnTo>
                    <a:lnTo>
                      <a:pt x="178" y="192"/>
                    </a:lnTo>
                    <a:lnTo>
                      <a:pt x="182" y="188"/>
                    </a:lnTo>
                    <a:lnTo>
                      <a:pt x="188" y="172"/>
                    </a:lnTo>
                    <a:lnTo>
                      <a:pt x="192" y="152"/>
                    </a:lnTo>
                    <a:lnTo>
                      <a:pt x="194" y="128"/>
                    </a:lnTo>
                    <a:lnTo>
                      <a:pt x="196" y="84"/>
                    </a:lnTo>
                    <a:lnTo>
                      <a:pt x="196" y="52"/>
                    </a:lnTo>
                    <a:lnTo>
                      <a:pt x="196" y="52"/>
                    </a:lnTo>
                    <a:lnTo>
                      <a:pt x="194" y="36"/>
                    </a:lnTo>
                    <a:lnTo>
                      <a:pt x="186" y="22"/>
                    </a:lnTo>
                    <a:lnTo>
                      <a:pt x="176" y="10"/>
                    </a:lnTo>
                    <a:lnTo>
                      <a:pt x="170" y="4"/>
                    </a:lnTo>
                    <a:lnTo>
                      <a:pt x="162" y="2"/>
                    </a:lnTo>
                    <a:lnTo>
                      <a:pt x="162" y="2"/>
                    </a:lnTo>
                    <a:lnTo>
                      <a:pt x="156" y="0"/>
                    </a:lnTo>
                    <a:lnTo>
                      <a:pt x="148" y="0"/>
                    </a:lnTo>
                    <a:lnTo>
                      <a:pt x="140" y="0"/>
                    </a:lnTo>
                    <a:lnTo>
                      <a:pt x="132" y="2"/>
                    </a:lnTo>
                    <a:lnTo>
                      <a:pt x="126" y="6"/>
                    </a:lnTo>
                    <a:lnTo>
                      <a:pt x="118" y="10"/>
                    </a:lnTo>
                    <a:lnTo>
                      <a:pt x="114" y="16"/>
                    </a:lnTo>
                    <a:lnTo>
                      <a:pt x="110" y="22"/>
                    </a:lnTo>
                    <a:lnTo>
                      <a:pt x="110" y="22"/>
                    </a:lnTo>
                    <a:lnTo>
                      <a:pt x="110" y="30"/>
                    </a:lnTo>
                    <a:lnTo>
                      <a:pt x="112" y="36"/>
                    </a:lnTo>
                    <a:lnTo>
                      <a:pt x="116" y="42"/>
                    </a:lnTo>
                    <a:lnTo>
                      <a:pt x="122" y="46"/>
                    </a:lnTo>
                    <a:lnTo>
                      <a:pt x="136" y="52"/>
                    </a:lnTo>
                    <a:lnTo>
                      <a:pt x="142" y="56"/>
                    </a:lnTo>
                    <a:lnTo>
                      <a:pt x="146" y="60"/>
                    </a:lnTo>
                    <a:lnTo>
                      <a:pt x="146" y="60"/>
                    </a:lnTo>
                    <a:lnTo>
                      <a:pt x="150" y="66"/>
                    </a:lnTo>
                    <a:lnTo>
                      <a:pt x="154" y="72"/>
                    </a:lnTo>
                    <a:lnTo>
                      <a:pt x="156" y="84"/>
                    </a:lnTo>
                    <a:lnTo>
                      <a:pt x="156" y="112"/>
                    </a:lnTo>
                    <a:lnTo>
                      <a:pt x="156" y="112"/>
                    </a:lnTo>
                    <a:lnTo>
                      <a:pt x="156" y="142"/>
                    </a:lnTo>
                    <a:lnTo>
                      <a:pt x="156" y="142"/>
                    </a:lnTo>
                    <a:lnTo>
                      <a:pt x="102" y="110"/>
                    </a:lnTo>
                    <a:lnTo>
                      <a:pt x="70" y="90"/>
                    </a:lnTo>
                    <a:lnTo>
                      <a:pt x="42" y="72"/>
                    </a:lnTo>
                    <a:lnTo>
                      <a:pt x="42" y="72"/>
                    </a:lnTo>
                    <a:lnTo>
                      <a:pt x="30" y="64"/>
                    </a:lnTo>
                    <a:lnTo>
                      <a:pt x="28" y="64"/>
                    </a:lnTo>
                    <a:lnTo>
                      <a:pt x="28" y="66"/>
                    </a:lnTo>
                    <a:lnTo>
                      <a:pt x="26" y="74"/>
                    </a:lnTo>
                    <a:lnTo>
                      <a:pt x="22" y="78"/>
                    </a:lnTo>
                    <a:lnTo>
                      <a:pt x="14" y="86"/>
                    </a:lnTo>
                    <a:lnTo>
                      <a:pt x="0"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64"/>
              <p:cNvSpPr>
                <a:spLocks/>
              </p:cNvSpPr>
              <p:nvPr/>
            </p:nvSpPr>
            <p:spPr bwMode="auto">
              <a:xfrm>
                <a:off x="755650" y="3270250"/>
                <a:ext cx="361950" cy="390525"/>
              </a:xfrm>
              <a:custGeom>
                <a:avLst/>
                <a:gdLst>
                  <a:gd name="T0" fmla="*/ 228 w 228"/>
                  <a:gd name="T1" fmla="*/ 0 h 246"/>
                  <a:gd name="T2" fmla="*/ 228 w 228"/>
                  <a:gd name="T3" fmla="*/ 0 h 246"/>
                  <a:gd name="T4" fmla="*/ 194 w 228"/>
                  <a:gd name="T5" fmla="*/ 14 h 246"/>
                  <a:gd name="T6" fmla="*/ 156 w 228"/>
                  <a:gd name="T7" fmla="*/ 34 h 246"/>
                  <a:gd name="T8" fmla="*/ 118 w 228"/>
                  <a:gd name="T9" fmla="*/ 54 h 246"/>
                  <a:gd name="T10" fmla="*/ 100 w 228"/>
                  <a:gd name="T11" fmla="*/ 62 h 246"/>
                  <a:gd name="T12" fmla="*/ 84 w 228"/>
                  <a:gd name="T13" fmla="*/ 66 h 246"/>
                  <a:gd name="T14" fmla="*/ 84 w 228"/>
                  <a:gd name="T15" fmla="*/ 66 h 246"/>
                  <a:gd name="T16" fmla="*/ 66 w 228"/>
                  <a:gd name="T17" fmla="*/ 72 h 246"/>
                  <a:gd name="T18" fmla="*/ 60 w 228"/>
                  <a:gd name="T19" fmla="*/ 76 h 246"/>
                  <a:gd name="T20" fmla="*/ 54 w 228"/>
                  <a:gd name="T21" fmla="*/ 80 h 246"/>
                  <a:gd name="T22" fmla="*/ 44 w 228"/>
                  <a:gd name="T23" fmla="*/ 94 h 246"/>
                  <a:gd name="T24" fmla="*/ 34 w 228"/>
                  <a:gd name="T25" fmla="*/ 114 h 246"/>
                  <a:gd name="T26" fmla="*/ 34 w 228"/>
                  <a:gd name="T27" fmla="*/ 114 h 246"/>
                  <a:gd name="T28" fmla="*/ 20 w 228"/>
                  <a:gd name="T29" fmla="*/ 146 h 246"/>
                  <a:gd name="T30" fmla="*/ 8 w 228"/>
                  <a:gd name="T31" fmla="*/ 180 h 246"/>
                  <a:gd name="T32" fmla="*/ 8 w 228"/>
                  <a:gd name="T33" fmla="*/ 180 h 246"/>
                  <a:gd name="T34" fmla="*/ 4 w 228"/>
                  <a:gd name="T35" fmla="*/ 194 h 246"/>
                  <a:gd name="T36" fmla="*/ 0 w 228"/>
                  <a:gd name="T37" fmla="*/ 208 h 246"/>
                  <a:gd name="T38" fmla="*/ 0 w 228"/>
                  <a:gd name="T39" fmla="*/ 214 h 246"/>
                  <a:gd name="T40" fmla="*/ 0 w 228"/>
                  <a:gd name="T41" fmla="*/ 220 h 246"/>
                  <a:gd name="T42" fmla="*/ 2 w 228"/>
                  <a:gd name="T43" fmla="*/ 226 h 246"/>
                  <a:gd name="T44" fmla="*/ 6 w 228"/>
                  <a:gd name="T45" fmla="*/ 230 h 246"/>
                  <a:gd name="T46" fmla="*/ 6 w 228"/>
                  <a:gd name="T47" fmla="*/ 230 h 246"/>
                  <a:gd name="T48" fmla="*/ 14 w 228"/>
                  <a:gd name="T49" fmla="*/ 236 h 246"/>
                  <a:gd name="T50" fmla="*/ 26 w 228"/>
                  <a:gd name="T51" fmla="*/ 242 h 246"/>
                  <a:gd name="T52" fmla="*/ 38 w 228"/>
                  <a:gd name="T53" fmla="*/ 246 h 246"/>
                  <a:gd name="T54" fmla="*/ 46 w 228"/>
                  <a:gd name="T55" fmla="*/ 246 h 246"/>
                  <a:gd name="T56" fmla="*/ 46 w 228"/>
                  <a:gd name="T57" fmla="*/ 246 h 246"/>
                  <a:gd name="T58" fmla="*/ 52 w 228"/>
                  <a:gd name="T59" fmla="*/ 244 h 246"/>
                  <a:gd name="T60" fmla="*/ 56 w 228"/>
                  <a:gd name="T61" fmla="*/ 242 h 246"/>
                  <a:gd name="T62" fmla="*/ 60 w 228"/>
                  <a:gd name="T63" fmla="*/ 238 h 246"/>
                  <a:gd name="T64" fmla="*/ 62 w 228"/>
                  <a:gd name="T65" fmla="*/ 234 h 246"/>
                  <a:gd name="T66" fmla="*/ 62 w 228"/>
                  <a:gd name="T67" fmla="*/ 230 h 246"/>
                  <a:gd name="T68" fmla="*/ 62 w 228"/>
                  <a:gd name="T69" fmla="*/ 224 h 246"/>
                  <a:gd name="T70" fmla="*/ 60 w 228"/>
                  <a:gd name="T71" fmla="*/ 220 h 246"/>
                  <a:gd name="T72" fmla="*/ 56 w 228"/>
                  <a:gd name="T73" fmla="*/ 216 h 246"/>
                  <a:gd name="T74" fmla="*/ 56 w 228"/>
                  <a:gd name="T75" fmla="*/ 216 h 246"/>
                  <a:gd name="T76" fmla="*/ 52 w 228"/>
                  <a:gd name="T77" fmla="*/ 212 h 246"/>
                  <a:gd name="T78" fmla="*/ 50 w 228"/>
                  <a:gd name="T79" fmla="*/ 206 h 246"/>
                  <a:gd name="T80" fmla="*/ 48 w 228"/>
                  <a:gd name="T81" fmla="*/ 194 h 246"/>
                  <a:gd name="T82" fmla="*/ 50 w 228"/>
                  <a:gd name="T83" fmla="*/ 180 h 246"/>
                  <a:gd name="T84" fmla="*/ 54 w 228"/>
                  <a:gd name="T85" fmla="*/ 166 h 246"/>
                  <a:gd name="T86" fmla="*/ 66 w 228"/>
                  <a:gd name="T87" fmla="*/ 136 h 246"/>
                  <a:gd name="T88" fmla="*/ 72 w 228"/>
                  <a:gd name="T89" fmla="*/ 122 h 246"/>
                  <a:gd name="T90" fmla="*/ 76 w 228"/>
                  <a:gd name="T91" fmla="*/ 110 h 246"/>
                  <a:gd name="T92" fmla="*/ 76 w 228"/>
                  <a:gd name="T93" fmla="*/ 110 h 246"/>
                  <a:gd name="T94" fmla="*/ 92 w 228"/>
                  <a:gd name="T95" fmla="*/ 108 h 246"/>
                  <a:gd name="T96" fmla="*/ 112 w 228"/>
                  <a:gd name="T97" fmla="*/ 104 h 246"/>
                  <a:gd name="T98" fmla="*/ 154 w 228"/>
                  <a:gd name="T99" fmla="*/ 92 h 246"/>
                  <a:gd name="T100" fmla="*/ 194 w 228"/>
                  <a:gd name="T101" fmla="*/ 80 h 246"/>
                  <a:gd name="T102" fmla="*/ 228 w 228"/>
                  <a:gd name="T103" fmla="*/ 68 h 246"/>
                  <a:gd name="T104" fmla="*/ 228 w 228"/>
                  <a:gd name="T105" fmla="*/ 68 h 246"/>
                  <a:gd name="T106" fmla="*/ 228 w 228"/>
                  <a:gd name="T107" fmla="*/ 26 h 246"/>
                  <a:gd name="T108" fmla="*/ 228 w 228"/>
                  <a:gd name="T109"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8" h="246">
                    <a:moveTo>
                      <a:pt x="228" y="0"/>
                    </a:moveTo>
                    <a:lnTo>
                      <a:pt x="228" y="0"/>
                    </a:lnTo>
                    <a:lnTo>
                      <a:pt x="194" y="14"/>
                    </a:lnTo>
                    <a:lnTo>
                      <a:pt x="156" y="34"/>
                    </a:lnTo>
                    <a:lnTo>
                      <a:pt x="118" y="54"/>
                    </a:lnTo>
                    <a:lnTo>
                      <a:pt x="100" y="62"/>
                    </a:lnTo>
                    <a:lnTo>
                      <a:pt x="84" y="66"/>
                    </a:lnTo>
                    <a:lnTo>
                      <a:pt x="84" y="66"/>
                    </a:lnTo>
                    <a:lnTo>
                      <a:pt x="66" y="72"/>
                    </a:lnTo>
                    <a:lnTo>
                      <a:pt x="60" y="76"/>
                    </a:lnTo>
                    <a:lnTo>
                      <a:pt x="54" y="80"/>
                    </a:lnTo>
                    <a:lnTo>
                      <a:pt x="44" y="94"/>
                    </a:lnTo>
                    <a:lnTo>
                      <a:pt x="34" y="114"/>
                    </a:lnTo>
                    <a:lnTo>
                      <a:pt x="34" y="114"/>
                    </a:lnTo>
                    <a:lnTo>
                      <a:pt x="20" y="146"/>
                    </a:lnTo>
                    <a:lnTo>
                      <a:pt x="8" y="180"/>
                    </a:lnTo>
                    <a:lnTo>
                      <a:pt x="8" y="180"/>
                    </a:lnTo>
                    <a:lnTo>
                      <a:pt x="4" y="194"/>
                    </a:lnTo>
                    <a:lnTo>
                      <a:pt x="0" y="208"/>
                    </a:lnTo>
                    <a:lnTo>
                      <a:pt x="0" y="214"/>
                    </a:lnTo>
                    <a:lnTo>
                      <a:pt x="0" y="220"/>
                    </a:lnTo>
                    <a:lnTo>
                      <a:pt x="2" y="226"/>
                    </a:lnTo>
                    <a:lnTo>
                      <a:pt x="6" y="230"/>
                    </a:lnTo>
                    <a:lnTo>
                      <a:pt x="6" y="230"/>
                    </a:lnTo>
                    <a:lnTo>
                      <a:pt x="14" y="236"/>
                    </a:lnTo>
                    <a:lnTo>
                      <a:pt x="26" y="242"/>
                    </a:lnTo>
                    <a:lnTo>
                      <a:pt x="38" y="246"/>
                    </a:lnTo>
                    <a:lnTo>
                      <a:pt x="46" y="246"/>
                    </a:lnTo>
                    <a:lnTo>
                      <a:pt x="46" y="246"/>
                    </a:lnTo>
                    <a:lnTo>
                      <a:pt x="52" y="244"/>
                    </a:lnTo>
                    <a:lnTo>
                      <a:pt x="56" y="242"/>
                    </a:lnTo>
                    <a:lnTo>
                      <a:pt x="60" y="238"/>
                    </a:lnTo>
                    <a:lnTo>
                      <a:pt x="62" y="234"/>
                    </a:lnTo>
                    <a:lnTo>
                      <a:pt x="62" y="230"/>
                    </a:lnTo>
                    <a:lnTo>
                      <a:pt x="62" y="224"/>
                    </a:lnTo>
                    <a:lnTo>
                      <a:pt x="60" y="220"/>
                    </a:lnTo>
                    <a:lnTo>
                      <a:pt x="56" y="216"/>
                    </a:lnTo>
                    <a:lnTo>
                      <a:pt x="56" y="216"/>
                    </a:lnTo>
                    <a:lnTo>
                      <a:pt x="52" y="212"/>
                    </a:lnTo>
                    <a:lnTo>
                      <a:pt x="50" y="206"/>
                    </a:lnTo>
                    <a:lnTo>
                      <a:pt x="48" y="194"/>
                    </a:lnTo>
                    <a:lnTo>
                      <a:pt x="50" y="180"/>
                    </a:lnTo>
                    <a:lnTo>
                      <a:pt x="54" y="166"/>
                    </a:lnTo>
                    <a:lnTo>
                      <a:pt x="66" y="136"/>
                    </a:lnTo>
                    <a:lnTo>
                      <a:pt x="72" y="122"/>
                    </a:lnTo>
                    <a:lnTo>
                      <a:pt x="76" y="110"/>
                    </a:lnTo>
                    <a:lnTo>
                      <a:pt x="76" y="110"/>
                    </a:lnTo>
                    <a:lnTo>
                      <a:pt x="92" y="108"/>
                    </a:lnTo>
                    <a:lnTo>
                      <a:pt x="112" y="104"/>
                    </a:lnTo>
                    <a:lnTo>
                      <a:pt x="154" y="92"/>
                    </a:lnTo>
                    <a:lnTo>
                      <a:pt x="194" y="80"/>
                    </a:lnTo>
                    <a:lnTo>
                      <a:pt x="228" y="68"/>
                    </a:lnTo>
                    <a:lnTo>
                      <a:pt x="228" y="68"/>
                    </a:lnTo>
                    <a:lnTo>
                      <a:pt x="228" y="26"/>
                    </a:lnTo>
                    <a:lnTo>
                      <a:pt x="2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1" name="グループ化 40"/>
            <p:cNvGrpSpPr/>
            <p:nvPr/>
          </p:nvGrpSpPr>
          <p:grpSpPr>
            <a:xfrm>
              <a:off x="4661118" y="2344991"/>
              <a:ext cx="853053" cy="1330325"/>
              <a:chOff x="2578100" y="947738"/>
              <a:chExt cx="1568450" cy="1492250"/>
            </a:xfrm>
          </p:grpSpPr>
          <p:sp>
            <p:nvSpPr>
              <p:cNvPr id="11" name="Freeform 13"/>
              <p:cNvSpPr>
                <a:spLocks/>
              </p:cNvSpPr>
              <p:nvPr/>
            </p:nvSpPr>
            <p:spPr bwMode="auto">
              <a:xfrm>
                <a:off x="2578100" y="157956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4"/>
              <p:cNvSpPr>
                <a:spLocks/>
              </p:cNvSpPr>
              <p:nvPr/>
            </p:nvSpPr>
            <p:spPr bwMode="auto">
              <a:xfrm>
                <a:off x="3822700" y="169386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5"/>
              <p:cNvSpPr>
                <a:spLocks/>
              </p:cNvSpPr>
              <p:nvPr/>
            </p:nvSpPr>
            <p:spPr bwMode="auto">
              <a:xfrm>
                <a:off x="2841625" y="230981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6"/>
              <p:cNvSpPr>
                <a:spLocks/>
              </p:cNvSpPr>
              <p:nvPr/>
            </p:nvSpPr>
            <p:spPr bwMode="auto">
              <a:xfrm>
                <a:off x="2987675" y="157956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7"/>
              <p:cNvSpPr>
                <a:spLocks/>
              </p:cNvSpPr>
              <p:nvPr/>
            </p:nvSpPr>
            <p:spPr bwMode="auto">
              <a:xfrm>
                <a:off x="3073400" y="185578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8"/>
              <p:cNvSpPr>
                <a:spLocks/>
              </p:cNvSpPr>
              <p:nvPr/>
            </p:nvSpPr>
            <p:spPr bwMode="auto">
              <a:xfrm>
                <a:off x="3457575" y="186848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9"/>
              <p:cNvSpPr>
                <a:spLocks/>
              </p:cNvSpPr>
              <p:nvPr/>
            </p:nvSpPr>
            <p:spPr bwMode="auto">
              <a:xfrm>
                <a:off x="2816225" y="103981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30"/>
              <p:cNvSpPr>
                <a:spLocks/>
              </p:cNvSpPr>
              <p:nvPr/>
            </p:nvSpPr>
            <p:spPr bwMode="auto">
              <a:xfrm>
                <a:off x="2981325" y="133508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31"/>
              <p:cNvSpPr>
                <a:spLocks/>
              </p:cNvSpPr>
              <p:nvPr/>
            </p:nvSpPr>
            <p:spPr bwMode="auto">
              <a:xfrm>
                <a:off x="3397250" y="128111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32"/>
              <p:cNvSpPr>
                <a:spLocks/>
              </p:cNvSpPr>
              <p:nvPr/>
            </p:nvSpPr>
            <p:spPr bwMode="auto">
              <a:xfrm>
                <a:off x="2962275" y="139541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33"/>
              <p:cNvSpPr>
                <a:spLocks/>
              </p:cNvSpPr>
              <p:nvPr/>
            </p:nvSpPr>
            <p:spPr bwMode="auto">
              <a:xfrm>
                <a:off x="3394075" y="135096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34"/>
              <p:cNvSpPr>
                <a:spLocks/>
              </p:cNvSpPr>
              <p:nvPr/>
            </p:nvSpPr>
            <p:spPr bwMode="auto">
              <a:xfrm>
                <a:off x="3051175" y="172561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35"/>
              <p:cNvSpPr>
                <a:spLocks/>
              </p:cNvSpPr>
              <p:nvPr/>
            </p:nvSpPr>
            <p:spPr bwMode="auto">
              <a:xfrm>
                <a:off x="3067050" y="155416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0"/>
              <p:cNvSpPr>
                <a:spLocks/>
              </p:cNvSpPr>
              <p:nvPr/>
            </p:nvSpPr>
            <p:spPr bwMode="auto">
              <a:xfrm>
                <a:off x="3714750" y="94773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41"/>
              <p:cNvSpPr>
                <a:spLocks/>
              </p:cNvSpPr>
              <p:nvPr/>
            </p:nvSpPr>
            <p:spPr bwMode="auto">
              <a:xfrm>
                <a:off x="3876675" y="104933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42"/>
              <p:cNvSpPr>
                <a:spLocks/>
              </p:cNvSpPr>
              <p:nvPr/>
            </p:nvSpPr>
            <p:spPr bwMode="auto">
              <a:xfrm>
                <a:off x="3813175" y="95408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5" name="グループ化 1064"/>
            <p:cNvGrpSpPr/>
            <p:nvPr/>
          </p:nvGrpSpPr>
          <p:grpSpPr>
            <a:xfrm>
              <a:off x="2592388" y="3024188"/>
              <a:ext cx="3606800" cy="1504950"/>
              <a:chOff x="2592388" y="3024188"/>
              <a:chExt cx="3606800" cy="1504950"/>
            </a:xfrm>
          </p:grpSpPr>
          <p:sp>
            <p:nvSpPr>
              <p:cNvPr id="1031" name="AutoShape 69"/>
              <p:cNvSpPr>
                <a:spLocks noChangeAspect="1" noChangeArrowheads="1" noTextEdit="1"/>
              </p:cNvSpPr>
              <p:nvPr/>
            </p:nvSpPr>
            <p:spPr bwMode="auto">
              <a:xfrm>
                <a:off x="2592388" y="3024188"/>
                <a:ext cx="36068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2" name="Freeform 71"/>
              <p:cNvSpPr>
                <a:spLocks/>
              </p:cNvSpPr>
              <p:nvPr/>
            </p:nvSpPr>
            <p:spPr bwMode="auto">
              <a:xfrm>
                <a:off x="2779713" y="4373563"/>
                <a:ext cx="1304925" cy="127000"/>
              </a:xfrm>
              <a:custGeom>
                <a:avLst/>
                <a:gdLst>
                  <a:gd name="T0" fmla="*/ 822 w 822"/>
                  <a:gd name="T1" fmla="*/ 40 h 80"/>
                  <a:gd name="T2" fmla="*/ 822 w 822"/>
                  <a:gd name="T3" fmla="*/ 40 h 80"/>
                  <a:gd name="T4" fmla="*/ 820 w 822"/>
                  <a:gd name="T5" fmla="*/ 36 h 80"/>
                  <a:gd name="T6" fmla="*/ 814 w 822"/>
                  <a:gd name="T7" fmla="*/ 32 h 80"/>
                  <a:gd name="T8" fmla="*/ 804 w 822"/>
                  <a:gd name="T9" fmla="*/ 28 h 80"/>
                  <a:gd name="T10" fmla="*/ 790 w 822"/>
                  <a:gd name="T11" fmla="*/ 24 h 80"/>
                  <a:gd name="T12" fmla="*/ 752 w 822"/>
                  <a:gd name="T13" fmla="*/ 18 h 80"/>
                  <a:gd name="T14" fmla="*/ 702 w 822"/>
                  <a:gd name="T15" fmla="*/ 12 h 80"/>
                  <a:gd name="T16" fmla="*/ 642 w 822"/>
                  <a:gd name="T17" fmla="*/ 6 h 80"/>
                  <a:gd name="T18" fmla="*/ 572 w 822"/>
                  <a:gd name="T19" fmla="*/ 2 h 80"/>
                  <a:gd name="T20" fmla="*/ 494 w 822"/>
                  <a:gd name="T21" fmla="*/ 0 h 80"/>
                  <a:gd name="T22" fmla="*/ 412 w 822"/>
                  <a:gd name="T23" fmla="*/ 0 h 80"/>
                  <a:gd name="T24" fmla="*/ 412 w 822"/>
                  <a:gd name="T25" fmla="*/ 0 h 80"/>
                  <a:gd name="T26" fmla="*/ 328 w 822"/>
                  <a:gd name="T27" fmla="*/ 0 h 80"/>
                  <a:gd name="T28" fmla="*/ 252 w 822"/>
                  <a:gd name="T29" fmla="*/ 2 h 80"/>
                  <a:gd name="T30" fmla="*/ 182 w 822"/>
                  <a:gd name="T31" fmla="*/ 6 h 80"/>
                  <a:gd name="T32" fmla="*/ 120 w 822"/>
                  <a:gd name="T33" fmla="*/ 12 h 80"/>
                  <a:gd name="T34" fmla="*/ 70 w 822"/>
                  <a:gd name="T35" fmla="*/ 18 h 80"/>
                  <a:gd name="T36" fmla="*/ 32 w 822"/>
                  <a:gd name="T37" fmla="*/ 24 h 80"/>
                  <a:gd name="T38" fmla="*/ 18 w 822"/>
                  <a:gd name="T39" fmla="*/ 28 h 80"/>
                  <a:gd name="T40" fmla="*/ 8 w 822"/>
                  <a:gd name="T41" fmla="*/ 32 h 80"/>
                  <a:gd name="T42" fmla="*/ 2 w 822"/>
                  <a:gd name="T43" fmla="*/ 36 h 80"/>
                  <a:gd name="T44" fmla="*/ 0 w 822"/>
                  <a:gd name="T45" fmla="*/ 40 h 80"/>
                  <a:gd name="T46" fmla="*/ 0 w 822"/>
                  <a:gd name="T47" fmla="*/ 40 h 80"/>
                  <a:gd name="T48" fmla="*/ 2 w 822"/>
                  <a:gd name="T49" fmla="*/ 44 h 80"/>
                  <a:gd name="T50" fmla="*/ 8 w 822"/>
                  <a:gd name="T51" fmla="*/ 48 h 80"/>
                  <a:gd name="T52" fmla="*/ 18 w 822"/>
                  <a:gd name="T53" fmla="*/ 52 h 80"/>
                  <a:gd name="T54" fmla="*/ 32 w 822"/>
                  <a:gd name="T55" fmla="*/ 56 h 80"/>
                  <a:gd name="T56" fmla="*/ 70 w 822"/>
                  <a:gd name="T57" fmla="*/ 62 h 80"/>
                  <a:gd name="T58" fmla="*/ 120 w 822"/>
                  <a:gd name="T59" fmla="*/ 68 h 80"/>
                  <a:gd name="T60" fmla="*/ 182 w 822"/>
                  <a:gd name="T61" fmla="*/ 74 h 80"/>
                  <a:gd name="T62" fmla="*/ 252 w 822"/>
                  <a:gd name="T63" fmla="*/ 78 h 80"/>
                  <a:gd name="T64" fmla="*/ 328 w 822"/>
                  <a:gd name="T65" fmla="*/ 80 h 80"/>
                  <a:gd name="T66" fmla="*/ 412 w 822"/>
                  <a:gd name="T67" fmla="*/ 80 h 80"/>
                  <a:gd name="T68" fmla="*/ 412 w 822"/>
                  <a:gd name="T69" fmla="*/ 80 h 80"/>
                  <a:gd name="T70" fmla="*/ 494 w 822"/>
                  <a:gd name="T71" fmla="*/ 80 h 80"/>
                  <a:gd name="T72" fmla="*/ 572 w 822"/>
                  <a:gd name="T73" fmla="*/ 78 h 80"/>
                  <a:gd name="T74" fmla="*/ 642 w 822"/>
                  <a:gd name="T75" fmla="*/ 74 h 80"/>
                  <a:gd name="T76" fmla="*/ 702 w 822"/>
                  <a:gd name="T77" fmla="*/ 68 h 80"/>
                  <a:gd name="T78" fmla="*/ 752 w 822"/>
                  <a:gd name="T79" fmla="*/ 62 h 80"/>
                  <a:gd name="T80" fmla="*/ 790 w 822"/>
                  <a:gd name="T81" fmla="*/ 56 h 80"/>
                  <a:gd name="T82" fmla="*/ 804 w 822"/>
                  <a:gd name="T83" fmla="*/ 52 h 80"/>
                  <a:gd name="T84" fmla="*/ 814 w 822"/>
                  <a:gd name="T85" fmla="*/ 48 h 80"/>
                  <a:gd name="T86" fmla="*/ 820 w 822"/>
                  <a:gd name="T87" fmla="*/ 44 h 80"/>
                  <a:gd name="T88" fmla="*/ 822 w 822"/>
                  <a:gd name="T89" fmla="*/ 40 h 80"/>
                  <a:gd name="T90" fmla="*/ 822 w 822"/>
                  <a:gd name="T9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0">
                    <a:moveTo>
                      <a:pt x="822" y="40"/>
                    </a:moveTo>
                    <a:lnTo>
                      <a:pt x="822" y="40"/>
                    </a:lnTo>
                    <a:lnTo>
                      <a:pt x="820" y="36"/>
                    </a:lnTo>
                    <a:lnTo>
                      <a:pt x="814" y="32"/>
                    </a:lnTo>
                    <a:lnTo>
                      <a:pt x="804" y="28"/>
                    </a:lnTo>
                    <a:lnTo>
                      <a:pt x="790" y="24"/>
                    </a:lnTo>
                    <a:lnTo>
                      <a:pt x="752" y="18"/>
                    </a:lnTo>
                    <a:lnTo>
                      <a:pt x="702" y="12"/>
                    </a:lnTo>
                    <a:lnTo>
                      <a:pt x="642" y="6"/>
                    </a:lnTo>
                    <a:lnTo>
                      <a:pt x="572" y="2"/>
                    </a:lnTo>
                    <a:lnTo>
                      <a:pt x="494" y="0"/>
                    </a:lnTo>
                    <a:lnTo>
                      <a:pt x="412" y="0"/>
                    </a:lnTo>
                    <a:lnTo>
                      <a:pt x="412" y="0"/>
                    </a:lnTo>
                    <a:lnTo>
                      <a:pt x="328" y="0"/>
                    </a:lnTo>
                    <a:lnTo>
                      <a:pt x="252" y="2"/>
                    </a:lnTo>
                    <a:lnTo>
                      <a:pt x="182"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2"/>
                    </a:lnTo>
                    <a:lnTo>
                      <a:pt x="120" y="68"/>
                    </a:lnTo>
                    <a:lnTo>
                      <a:pt x="182" y="74"/>
                    </a:lnTo>
                    <a:lnTo>
                      <a:pt x="252" y="78"/>
                    </a:lnTo>
                    <a:lnTo>
                      <a:pt x="328" y="80"/>
                    </a:lnTo>
                    <a:lnTo>
                      <a:pt x="412" y="80"/>
                    </a:lnTo>
                    <a:lnTo>
                      <a:pt x="412" y="80"/>
                    </a:lnTo>
                    <a:lnTo>
                      <a:pt x="494" y="80"/>
                    </a:lnTo>
                    <a:lnTo>
                      <a:pt x="572" y="78"/>
                    </a:lnTo>
                    <a:lnTo>
                      <a:pt x="642" y="74"/>
                    </a:lnTo>
                    <a:lnTo>
                      <a:pt x="702" y="68"/>
                    </a:lnTo>
                    <a:lnTo>
                      <a:pt x="752" y="62"/>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3" name="Freeform 72"/>
              <p:cNvSpPr>
                <a:spLocks/>
              </p:cNvSpPr>
              <p:nvPr/>
            </p:nvSpPr>
            <p:spPr bwMode="auto">
              <a:xfrm>
                <a:off x="2833688" y="3592513"/>
                <a:ext cx="885825" cy="527050"/>
              </a:xfrm>
              <a:custGeom>
                <a:avLst/>
                <a:gdLst>
                  <a:gd name="T0" fmla="*/ 558 w 558"/>
                  <a:gd name="T1" fmla="*/ 0 h 332"/>
                  <a:gd name="T2" fmla="*/ 558 w 558"/>
                  <a:gd name="T3" fmla="*/ 0 h 332"/>
                  <a:gd name="T4" fmla="*/ 532 w 558"/>
                  <a:gd name="T5" fmla="*/ 22 h 332"/>
                  <a:gd name="T6" fmla="*/ 504 w 558"/>
                  <a:gd name="T7" fmla="*/ 44 h 332"/>
                  <a:gd name="T8" fmla="*/ 472 w 558"/>
                  <a:gd name="T9" fmla="*/ 62 h 332"/>
                  <a:gd name="T10" fmla="*/ 438 w 558"/>
                  <a:gd name="T11" fmla="*/ 80 h 332"/>
                  <a:gd name="T12" fmla="*/ 402 w 558"/>
                  <a:gd name="T13" fmla="*/ 94 h 332"/>
                  <a:gd name="T14" fmla="*/ 364 w 558"/>
                  <a:gd name="T15" fmla="*/ 106 h 332"/>
                  <a:gd name="T16" fmla="*/ 324 w 558"/>
                  <a:gd name="T17" fmla="*/ 118 h 332"/>
                  <a:gd name="T18" fmla="*/ 284 w 558"/>
                  <a:gd name="T19" fmla="*/ 124 h 332"/>
                  <a:gd name="T20" fmla="*/ 284 w 558"/>
                  <a:gd name="T21" fmla="*/ 124 h 332"/>
                  <a:gd name="T22" fmla="*/ 244 w 558"/>
                  <a:gd name="T23" fmla="*/ 128 h 332"/>
                  <a:gd name="T24" fmla="*/ 204 w 558"/>
                  <a:gd name="T25" fmla="*/ 130 h 332"/>
                  <a:gd name="T26" fmla="*/ 166 w 558"/>
                  <a:gd name="T27" fmla="*/ 128 h 332"/>
                  <a:gd name="T28" fmla="*/ 130 w 558"/>
                  <a:gd name="T29" fmla="*/ 122 h 332"/>
                  <a:gd name="T30" fmla="*/ 94 w 558"/>
                  <a:gd name="T31" fmla="*/ 114 h 332"/>
                  <a:gd name="T32" fmla="*/ 60 w 558"/>
                  <a:gd name="T33" fmla="*/ 104 h 332"/>
                  <a:gd name="T34" fmla="*/ 30 w 558"/>
                  <a:gd name="T35" fmla="*/ 90 h 332"/>
                  <a:gd name="T36" fmla="*/ 0 w 558"/>
                  <a:gd name="T37" fmla="*/ 76 h 332"/>
                  <a:gd name="T38" fmla="*/ 56 w 558"/>
                  <a:gd name="T39" fmla="*/ 280 h 332"/>
                  <a:gd name="T40" fmla="*/ 56 w 558"/>
                  <a:gd name="T41" fmla="*/ 280 h 332"/>
                  <a:gd name="T42" fmla="*/ 58 w 558"/>
                  <a:gd name="T43" fmla="*/ 288 h 332"/>
                  <a:gd name="T44" fmla="*/ 64 w 558"/>
                  <a:gd name="T45" fmla="*/ 296 h 332"/>
                  <a:gd name="T46" fmla="*/ 70 w 558"/>
                  <a:gd name="T47" fmla="*/ 302 h 332"/>
                  <a:gd name="T48" fmla="*/ 80 w 558"/>
                  <a:gd name="T49" fmla="*/ 308 h 332"/>
                  <a:gd name="T50" fmla="*/ 92 w 558"/>
                  <a:gd name="T51" fmla="*/ 314 h 332"/>
                  <a:gd name="T52" fmla="*/ 104 w 558"/>
                  <a:gd name="T53" fmla="*/ 320 h 332"/>
                  <a:gd name="T54" fmla="*/ 134 w 558"/>
                  <a:gd name="T55" fmla="*/ 326 h 332"/>
                  <a:gd name="T56" fmla="*/ 170 w 558"/>
                  <a:gd name="T57" fmla="*/ 332 h 332"/>
                  <a:gd name="T58" fmla="*/ 210 w 558"/>
                  <a:gd name="T59" fmla="*/ 332 h 332"/>
                  <a:gd name="T60" fmla="*/ 254 w 558"/>
                  <a:gd name="T61" fmla="*/ 330 h 332"/>
                  <a:gd name="T62" fmla="*/ 300 w 558"/>
                  <a:gd name="T63" fmla="*/ 324 h 332"/>
                  <a:gd name="T64" fmla="*/ 300 w 558"/>
                  <a:gd name="T65" fmla="*/ 324 h 332"/>
                  <a:gd name="T66" fmla="*/ 348 w 558"/>
                  <a:gd name="T67" fmla="*/ 314 h 332"/>
                  <a:gd name="T68" fmla="*/ 394 w 558"/>
                  <a:gd name="T69" fmla="*/ 302 h 332"/>
                  <a:gd name="T70" fmla="*/ 436 w 558"/>
                  <a:gd name="T71" fmla="*/ 288 h 332"/>
                  <a:gd name="T72" fmla="*/ 472 w 558"/>
                  <a:gd name="T73" fmla="*/ 272 h 332"/>
                  <a:gd name="T74" fmla="*/ 502 w 558"/>
                  <a:gd name="T75" fmla="*/ 256 h 332"/>
                  <a:gd name="T76" fmla="*/ 514 w 558"/>
                  <a:gd name="T77" fmla="*/ 246 h 332"/>
                  <a:gd name="T78" fmla="*/ 526 w 558"/>
                  <a:gd name="T79" fmla="*/ 238 h 332"/>
                  <a:gd name="T80" fmla="*/ 534 w 558"/>
                  <a:gd name="T81" fmla="*/ 230 h 332"/>
                  <a:gd name="T82" fmla="*/ 540 w 558"/>
                  <a:gd name="T83" fmla="*/ 220 h 332"/>
                  <a:gd name="T84" fmla="*/ 546 w 558"/>
                  <a:gd name="T85" fmla="*/ 212 h 332"/>
                  <a:gd name="T86" fmla="*/ 548 w 558"/>
                  <a:gd name="T87" fmla="*/ 204 h 332"/>
                  <a:gd name="T88" fmla="*/ 558 w 558"/>
                  <a:gd name="T8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332">
                    <a:moveTo>
                      <a:pt x="558" y="0"/>
                    </a:moveTo>
                    <a:lnTo>
                      <a:pt x="558" y="0"/>
                    </a:lnTo>
                    <a:lnTo>
                      <a:pt x="532" y="22"/>
                    </a:lnTo>
                    <a:lnTo>
                      <a:pt x="504" y="44"/>
                    </a:lnTo>
                    <a:lnTo>
                      <a:pt x="472" y="62"/>
                    </a:lnTo>
                    <a:lnTo>
                      <a:pt x="438" y="80"/>
                    </a:lnTo>
                    <a:lnTo>
                      <a:pt x="402" y="94"/>
                    </a:lnTo>
                    <a:lnTo>
                      <a:pt x="364" y="106"/>
                    </a:lnTo>
                    <a:lnTo>
                      <a:pt x="324" y="118"/>
                    </a:lnTo>
                    <a:lnTo>
                      <a:pt x="284" y="124"/>
                    </a:lnTo>
                    <a:lnTo>
                      <a:pt x="284" y="124"/>
                    </a:lnTo>
                    <a:lnTo>
                      <a:pt x="244" y="128"/>
                    </a:lnTo>
                    <a:lnTo>
                      <a:pt x="204" y="130"/>
                    </a:lnTo>
                    <a:lnTo>
                      <a:pt x="166" y="128"/>
                    </a:lnTo>
                    <a:lnTo>
                      <a:pt x="130" y="122"/>
                    </a:lnTo>
                    <a:lnTo>
                      <a:pt x="94" y="114"/>
                    </a:lnTo>
                    <a:lnTo>
                      <a:pt x="60" y="104"/>
                    </a:lnTo>
                    <a:lnTo>
                      <a:pt x="30" y="90"/>
                    </a:lnTo>
                    <a:lnTo>
                      <a:pt x="0" y="76"/>
                    </a:lnTo>
                    <a:lnTo>
                      <a:pt x="56" y="280"/>
                    </a:lnTo>
                    <a:lnTo>
                      <a:pt x="56" y="280"/>
                    </a:lnTo>
                    <a:lnTo>
                      <a:pt x="58" y="288"/>
                    </a:lnTo>
                    <a:lnTo>
                      <a:pt x="64" y="296"/>
                    </a:lnTo>
                    <a:lnTo>
                      <a:pt x="70" y="302"/>
                    </a:lnTo>
                    <a:lnTo>
                      <a:pt x="80" y="308"/>
                    </a:lnTo>
                    <a:lnTo>
                      <a:pt x="92" y="314"/>
                    </a:lnTo>
                    <a:lnTo>
                      <a:pt x="104" y="320"/>
                    </a:lnTo>
                    <a:lnTo>
                      <a:pt x="134" y="326"/>
                    </a:lnTo>
                    <a:lnTo>
                      <a:pt x="170" y="332"/>
                    </a:lnTo>
                    <a:lnTo>
                      <a:pt x="210" y="332"/>
                    </a:lnTo>
                    <a:lnTo>
                      <a:pt x="254" y="330"/>
                    </a:lnTo>
                    <a:lnTo>
                      <a:pt x="300" y="324"/>
                    </a:lnTo>
                    <a:lnTo>
                      <a:pt x="300" y="324"/>
                    </a:lnTo>
                    <a:lnTo>
                      <a:pt x="348" y="314"/>
                    </a:lnTo>
                    <a:lnTo>
                      <a:pt x="394" y="302"/>
                    </a:lnTo>
                    <a:lnTo>
                      <a:pt x="436" y="288"/>
                    </a:lnTo>
                    <a:lnTo>
                      <a:pt x="472" y="272"/>
                    </a:lnTo>
                    <a:lnTo>
                      <a:pt x="502" y="256"/>
                    </a:lnTo>
                    <a:lnTo>
                      <a:pt x="514" y="246"/>
                    </a:lnTo>
                    <a:lnTo>
                      <a:pt x="526" y="238"/>
                    </a:lnTo>
                    <a:lnTo>
                      <a:pt x="534" y="230"/>
                    </a:lnTo>
                    <a:lnTo>
                      <a:pt x="540" y="220"/>
                    </a:lnTo>
                    <a:lnTo>
                      <a:pt x="546" y="212"/>
                    </a:lnTo>
                    <a:lnTo>
                      <a:pt x="548" y="204"/>
                    </a:lnTo>
                    <a:lnTo>
                      <a:pt x="5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4" name="Freeform 73"/>
              <p:cNvSpPr>
                <a:spLocks/>
              </p:cNvSpPr>
              <p:nvPr/>
            </p:nvSpPr>
            <p:spPr bwMode="auto">
              <a:xfrm>
                <a:off x="2592388" y="3770313"/>
                <a:ext cx="320675" cy="403225"/>
              </a:xfrm>
              <a:custGeom>
                <a:avLst/>
                <a:gdLst>
                  <a:gd name="T0" fmla="*/ 170 w 202"/>
                  <a:gd name="T1" fmla="*/ 4 h 254"/>
                  <a:gd name="T2" fmla="*/ 170 w 202"/>
                  <a:gd name="T3" fmla="*/ 4 h 254"/>
                  <a:gd name="T4" fmla="*/ 156 w 202"/>
                  <a:gd name="T5" fmla="*/ 12 h 254"/>
                  <a:gd name="T6" fmla="*/ 138 w 202"/>
                  <a:gd name="T7" fmla="*/ 24 h 254"/>
                  <a:gd name="T8" fmla="*/ 118 w 202"/>
                  <a:gd name="T9" fmla="*/ 42 h 254"/>
                  <a:gd name="T10" fmla="*/ 96 w 202"/>
                  <a:gd name="T11" fmla="*/ 68 h 254"/>
                  <a:gd name="T12" fmla="*/ 84 w 202"/>
                  <a:gd name="T13" fmla="*/ 84 h 254"/>
                  <a:gd name="T14" fmla="*/ 72 w 202"/>
                  <a:gd name="T15" fmla="*/ 100 h 254"/>
                  <a:gd name="T16" fmla="*/ 60 w 202"/>
                  <a:gd name="T17" fmla="*/ 120 h 254"/>
                  <a:gd name="T18" fmla="*/ 48 w 202"/>
                  <a:gd name="T19" fmla="*/ 142 h 254"/>
                  <a:gd name="T20" fmla="*/ 38 w 202"/>
                  <a:gd name="T21" fmla="*/ 166 h 254"/>
                  <a:gd name="T22" fmla="*/ 28 w 202"/>
                  <a:gd name="T23" fmla="*/ 192 h 254"/>
                  <a:gd name="T24" fmla="*/ 28 w 202"/>
                  <a:gd name="T25" fmla="*/ 192 h 254"/>
                  <a:gd name="T26" fmla="*/ 20 w 202"/>
                  <a:gd name="T27" fmla="*/ 200 h 254"/>
                  <a:gd name="T28" fmla="*/ 14 w 202"/>
                  <a:gd name="T29" fmla="*/ 206 h 254"/>
                  <a:gd name="T30" fmla="*/ 6 w 202"/>
                  <a:gd name="T31" fmla="*/ 214 h 254"/>
                  <a:gd name="T32" fmla="*/ 2 w 202"/>
                  <a:gd name="T33" fmla="*/ 224 h 254"/>
                  <a:gd name="T34" fmla="*/ 0 w 202"/>
                  <a:gd name="T35" fmla="*/ 234 h 254"/>
                  <a:gd name="T36" fmla="*/ 0 w 202"/>
                  <a:gd name="T37" fmla="*/ 238 h 254"/>
                  <a:gd name="T38" fmla="*/ 2 w 202"/>
                  <a:gd name="T39" fmla="*/ 244 h 254"/>
                  <a:gd name="T40" fmla="*/ 6 w 202"/>
                  <a:gd name="T41" fmla="*/ 248 h 254"/>
                  <a:gd name="T42" fmla="*/ 12 w 202"/>
                  <a:gd name="T43" fmla="*/ 252 h 254"/>
                  <a:gd name="T44" fmla="*/ 12 w 202"/>
                  <a:gd name="T45" fmla="*/ 252 h 254"/>
                  <a:gd name="T46" fmla="*/ 16 w 202"/>
                  <a:gd name="T47" fmla="*/ 254 h 254"/>
                  <a:gd name="T48" fmla="*/ 28 w 202"/>
                  <a:gd name="T49" fmla="*/ 254 h 254"/>
                  <a:gd name="T50" fmla="*/ 34 w 202"/>
                  <a:gd name="T51" fmla="*/ 252 h 254"/>
                  <a:gd name="T52" fmla="*/ 40 w 202"/>
                  <a:gd name="T53" fmla="*/ 248 h 254"/>
                  <a:gd name="T54" fmla="*/ 46 w 202"/>
                  <a:gd name="T55" fmla="*/ 242 h 254"/>
                  <a:gd name="T56" fmla="*/ 50 w 202"/>
                  <a:gd name="T57" fmla="*/ 234 h 254"/>
                  <a:gd name="T58" fmla="*/ 54 w 202"/>
                  <a:gd name="T59" fmla="*/ 220 h 254"/>
                  <a:gd name="T60" fmla="*/ 54 w 202"/>
                  <a:gd name="T61" fmla="*/ 220 h 254"/>
                  <a:gd name="T62" fmla="*/ 56 w 202"/>
                  <a:gd name="T63" fmla="*/ 220 h 254"/>
                  <a:gd name="T64" fmla="*/ 60 w 202"/>
                  <a:gd name="T65" fmla="*/ 222 h 254"/>
                  <a:gd name="T66" fmla="*/ 62 w 202"/>
                  <a:gd name="T67" fmla="*/ 220 h 254"/>
                  <a:gd name="T68" fmla="*/ 64 w 202"/>
                  <a:gd name="T69" fmla="*/ 220 h 254"/>
                  <a:gd name="T70" fmla="*/ 66 w 202"/>
                  <a:gd name="T71" fmla="*/ 216 h 254"/>
                  <a:gd name="T72" fmla="*/ 64 w 202"/>
                  <a:gd name="T73" fmla="*/ 212 h 254"/>
                  <a:gd name="T74" fmla="*/ 58 w 202"/>
                  <a:gd name="T75" fmla="*/ 196 h 254"/>
                  <a:gd name="T76" fmla="*/ 58 w 202"/>
                  <a:gd name="T77" fmla="*/ 196 h 254"/>
                  <a:gd name="T78" fmla="*/ 62 w 202"/>
                  <a:gd name="T79" fmla="*/ 176 h 254"/>
                  <a:gd name="T80" fmla="*/ 70 w 202"/>
                  <a:gd name="T81" fmla="*/ 156 h 254"/>
                  <a:gd name="T82" fmla="*/ 84 w 202"/>
                  <a:gd name="T83" fmla="*/ 130 h 254"/>
                  <a:gd name="T84" fmla="*/ 102 w 202"/>
                  <a:gd name="T85" fmla="*/ 104 h 254"/>
                  <a:gd name="T86" fmla="*/ 112 w 202"/>
                  <a:gd name="T87" fmla="*/ 90 h 254"/>
                  <a:gd name="T88" fmla="*/ 126 w 202"/>
                  <a:gd name="T89" fmla="*/ 78 h 254"/>
                  <a:gd name="T90" fmla="*/ 140 w 202"/>
                  <a:gd name="T91" fmla="*/ 64 h 254"/>
                  <a:gd name="T92" fmla="*/ 156 w 202"/>
                  <a:gd name="T93" fmla="*/ 54 h 254"/>
                  <a:gd name="T94" fmla="*/ 176 w 202"/>
                  <a:gd name="T95" fmla="*/ 42 h 254"/>
                  <a:gd name="T96" fmla="*/ 196 w 202"/>
                  <a:gd name="T97" fmla="*/ 34 h 254"/>
                  <a:gd name="T98" fmla="*/ 196 w 202"/>
                  <a:gd name="T99" fmla="*/ 34 h 254"/>
                  <a:gd name="T100" fmla="*/ 200 w 202"/>
                  <a:gd name="T101" fmla="*/ 28 h 254"/>
                  <a:gd name="T102" fmla="*/ 202 w 202"/>
                  <a:gd name="T103" fmla="*/ 20 h 254"/>
                  <a:gd name="T104" fmla="*/ 202 w 202"/>
                  <a:gd name="T105" fmla="*/ 14 h 254"/>
                  <a:gd name="T106" fmla="*/ 200 w 202"/>
                  <a:gd name="T107" fmla="*/ 8 h 254"/>
                  <a:gd name="T108" fmla="*/ 198 w 202"/>
                  <a:gd name="T109" fmla="*/ 4 h 254"/>
                  <a:gd name="T110" fmla="*/ 196 w 202"/>
                  <a:gd name="T111" fmla="*/ 2 h 254"/>
                  <a:gd name="T112" fmla="*/ 186 w 202"/>
                  <a:gd name="T113" fmla="*/ 0 h 254"/>
                  <a:gd name="T114" fmla="*/ 170 w 202"/>
                  <a:gd name="T115" fmla="*/ 4 h 254"/>
                  <a:gd name="T116" fmla="*/ 170 w 202"/>
                  <a:gd name="T117" fmla="*/ 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2" h="254">
                    <a:moveTo>
                      <a:pt x="170" y="4"/>
                    </a:moveTo>
                    <a:lnTo>
                      <a:pt x="170" y="4"/>
                    </a:lnTo>
                    <a:lnTo>
                      <a:pt x="156" y="12"/>
                    </a:lnTo>
                    <a:lnTo>
                      <a:pt x="138" y="24"/>
                    </a:lnTo>
                    <a:lnTo>
                      <a:pt x="118" y="42"/>
                    </a:lnTo>
                    <a:lnTo>
                      <a:pt x="96" y="68"/>
                    </a:lnTo>
                    <a:lnTo>
                      <a:pt x="84" y="84"/>
                    </a:lnTo>
                    <a:lnTo>
                      <a:pt x="72" y="100"/>
                    </a:lnTo>
                    <a:lnTo>
                      <a:pt x="60" y="120"/>
                    </a:lnTo>
                    <a:lnTo>
                      <a:pt x="48" y="142"/>
                    </a:lnTo>
                    <a:lnTo>
                      <a:pt x="38" y="166"/>
                    </a:lnTo>
                    <a:lnTo>
                      <a:pt x="28" y="192"/>
                    </a:lnTo>
                    <a:lnTo>
                      <a:pt x="28" y="192"/>
                    </a:lnTo>
                    <a:lnTo>
                      <a:pt x="20" y="200"/>
                    </a:lnTo>
                    <a:lnTo>
                      <a:pt x="14" y="206"/>
                    </a:lnTo>
                    <a:lnTo>
                      <a:pt x="6" y="214"/>
                    </a:lnTo>
                    <a:lnTo>
                      <a:pt x="2" y="224"/>
                    </a:lnTo>
                    <a:lnTo>
                      <a:pt x="0" y="234"/>
                    </a:lnTo>
                    <a:lnTo>
                      <a:pt x="0" y="238"/>
                    </a:lnTo>
                    <a:lnTo>
                      <a:pt x="2" y="244"/>
                    </a:lnTo>
                    <a:lnTo>
                      <a:pt x="6" y="248"/>
                    </a:lnTo>
                    <a:lnTo>
                      <a:pt x="12" y="252"/>
                    </a:lnTo>
                    <a:lnTo>
                      <a:pt x="12" y="252"/>
                    </a:lnTo>
                    <a:lnTo>
                      <a:pt x="16" y="254"/>
                    </a:lnTo>
                    <a:lnTo>
                      <a:pt x="28" y="254"/>
                    </a:lnTo>
                    <a:lnTo>
                      <a:pt x="34" y="252"/>
                    </a:lnTo>
                    <a:lnTo>
                      <a:pt x="40" y="248"/>
                    </a:lnTo>
                    <a:lnTo>
                      <a:pt x="46" y="242"/>
                    </a:lnTo>
                    <a:lnTo>
                      <a:pt x="50" y="234"/>
                    </a:lnTo>
                    <a:lnTo>
                      <a:pt x="54" y="220"/>
                    </a:lnTo>
                    <a:lnTo>
                      <a:pt x="54" y="220"/>
                    </a:lnTo>
                    <a:lnTo>
                      <a:pt x="56" y="220"/>
                    </a:lnTo>
                    <a:lnTo>
                      <a:pt x="60" y="222"/>
                    </a:lnTo>
                    <a:lnTo>
                      <a:pt x="62" y="220"/>
                    </a:lnTo>
                    <a:lnTo>
                      <a:pt x="64" y="220"/>
                    </a:lnTo>
                    <a:lnTo>
                      <a:pt x="66" y="216"/>
                    </a:lnTo>
                    <a:lnTo>
                      <a:pt x="64" y="212"/>
                    </a:lnTo>
                    <a:lnTo>
                      <a:pt x="58" y="196"/>
                    </a:lnTo>
                    <a:lnTo>
                      <a:pt x="58" y="196"/>
                    </a:lnTo>
                    <a:lnTo>
                      <a:pt x="62" y="176"/>
                    </a:lnTo>
                    <a:lnTo>
                      <a:pt x="70" y="156"/>
                    </a:lnTo>
                    <a:lnTo>
                      <a:pt x="84" y="130"/>
                    </a:lnTo>
                    <a:lnTo>
                      <a:pt x="102" y="104"/>
                    </a:lnTo>
                    <a:lnTo>
                      <a:pt x="112" y="90"/>
                    </a:lnTo>
                    <a:lnTo>
                      <a:pt x="126" y="78"/>
                    </a:lnTo>
                    <a:lnTo>
                      <a:pt x="140" y="64"/>
                    </a:lnTo>
                    <a:lnTo>
                      <a:pt x="156" y="54"/>
                    </a:lnTo>
                    <a:lnTo>
                      <a:pt x="176" y="42"/>
                    </a:lnTo>
                    <a:lnTo>
                      <a:pt x="196" y="34"/>
                    </a:lnTo>
                    <a:lnTo>
                      <a:pt x="196" y="34"/>
                    </a:lnTo>
                    <a:lnTo>
                      <a:pt x="200" y="28"/>
                    </a:lnTo>
                    <a:lnTo>
                      <a:pt x="202" y="20"/>
                    </a:lnTo>
                    <a:lnTo>
                      <a:pt x="202" y="14"/>
                    </a:lnTo>
                    <a:lnTo>
                      <a:pt x="200" y="8"/>
                    </a:lnTo>
                    <a:lnTo>
                      <a:pt x="198" y="4"/>
                    </a:lnTo>
                    <a:lnTo>
                      <a:pt x="196" y="2"/>
                    </a:lnTo>
                    <a:lnTo>
                      <a:pt x="186" y="0"/>
                    </a:lnTo>
                    <a:lnTo>
                      <a:pt x="170" y="4"/>
                    </a:lnTo>
                    <a:lnTo>
                      <a:pt x="17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5" name="Freeform 74"/>
              <p:cNvSpPr>
                <a:spLocks/>
              </p:cNvSpPr>
              <p:nvPr/>
            </p:nvSpPr>
            <p:spPr bwMode="auto">
              <a:xfrm>
                <a:off x="4630738" y="3668713"/>
                <a:ext cx="463550" cy="247650"/>
              </a:xfrm>
              <a:custGeom>
                <a:avLst/>
                <a:gdLst>
                  <a:gd name="T0" fmla="*/ 266 w 292"/>
                  <a:gd name="T1" fmla="*/ 154 h 156"/>
                  <a:gd name="T2" fmla="*/ 266 w 292"/>
                  <a:gd name="T3" fmla="*/ 154 h 156"/>
                  <a:gd name="T4" fmla="*/ 248 w 292"/>
                  <a:gd name="T5" fmla="*/ 156 h 156"/>
                  <a:gd name="T6" fmla="*/ 228 w 292"/>
                  <a:gd name="T7" fmla="*/ 154 h 156"/>
                  <a:gd name="T8" fmla="*/ 200 w 292"/>
                  <a:gd name="T9" fmla="*/ 150 h 156"/>
                  <a:gd name="T10" fmla="*/ 168 w 292"/>
                  <a:gd name="T11" fmla="*/ 140 h 156"/>
                  <a:gd name="T12" fmla="*/ 150 w 292"/>
                  <a:gd name="T13" fmla="*/ 132 h 156"/>
                  <a:gd name="T14" fmla="*/ 130 w 292"/>
                  <a:gd name="T15" fmla="*/ 122 h 156"/>
                  <a:gd name="T16" fmla="*/ 110 w 292"/>
                  <a:gd name="T17" fmla="*/ 112 h 156"/>
                  <a:gd name="T18" fmla="*/ 90 w 292"/>
                  <a:gd name="T19" fmla="*/ 98 h 156"/>
                  <a:gd name="T20" fmla="*/ 68 w 292"/>
                  <a:gd name="T21" fmla="*/ 82 h 156"/>
                  <a:gd name="T22" fmla="*/ 46 w 292"/>
                  <a:gd name="T23" fmla="*/ 62 h 156"/>
                  <a:gd name="T24" fmla="*/ 46 w 292"/>
                  <a:gd name="T25" fmla="*/ 62 h 156"/>
                  <a:gd name="T26" fmla="*/ 38 w 292"/>
                  <a:gd name="T27" fmla="*/ 60 h 156"/>
                  <a:gd name="T28" fmla="*/ 28 w 292"/>
                  <a:gd name="T29" fmla="*/ 58 h 156"/>
                  <a:gd name="T30" fmla="*/ 18 w 292"/>
                  <a:gd name="T31" fmla="*/ 54 h 156"/>
                  <a:gd name="T32" fmla="*/ 8 w 292"/>
                  <a:gd name="T33" fmla="*/ 48 h 156"/>
                  <a:gd name="T34" fmla="*/ 2 w 292"/>
                  <a:gd name="T35" fmla="*/ 40 h 156"/>
                  <a:gd name="T36" fmla="*/ 0 w 292"/>
                  <a:gd name="T37" fmla="*/ 34 h 156"/>
                  <a:gd name="T38" fmla="*/ 0 w 292"/>
                  <a:gd name="T39" fmla="*/ 30 h 156"/>
                  <a:gd name="T40" fmla="*/ 2 w 292"/>
                  <a:gd name="T41" fmla="*/ 22 h 156"/>
                  <a:gd name="T42" fmla="*/ 4 w 292"/>
                  <a:gd name="T43" fmla="*/ 16 h 156"/>
                  <a:gd name="T44" fmla="*/ 4 w 292"/>
                  <a:gd name="T45" fmla="*/ 16 h 156"/>
                  <a:gd name="T46" fmla="*/ 8 w 292"/>
                  <a:gd name="T47" fmla="*/ 12 h 156"/>
                  <a:gd name="T48" fmla="*/ 18 w 292"/>
                  <a:gd name="T49" fmla="*/ 4 h 156"/>
                  <a:gd name="T50" fmla="*/ 26 w 292"/>
                  <a:gd name="T51" fmla="*/ 0 h 156"/>
                  <a:gd name="T52" fmla="*/ 32 w 292"/>
                  <a:gd name="T53" fmla="*/ 0 h 156"/>
                  <a:gd name="T54" fmla="*/ 40 w 292"/>
                  <a:gd name="T55" fmla="*/ 2 h 156"/>
                  <a:gd name="T56" fmla="*/ 48 w 292"/>
                  <a:gd name="T57" fmla="*/ 8 h 156"/>
                  <a:gd name="T58" fmla="*/ 58 w 292"/>
                  <a:gd name="T59" fmla="*/ 20 h 156"/>
                  <a:gd name="T60" fmla="*/ 58 w 292"/>
                  <a:gd name="T61" fmla="*/ 20 h 156"/>
                  <a:gd name="T62" fmla="*/ 60 w 292"/>
                  <a:gd name="T63" fmla="*/ 18 h 156"/>
                  <a:gd name="T64" fmla="*/ 64 w 292"/>
                  <a:gd name="T65" fmla="*/ 14 h 156"/>
                  <a:gd name="T66" fmla="*/ 66 w 292"/>
                  <a:gd name="T67" fmla="*/ 12 h 156"/>
                  <a:gd name="T68" fmla="*/ 68 w 292"/>
                  <a:gd name="T69" fmla="*/ 14 h 156"/>
                  <a:gd name="T70" fmla="*/ 70 w 292"/>
                  <a:gd name="T71" fmla="*/ 16 h 156"/>
                  <a:gd name="T72" fmla="*/ 72 w 292"/>
                  <a:gd name="T73" fmla="*/ 20 h 156"/>
                  <a:gd name="T74" fmla="*/ 72 w 292"/>
                  <a:gd name="T75" fmla="*/ 40 h 156"/>
                  <a:gd name="T76" fmla="*/ 72 w 292"/>
                  <a:gd name="T77" fmla="*/ 40 h 156"/>
                  <a:gd name="T78" fmla="*/ 86 w 292"/>
                  <a:gd name="T79" fmla="*/ 56 h 156"/>
                  <a:gd name="T80" fmla="*/ 104 w 292"/>
                  <a:gd name="T81" fmla="*/ 70 h 156"/>
                  <a:gd name="T82" fmla="*/ 126 w 292"/>
                  <a:gd name="T83" fmla="*/ 86 h 156"/>
                  <a:gd name="T84" fmla="*/ 140 w 292"/>
                  <a:gd name="T85" fmla="*/ 94 h 156"/>
                  <a:gd name="T86" fmla="*/ 156 w 292"/>
                  <a:gd name="T87" fmla="*/ 102 h 156"/>
                  <a:gd name="T88" fmla="*/ 172 w 292"/>
                  <a:gd name="T89" fmla="*/ 108 h 156"/>
                  <a:gd name="T90" fmla="*/ 190 w 292"/>
                  <a:gd name="T91" fmla="*/ 112 h 156"/>
                  <a:gd name="T92" fmla="*/ 210 w 292"/>
                  <a:gd name="T93" fmla="*/ 114 h 156"/>
                  <a:gd name="T94" fmla="*/ 230 w 292"/>
                  <a:gd name="T95" fmla="*/ 114 h 156"/>
                  <a:gd name="T96" fmla="*/ 252 w 292"/>
                  <a:gd name="T97" fmla="*/ 112 h 156"/>
                  <a:gd name="T98" fmla="*/ 274 w 292"/>
                  <a:gd name="T99" fmla="*/ 108 h 156"/>
                  <a:gd name="T100" fmla="*/ 274 w 292"/>
                  <a:gd name="T101" fmla="*/ 108 h 156"/>
                  <a:gd name="T102" fmla="*/ 280 w 292"/>
                  <a:gd name="T103" fmla="*/ 112 h 156"/>
                  <a:gd name="T104" fmla="*/ 286 w 292"/>
                  <a:gd name="T105" fmla="*/ 118 h 156"/>
                  <a:gd name="T106" fmla="*/ 290 w 292"/>
                  <a:gd name="T107" fmla="*/ 124 h 156"/>
                  <a:gd name="T108" fmla="*/ 292 w 292"/>
                  <a:gd name="T109" fmla="*/ 132 h 156"/>
                  <a:gd name="T110" fmla="*/ 290 w 292"/>
                  <a:gd name="T111" fmla="*/ 136 h 156"/>
                  <a:gd name="T112" fmla="*/ 290 w 292"/>
                  <a:gd name="T113" fmla="*/ 138 h 156"/>
                  <a:gd name="T114" fmla="*/ 286 w 292"/>
                  <a:gd name="T115" fmla="*/ 142 h 156"/>
                  <a:gd name="T116" fmla="*/ 282 w 292"/>
                  <a:gd name="T117" fmla="*/ 146 h 156"/>
                  <a:gd name="T118" fmla="*/ 266 w 292"/>
                  <a:gd name="T119" fmla="*/ 154 h 156"/>
                  <a:gd name="T120" fmla="*/ 266 w 292"/>
                  <a:gd name="T121" fmla="*/ 15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156">
                    <a:moveTo>
                      <a:pt x="266" y="154"/>
                    </a:moveTo>
                    <a:lnTo>
                      <a:pt x="266" y="154"/>
                    </a:lnTo>
                    <a:lnTo>
                      <a:pt x="248" y="156"/>
                    </a:lnTo>
                    <a:lnTo>
                      <a:pt x="228" y="154"/>
                    </a:lnTo>
                    <a:lnTo>
                      <a:pt x="200" y="150"/>
                    </a:lnTo>
                    <a:lnTo>
                      <a:pt x="168" y="140"/>
                    </a:lnTo>
                    <a:lnTo>
                      <a:pt x="150" y="132"/>
                    </a:lnTo>
                    <a:lnTo>
                      <a:pt x="130" y="122"/>
                    </a:lnTo>
                    <a:lnTo>
                      <a:pt x="110" y="112"/>
                    </a:lnTo>
                    <a:lnTo>
                      <a:pt x="90" y="98"/>
                    </a:lnTo>
                    <a:lnTo>
                      <a:pt x="68" y="82"/>
                    </a:lnTo>
                    <a:lnTo>
                      <a:pt x="46" y="62"/>
                    </a:lnTo>
                    <a:lnTo>
                      <a:pt x="46" y="62"/>
                    </a:lnTo>
                    <a:lnTo>
                      <a:pt x="38" y="60"/>
                    </a:lnTo>
                    <a:lnTo>
                      <a:pt x="28" y="58"/>
                    </a:lnTo>
                    <a:lnTo>
                      <a:pt x="18" y="54"/>
                    </a:lnTo>
                    <a:lnTo>
                      <a:pt x="8" y="48"/>
                    </a:lnTo>
                    <a:lnTo>
                      <a:pt x="2" y="40"/>
                    </a:lnTo>
                    <a:lnTo>
                      <a:pt x="0" y="34"/>
                    </a:lnTo>
                    <a:lnTo>
                      <a:pt x="0" y="30"/>
                    </a:lnTo>
                    <a:lnTo>
                      <a:pt x="2" y="22"/>
                    </a:lnTo>
                    <a:lnTo>
                      <a:pt x="4" y="16"/>
                    </a:lnTo>
                    <a:lnTo>
                      <a:pt x="4" y="16"/>
                    </a:lnTo>
                    <a:lnTo>
                      <a:pt x="8" y="12"/>
                    </a:lnTo>
                    <a:lnTo>
                      <a:pt x="18" y="4"/>
                    </a:lnTo>
                    <a:lnTo>
                      <a:pt x="26" y="0"/>
                    </a:lnTo>
                    <a:lnTo>
                      <a:pt x="32" y="0"/>
                    </a:lnTo>
                    <a:lnTo>
                      <a:pt x="40" y="2"/>
                    </a:lnTo>
                    <a:lnTo>
                      <a:pt x="48" y="8"/>
                    </a:lnTo>
                    <a:lnTo>
                      <a:pt x="58" y="20"/>
                    </a:lnTo>
                    <a:lnTo>
                      <a:pt x="58" y="20"/>
                    </a:lnTo>
                    <a:lnTo>
                      <a:pt x="60" y="18"/>
                    </a:lnTo>
                    <a:lnTo>
                      <a:pt x="64" y="14"/>
                    </a:lnTo>
                    <a:lnTo>
                      <a:pt x="66" y="12"/>
                    </a:lnTo>
                    <a:lnTo>
                      <a:pt x="68" y="14"/>
                    </a:lnTo>
                    <a:lnTo>
                      <a:pt x="70" y="16"/>
                    </a:lnTo>
                    <a:lnTo>
                      <a:pt x="72" y="20"/>
                    </a:lnTo>
                    <a:lnTo>
                      <a:pt x="72" y="40"/>
                    </a:lnTo>
                    <a:lnTo>
                      <a:pt x="72" y="40"/>
                    </a:lnTo>
                    <a:lnTo>
                      <a:pt x="86" y="56"/>
                    </a:lnTo>
                    <a:lnTo>
                      <a:pt x="104" y="70"/>
                    </a:lnTo>
                    <a:lnTo>
                      <a:pt x="126" y="86"/>
                    </a:lnTo>
                    <a:lnTo>
                      <a:pt x="140" y="94"/>
                    </a:lnTo>
                    <a:lnTo>
                      <a:pt x="156" y="102"/>
                    </a:lnTo>
                    <a:lnTo>
                      <a:pt x="172" y="108"/>
                    </a:lnTo>
                    <a:lnTo>
                      <a:pt x="190" y="112"/>
                    </a:lnTo>
                    <a:lnTo>
                      <a:pt x="210" y="114"/>
                    </a:lnTo>
                    <a:lnTo>
                      <a:pt x="230" y="114"/>
                    </a:lnTo>
                    <a:lnTo>
                      <a:pt x="252" y="112"/>
                    </a:lnTo>
                    <a:lnTo>
                      <a:pt x="274" y="108"/>
                    </a:lnTo>
                    <a:lnTo>
                      <a:pt x="274" y="108"/>
                    </a:lnTo>
                    <a:lnTo>
                      <a:pt x="280" y="112"/>
                    </a:lnTo>
                    <a:lnTo>
                      <a:pt x="286" y="118"/>
                    </a:lnTo>
                    <a:lnTo>
                      <a:pt x="290" y="124"/>
                    </a:lnTo>
                    <a:lnTo>
                      <a:pt x="292" y="132"/>
                    </a:lnTo>
                    <a:lnTo>
                      <a:pt x="290" y="136"/>
                    </a:lnTo>
                    <a:lnTo>
                      <a:pt x="290" y="138"/>
                    </a:lnTo>
                    <a:lnTo>
                      <a:pt x="286" y="142"/>
                    </a:lnTo>
                    <a:lnTo>
                      <a:pt x="282" y="146"/>
                    </a:lnTo>
                    <a:lnTo>
                      <a:pt x="266" y="154"/>
                    </a:lnTo>
                    <a:lnTo>
                      <a:pt x="266" y="1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6" name="Freeform 75"/>
              <p:cNvSpPr>
                <a:spLocks/>
              </p:cNvSpPr>
              <p:nvPr/>
            </p:nvSpPr>
            <p:spPr bwMode="auto">
              <a:xfrm>
                <a:off x="5875338" y="3783013"/>
                <a:ext cx="244475" cy="454025"/>
              </a:xfrm>
              <a:custGeom>
                <a:avLst/>
                <a:gdLst>
                  <a:gd name="T0" fmla="*/ 40 w 154"/>
                  <a:gd name="T1" fmla="*/ 4 h 286"/>
                  <a:gd name="T2" fmla="*/ 40 w 154"/>
                  <a:gd name="T3" fmla="*/ 4 h 286"/>
                  <a:gd name="T4" fmla="*/ 54 w 154"/>
                  <a:gd name="T5" fmla="*/ 16 h 286"/>
                  <a:gd name="T6" fmla="*/ 68 w 154"/>
                  <a:gd name="T7" fmla="*/ 32 h 286"/>
                  <a:gd name="T8" fmla="*/ 84 w 154"/>
                  <a:gd name="T9" fmla="*/ 54 h 286"/>
                  <a:gd name="T10" fmla="*/ 102 w 154"/>
                  <a:gd name="T11" fmla="*/ 84 h 286"/>
                  <a:gd name="T12" fmla="*/ 110 w 154"/>
                  <a:gd name="T13" fmla="*/ 100 h 286"/>
                  <a:gd name="T14" fmla="*/ 118 w 154"/>
                  <a:gd name="T15" fmla="*/ 120 h 286"/>
                  <a:gd name="T16" fmla="*/ 124 w 154"/>
                  <a:gd name="T17" fmla="*/ 142 h 286"/>
                  <a:gd name="T18" fmla="*/ 130 w 154"/>
                  <a:gd name="T19" fmla="*/ 166 h 286"/>
                  <a:gd name="T20" fmla="*/ 134 w 154"/>
                  <a:gd name="T21" fmla="*/ 194 h 286"/>
                  <a:gd name="T22" fmla="*/ 136 w 154"/>
                  <a:gd name="T23" fmla="*/ 222 h 286"/>
                  <a:gd name="T24" fmla="*/ 136 w 154"/>
                  <a:gd name="T25" fmla="*/ 222 h 286"/>
                  <a:gd name="T26" fmla="*/ 142 w 154"/>
                  <a:gd name="T27" fmla="*/ 230 h 286"/>
                  <a:gd name="T28" fmla="*/ 146 w 154"/>
                  <a:gd name="T29" fmla="*/ 238 h 286"/>
                  <a:gd name="T30" fmla="*/ 152 w 154"/>
                  <a:gd name="T31" fmla="*/ 248 h 286"/>
                  <a:gd name="T32" fmla="*/ 154 w 154"/>
                  <a:gd name="T33" fmla="*/ 258 h 286"/>
                  <a:gd name="T34" fmla="*/ 152 w 154"/>
                  <a:gd name="T35" fmla="*/ 268 h 286"/>
                  <a:gd name="T36" fmla="*/ 150 w 154"/>
                  <a:gd name="T37" fmla="*/ 274 h 286"/>
                  <a:gd name="T38" fmla="*/ 148 w 154"/>
                  <a:gd name="T39" fmla="*/ 278 h 286"/>
                  <a:gd name="T40" fmla="*/ 142 w 154"/>
                  <a:gd name="T41" fmla="*/ 282 h 286"/>
                  <a:gd name="T42" fmla="*/ 134 w 154"/>
                  <a:gd name="T43" fmla="*/ 286 h 286"/>
                  <a:gd name="T44" fmla="*/ 134 w 154"/>
                  <a:gd name="T45" fmla="*/ 286 h 286"/>
                  <a:gd name="T46" fmla="*/ 128 w 154"/>
                  <a:gd name="T47" fmla="*/ 286 h 286"/>
                  <a:gd name="T48" fmla="*/ 116 w 154"/>
                  <a:gd name="T49" fmla="*/ 284 h 286"/>
                  <a:gd name="T50" fmla="*/ 110 w 154"/>
                  <a:gd name="T51" fmla="*/ 282 h 286"/>
                  <a:gd name="T52" fmla="*/ 104 w 154"/>
                  <a:gd name="T53" fmla="*/ 278 h 286"/>
                  <a:gd name="T54" fmla="*/ 100 w 154"/>
                  <a:gd name="T55" fmla="*/ 270 h 286"/>
                  <a:gd name="T56" fmla="*/ 98 w 154"/>
                  <a:gd name="T57" fmla="*/ 260 h 286"/>
                  <a:gd name="T58" fmla="*/ 98 w 154"/>
                  <a:gd name="T59" fmla="*/ 246 h 286"/>
                  <a:gd name="T60" fmla="*/ 98 w 154"/>
                  <a:gd name="T61" fmla="*/ 246 h 286"/>
                  <a:gd name="T62" fmla="*/ 96 w 154"/>
                  <a:gd name="T63" fmla="*/ 246 h 286"/>
                  <a:gd name="T64" fmla="*/ 90 w 154"/>
                  <a:gd name="T65" fmla="*/ 246 h 286"/>
                  <a:gd name="T66" fmla="*/ 88 w 154"/>
                  <a:gd name="T67" fmla="*/ 246 h 286"/>
                  <a:gd name="T68" fmla="*/ 88 w 154"/>
                  <a:gd name="T69" fmla="*/ 244 h 286"/>
                  <a:gd name="T70" fmla="*/ 88 w 154"/>
                  <a:gd name="T71" fmla="*/ 240 h 286"/>
                  <a:gd name="T72" fmla="*/ 90 w 154"/>
                  <a:gd name="T73" fmla="*/ 236 h 286"/>
                  <a:gd name="T74" fmla="*/ 102 w 154"/>
                  <a:gd name="T75" fmla="*/ 220 h 286"/>
                  <a:gd name="T76" fmla="*/ 102 w 154"/>
                  <a:gd name="T77" fmla="*/ 220 h 286"/>
                  <a:gd name="T78" fmla="*/ 102 w 154"/>
                  <a:gd name="T79" fmla="*/ 200 h 286"/>
                  <a:gd name="T80" fmla="*/ 100 w 154"/>
                  <a:gd name="T81" fmla="*/ 176 h 286"/>
                  <a:gd name="T82" fmla="*/ 96 w 154"/>
                  <a:gd name="T83" fmla="*/ 150 h 286"/>
                  <a:gd name="T84" fmla="*/ 90 w 154"/>
                  <a:gd name="T85" fmla="*/ 134 h 286"/>
                  <a:gd name="T86" fmla="*/ 84 w 154"/>
                  <a:gd name="T87" fmla="*/ 118 h 286"/>
                  <a:gd name="T88" fmla="*/ 76 w 154"/>
                  <a:gd name="T89" fmla="*/ 104 h 286"/>
                  <a:gd name="T90" fmla="*/ 66 w 154"/>
                  <a:gd name="T91" fmla="*/ 88 h 286"/>
                  <a:gd name="T92" fmla="*/ 54 w 154"/>
                  <a:gd name="T93" fmla="*/ 72 h 286"/>
                  <a:gd name="T94" fmla="*/ 40 w 154"/>
                  <a:gd name="T95" fmla="*/ 58 h 286"/>
                  <a:gd name="T96" fmla="*/ 22 w 154"/>
                  <a:gd name="T97" fmla="*/ 44 h 286"/>
                  <a:gd name="T98" fmla="*/ 2 w 154"/>
                  <a:gd name="T99" fmla="*/ 32 h 286"/>
                  <a:gd name="T100" fmla="*/ 2 w 154"/>
                  <a:gd name="T101" fmla="*/ 32 h 286"/>
                  <a:gd name="T102" fmla="*/ 2 w 154"/>
                  <a:gd name="T103" fmla="*/ 24 h 286"/>
                  <a:gd name="T104" fmla="*/ 0 w 154"/>
                  <a:gd name="T105" fmla="*/ 18 h 286"/>
                  <a:gd name="T106" fmla="*/ 2 w 154"/>
                  <a:gd name="T107" fmla="*/ 10 h 286"/>
                  <a:gd name="T108" fmla="*/ 6 w 154"/>
                  <a:gd name="T109" fmla="*/ 4 h 286"/>
                  <a:gd name="T110" fmla="*/ 8 w 154"/>
                  <a:gd name="T111" fmla="*/ 2 h 286"/>
                  <a:gd name="T112" fmla="*/ 12 w 154"/>
                  <a:gd name="T113" fmla="*/ 0 h 286"/>
                  <a:gd name="T114" fmla="*/ 18 w 154"/>
                  <a:gd name="T115" fmla="*/ 0 h 286"/>
                  <a:gd name="T116" fmla="*/ 24 w 154"/>
                  <a:gd name="T117" fmla="*/ 0 h 286"/>
                  <a:gd name="T118" fmla="*/ 40 w 154"/>
                  <a:gd name="T119" fmla="*/ 4 h 286"/>
                  <a:gd name="T120" fmla="*/ 40 w 154"/>
                  <a:gd name="T121" fmla="*/ 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4" h="286">
                    <a:moveTo>
                      <a:pt x="40" y="4"/>
                    </a:moveTo>
                    <a:lnTo>
                      <a:pt x="40" y="4"/>
                    </a:lnTo>
                    <a:lnTo>
                      <a:pt x="54" y="16"/>
                    </a:lnTo>
                    <a:lnTo>
                      <a:pt x="68" y="32"/>
                    </a:lnTo>
                    <a:lnTo>
                      <a:pt x="84" y="54"/>
                    </a:lnTo>
                    <a:lnTo>
                      <a:pt x="102" y="84"/>
                    </a:lnTo>
                    <a:lnTo>
                      <a:pt x="110" y="100"/>
                    </a:lnTo>
                    <a:lnTo>
                      <a:pt x="118" y="120"/>
                    </a:lnTo>
                    <a:lnTo>
                      <a:pt x="124" y="142"/>
                    </a:lnTo>
                    <a:lnTo>
                      <a:pt x="130" y="166"/>
                    </a:lnTo>
                    <a:lnTo>
                      <a:pt x="134" y="194"/>
                    </a:lnTo>
                    <a:lnTo>
                      <a:pt x="136" y="222"/>
                    </a:lnTo>
                    <a:lnTo>
                      <a:pt x="136" y="222"/>
                    </a:lnTo>
                    <a:lnTo>
                      <a:pt x="142" y="230"/>
                    </a:lnTo>
                    <a:lnTo>
                      <a:pt x="146" y="238"/>
                    </a:lnTo>
                    <a:lnTo>
                      <a:pt x="152" y="248"/>
                    </a:lnTo>
                    <a:lnTo>
                      <a:pt x="154" y="258"/>
                    </a:lnTo>
                    <a:lnTo>
                      <a:pt x="152" y="268"/>
                    </a:lnTo>
                    <a:lnTo>
                      <a:pt x="150" y="274"/>
                    </a:lnTo>
                    <a:lnTo>
                      <a:pt x="148" y="278"/>
                    </a:lnTo>
                    <a:lnTo>
                      <a:pt x="142" y="282"/>
                    </a:lnTo>
                    <a:lnTo>
                      <a:pt x="134" y="286"/>
                    </a:lnTo>
                    <a:lnTo>
                      <a:pt x="134" y="286"/>
                    </a:lnTo>
                    <a:lnTo>
                      <a:pt x="128" y="286"/>
                    </a:lnTo>
                    <a:lnTo>
                      <a:pt x="116" y="284"/>
                    </a:lnTo>
                    <a:lnTo>
                      <a:pt x="110" y="282"/>
                    </a:lnTo>
                    <a:lnTo>
                      <a:pt x="104" y="278"/>
                    </a:lnTo>
                    <a:lnTo>
                      <a:pt x="100" y="270"/>
                    </a:lnTo>
                    <a:lnTo>
                      <a:pt x="98" y="260"/>
                    </a:lnTo>
                    <a:lnTo>
                      <a:pt x="98" y="246"/>
                    </a:lnTo>
                    <a:lnTo>
                      <a:pt x="98" y="246"/>
                    </a:lnTo>
                    <a:lnTo>
                      <a:pt x="96" y="246"/>
                    </a:lnTo>
                    <a:lnTo>
                      <a:pt x="90" y="246"/>
                    </a:lnTo>
                    <a:lnTo>
                      <a:pt x="88" y="246"/>
                    </a:lnTo>
                    <a:lnTo>
                      <a:pt x="88" y="244"/>
                    </a:lnTo>
                    <a:lnTo>
                      <a:pt x="88" y="240"/>
                    </a:lnTo>
                    <a:lnTo>
                      <a:pt x="90" y="236"/>
                    </a:lnTo>
                    <a:lnTo>
                      <a:pt x="102" y="220"/>
                    </a:lnTo>
                    <a:lnTo>
                      <a:pt x="102" y="220"/>
                    </a:lnTo>
                    <a:lnTo>
                      <a:pt x="102" y="200"/>
                    </a:lnTo>
                    <a:lnTo>
                      <a:pt x="100" y="176"/>
                    </a:lnTo>
                    <a:lnTo>
                      <a:pt x="96" y="150"/>
                    </a:lnTo>
                    <a:lnTo>
                      <a:pt x="90" y="134"/>
                    </a:lnTo>
                    <a:lnTo>
                      <a:pt x="84" y="118"/>
                    </a:lnTo>
                    <a:lnTo>
                      <a:pt x="76" y="104"/>
                    </a:lnTo>
                    <a:lnTo>
                      <a:pt x="66" y="88"/>
                    </a:lnTo>
                    <a:lnTo>
                      <a:pt x="54" y="72"/>
                    </a:lnTo>
                    <a:lnTo>
                      <a:pt x="40" y="58"/>
                    </a:lnTo>
                    <a:lnTo>
                      <a:pt x="22" y="44"/>
                    </a:lnTo>
                    <a:lnTo>
                      <a:pt x="2" y="32"/>
                    </a:lnTo>
                    <a:lnTo>
                      <a:pt x="2" y="32"/>
                    </a:lnTo>
                    <a:lnTo>
                      <a:pt x="2" y="24"/>
                    </a:lnTo>
                    <a:lnTo>
                      <a:pt x="0" y="18"/>
                    </a:lnTo>
                    <a:lnTo>
                      <a:pt x="2" y="10"/>
                    </a:lnTo>
                    <a:lnTo>
                      <a:pt x="6" y="4"/>
                    </a:lnTo>
                    <a:lnTo>
                      <a:pt x="8" y="2"/>
                    </a:lnTo>
                    <a:lnTo>
                      <a:pt x="12" y="0"/>
                    </a:lnTo>
                    <a:lnTo>
                      <a:pt x="18" y="0"/>
                    </a:lnTo>
                    <a:lnTo>
                      <a:pt x="24" y="0"/>
                    </a:lnTo>
                    <a:lnTo>
                      <a:pt x="40" y="4"/>
                    </a:lnTo>
                    <a:lnTo>
                      <a:pt x="4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7" name="Freeform 76"/>
              <p:cNvSpPr>
                <a:spLocks/>
              </p:cNvSpPr>
              <p:nvPr/>
            </p:nvSpPr>
            <p:spPr bwMode="auto">
              <a:xfrm>
                <a:off x="2865438" y="3951288"/>
                <a:ext cx="330200" cy="549275"/>
              </a:xfrm>
              <a:custGeom>
                <a:avLst/>
                <a:gdLst>
                  <a:gd name="T0" fmla="*/ 166 w 208"/>
                  <a:gd name="T1" fmla="*/ 10 h 346"/>
                  <a:gd name="T2" fmla="*/ 166 w 208"/>
                  <a:gd name="T3" fmla="*/ 10 h 346"/>
                  <a:gd name="T4" fmla="*/ 152 w 208"/>
                  <a:gd name="T5" fmla="*/ 24 h 346"/>
                  <a:gd name="T6" fmla="*/ 138 w 208"/>
                  <a:gd name="T7" fmla="*/ 44 h 346"/>
                  <a:gd name="T8" fmla="*/ 122 w 208"/>
                  <a:gd name="T9" fmla="*/ 70 h 346"/>
                  <a:gd name="T10" fmla="*/ 114 w 208"/>
                  <a:gd name="T11" fmla="*/ 88 h 346"/>
                  <a:gd name="T12" fmla="*/ 106 w 208"/>
                  <a:gd name="T13" fmla="*/ 106 h 346"/>
                  <a:gd name="T14" fmla="*/ 100 w 208"/>
                  <a:gd name="T15" fmla="*/ 128 h 346"/>
                  <a:gd name="T16" fmla="*/ 92 w 208"/>
                  <a:gd name="T17" fmla="*/ 152 h 346"/>
                  <a:gd name="T18" fmla="*/ 88 w 208"/>
                  <a:gd name="T19" fmla="*/ 178 h 346"/>
                  <a:gd name="T20" fmla="*/ 84 w 208"/>
                  <a:gd name="T21" fmla="*/ 206 h 346"/>
                  <a:gd name="T22" fmla="*/ 80 w 208"/>
                  <a:gd name="T23" fmla="*/ 236 h 346"/>
                  <a:gd name="T24" fmla="*/ 80 w 208"/>
                  <a:gd name="T25" fmla="*/ 270 h 346"/>
                  <a:gd name="T26" fmla="*/ 80 w 208"/>
                  <a:gd name="T27" fmla="*/ 270 h 346"/>
                  <a:gd name="T28" fmla="*/ 64 w 208"/>
                  <a:gd name="T29" fmla="*/ 274 h 346"/>
                  <a:gd name="T30" fmla="*/ 50 w 208"/>
                  <a:gd name="T31" fmla="*/ 278 h 346"/>
                  <a:gd name="T32" fmla="*/ 34 w 208"/>
                  <a:gd name="T33" fmla="*/ 286 h 346"/>
                  <a:gd name="T34" fmla="*/ 18 w 208"/>
                  <a:gd name="T35" fmla="*/ 296 h 346"/>
                  <a:gd name="T36" fmla="*/ 12 w 208"/>
                  <a:gd name="T37" fmla="*/ 302 h 346"/>
                  <a:gd name="T38" fmla="*/ 6 w 208"/>
                  <a:gd name="T39" fmla="*/ 308 h 346"/>
                  <a:gd name="T40" fmla="*/ 2 w 208"/>
                  <a:gd name="T41" fmla="*/ 314 h 346"/>
                  <a:gd name="T42" fmla="*/ 0 w 208"/>
                  <a:gd name="T43" fmla="*/ 322 h 346"/>
                  <a:gd name="T44" fmla="*/ 0 w 208"/>
                  <a:gd name="T45" fmla="*/ 330 h 346"/>
                  <a:gd name="T46" fmla="*/ 2 w 208"/>
                  <a:gd name="T47" fmla="*/ 340 h 346"/>
                  <a:gd name="T48" fmla="*/ 2 w 208"/>
                  <a:gd name="T49" fmla="*/ 340 h 346"/>
                  <a:gd name="T50" fmla="*/ 4 w 208"/>
                  <a:gd name="T51" fmla="*/ 340 h 346"/>
                  <a:gd name="T52" fmla="*/ 12 w 208"/>
                  <a:gd name="T53" fmla="*/ 344 h 346"/>
                  <a:gd name="T54" fmla="*/ 24 w 208"/>
                  <a:gd name="T55" fmla="*/ 346 h 346"/>
                  <a:gd name="T56" fmla="*/ 40 w 208"/>
                  <a:gd name="T57" fmla="*/ 346 h 346"/>
                  <a:gd name="T58" fmla="*/ 122 w 208"/>
                  <a:gd name="T59" fmla="*/ 308 h 346"/>
                  <a:gd name="T60" fmla="*/ 122 w 208"/>
                  <a:gd name="T61" fmla="*/ 308 h 346"/>
                  <a:gd name="T62" fmla="*/ 126 w 208"/>
                  <a:gd name="T63" fmla="*/ 304 h 346"/>
                  <a:gd name="T64" fmla="*/ 130 w 208"/>
                  <a:gd name="T65" fmla="*/ 298 h 346"/>
                  <a:gd name="T66" fmla="*/ 132 w 208"/>
                  <a:gd name="T67" fmla="*/ 294 h 346"/>
                  <a:gd name="T68" fmla="*/ 132 w 208"/>
                  <a:gd name="T69" fmla="*/ 290 h 346"/>
                  <a:gd name="T70" fmla="*/ 132 w 208"/>
                  <a:gd name="T71" fmla="*/ 284 h 346"/>
                  <a:gd name="T72" fmla="*/ 130 w 208"/>
                  <a:gd name="T73" fmla="*/ 280 h 346"/>
                  <a:gd name="T74" fmla="*/ 114 w 208"/>
                  <a:gd name="T75" fmla="*/ 262 h 346"/>
                  <a:gd name="T76" fmla="*/ 114 w 208"/>
                  <a:gd name="T77" fmla="*/ 262 h 346"/>
                  <a:gd name="T78" fmla="*/ 114 w 208"/>
                  <a:gd name="T79" fmla="*/ 240 h 346"/>
                  <a:gd name="T80" fmla="*/ 114 w 208"/>
                  <a:gd name="T81" fmla="*/ 214 h 346"/>
                  <a:gd name="T82" fmla="*/ 118 w 208"/>
                  <a:gd name="T83" fmla="*/ 182 h 346"/>
                  <a:gd name="T84" fmla="*/ 122 w 208"/>
                  <a:gd name="T85" fmla="*/ 164 h 346"/>
                  <a:gd name="T86" fmla="*/ 128 w 208"/>
                  <a:gd name="T87" fmla="*/ 146 h 346"/>
                  <a:gd name="T88" fmla="*/ 136 w 208"/>
                  <a:gd name="T89" fmla="*/ 126 h 346"/>
                  <a:gd name="T90" fmla="*/ 144 w 208"/>
                  <a:gd name="T91" fmla="*/ 108 h 346"/>
                  <a:gd name="T92" fmla="*/ 156 w 208"/>
                  <a:gd name="T93" fmla="*/ 88 h 346"/>
                  <a:gd name="T94" fmla="*/ 170 w 208"/>
                  <a:gd name="T95" fmla="*/ 70 h 346"/>
                  <a:gd name="T96" fmla="*/ 188 w 208"/>
                  <a:gd name="T97" fmla="*/ 52 h 346"/>
                  <a:gd name="T98" fmla="*/ 208 w 208"/>
                  <a:gd name="T99" fmla="*/ 36 h 346"/>
                  <a:gd name="T100" fmla="*/ 208 w 208"/>
                  <a:gd name="T101" fmla="*/ 36 h 346"/>
                  <a:gd name="T102" fmla="*/ 208 w 208"/>
                  <a:gd name="T103" fmla="*/ 28 h 346"/>
                  <a:gd name="T104" fmla="*/ 208 w 208"/>
                  <a:gd name="T105" fmla="*/ 20 h 346"/>
                  <a:gd name="T106" fmla="*/ 206 w 208"/>
                  <a:gd name="T107" fmla="*/ 12 h 346"/>
                  <a:gd name="T108" fmla="*/ 202 w 208"/>
                  <a:gd name="T109" fmla="*/ 4 h 346"/>
                  <a:gd name="T110" fmla="*/ 198 w 208"/>
                  <a:gd name="T111" fmla="*/ 2 h 346"/>
                  <a:gd name="T112" fmla="*/ 194 w 208"/>
                  <a:gd name="T113" fmla="*/ 0 h 346"/>
                  <a:gd name="T114" fmla="*/ 190 w 208"/>
                  <a:gd name="T115" fmla="*/ 0 h 346"/>
                  <a:gd name="T116" fmla="*/ 182 w 208"/>
                  <a:gd name="T117" fmla="*/ 2 h 346"/>
                  <a:gd name="T118" fmla="*/ 166 w 208"/>
                  <a:gd name="T119" fmla="*/ 10 h 346"/>
                  <a:gd name="T120" fmla="*/ 166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166" y="10"/>
                    </a:moveTo>
                    <a:lnTo>
                      <a:pt x="166" y="10"/>
                    </a:lnTo>
                    <a:lnTo>
                      <a:pt x="152" y="24"/>
                    </a:lnTo>
                    <a:lnTo>
                      <a:pt x="138" y="44"/>
                    </a:lnTo>
                    <a:lnTo>
                      <a:pt x="122" y="70"/>
                    </a:lnTo>
                    <a:lnTo>
                      <a:pt x="114" y="88"/>
                    </a:lnTo>
                    <a:lnTo>
                      <a:pt x="106" y="106"/>
                    </a:lnTo>
                    <a:lnTo>
                      <a:pt x="100" y="128"/>
                    </a:lnTo>
                    <a:lnTo>
                      <a:pt x="92" y="152"/>
                    </a:lnTo>
                    <a:lnTo>
                      <a:pt x="88" y="178"/>
                    </a:lnTo>
                    <a:lnTo>
                      <a:pt x="84" y="206"/>
                    </a:lnTo>
                    <a:lnTo>
                      <a:pt x="80" y="236"/>
                    </a:lnTo>
                    <a:lnTo>
                      <a:pt x="80" y="270"/>
                    </a:lnTo>
                    <a:lnTo>
                      <a:pt x="80" y="270"/>
                    </a:lnTo>
                    <a:lnTo>
                      <a:pt x="64" y="274"/>
                    </a:lnTo>
                    <a:lnTo>
                      <a:pt x="50" y="278"/>
                    </a:lnTo>
                    <a:lnTo>
                      <a:pt x="34" y="286"/>
                    </a:lnTo>
                    <a:lnTo>
                      <a:pt x="18" y="296"/>
                    </a:lnTo>
                    <a:lnTo>
                      <a:pt x="12" y="302"/>
                    </a:lnTo>
                    <a:lnTo>
                      <a:pt x="6" y="308"/>
                    </a:lnTo>
                    <a:lnTo>
                      <a:pt x="2" y="314"/>
                    </a:lnTo>
                    <a:lnTo>
                      <a:pt x="0" y="322"/>
                    </a:lnTo>
                    <a:lnTo>
                      <a:pt x="0" y="330"/>
                    </a:lnTo>
                    <a:lnTo>
                      <a:pt x="2" y="340"/>
                    </a:lnTo>
                    <a:lnTo>
                      <a:pt x="2" y="340"/>
                    </a:lnTo>
                    <a:lnTo>
                      <a:pt x="4" y="340"/>
                    </a:lnTo>
                    <a:lnTo>
                      <a:pt x="12" y="344"/>
                    </a:lnTo>
                    <a:lnTo>
                      <a:pt x="24" y="346"/>
                    </a:lnTo>
                    <a:lnTo>
                      <a:pt x="40" y="346"/>
                    </a:lnTo>
                    <a:lnTo>
                      <a:pt x="122" y="308"/>
                    </a:lnTo>
                    <a:lnTo>
                      <a:pt x="122" y="308"/>
                    </a:lnTo>
                    <a:lnTo>
                      <a:pt x="126" y="304"/>
                    </a:lnTo>
                    <a:lnTo>
                      <a:pt x="130" y="298"/>
                    </a:lnTo>
                    <a:lnTo>
                      <a:pt x="132" y="294"/>
                    </a:lnTo>
                    <a:lnTo>
                      <a:pt x="132" y="290"/>
                    </a:lnTo>
                    <a:lnTo>
                      <a:pt x="132" y="284"/>
                    </a:lnTo>
                    <a:lnTo>
                      <a:pt x="130" y="280"/>
                    </a:lnTo>
                    <a:lnTo>
                      <a:pt x="114" y="262"/>
                    </a:lnTo>
                    <a:lnTo>
                      <a:pt x="114" y="262"/>
                    </a:lnTo>
                    <a:lnTo>
                      <a:pt x="114" y="240"/>
                    </a:lnTo>
                    <a:lnTo>
                      <a:pt x="114" y="214"/>
                    </a:lnTo>
                    <a:lnTo>
                      <a:pt x="118" y="182"/>
                    </a:lnTo>
                    <a:lnTo>
                      <a:pt x="122" y="164"/>
                    </a:lnTo>
                    <a:lnTo>
                      <a:pt x="128" y="146"/>
                    </a:lnTo>
                    <a:lnTo>
                      <a:pt x="136" y="126"/>
                    </a:lnTo>
                    <a:lnTo>
                      <a:pt x="144" y="108"/>
                    </a:lnTo>
                    <a:lnTo>
                      <a:pt x="156" y="88"/>
                    </a:lnTo>
                    <a:lnTo>
                      <a:pt x="170" y="70"/>
                    </a:lnTo>
                    <a:lnTo>
                      <a:pt x="188" y="52"/>
                    </a:lnTo>
                    <a:lnTo>
                      <a:pt x="208" y="36"/>
                    </a:lnTo>
                    <a:lnTo>
                      <a:pt x="208" y="36"/>
                    </a:lnTo>
                    <a:lnTo>
                      <a:pt x="208" y="28"/>
                    </a:lnTo>
                    <a:lnTo>
                      <a:pt x="208" y="20"/>
                    </a:lnTo>
                    <a:lnTo>
                      <a:pt x="206" y="12"/>
                    </a:lnTo>
                    <a:lnTo>
                      <a:pt x="202" y="4"/>
                    </a:lnTo>
                    <a:lnTo>
                      <a:pt x="198" y="2"/>
                    </a:lnTo>
                    <a:lnTo>
                      <a:pt x="194" y="0"/>
                    </a:lnTo>
                    <a:lnTo>
                      <a:pt x="190" y="0"/>
                    </a:lnTo>
                    <a:lnTo>
                      <a:pt x="182" y="2"/>
                    </a:lnTo>
                    <a:lnTo>
                      <a:pt x="166" y="10"/>
                    </a:lnTo>
                    <a:lnTo>
                      <a:pt x="166"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8" name="Freeform 77"/>
              <p:cNvSpPr>
                <a:spLocks/>
              </p:cNvSpPr>
              <p:nvPr/>
            </p:nvSpPr>
            <p:spPr bwMode="auto">
              <a:xfrm>
                <a:off x="3541713" y="3903663"/>
                <a:ext cx="330200" cy="549275"/>
              </a:xfrm>
              <a:custGeom>
                <a:avLst/>
                <a:gdLst>
                  <a:gd name="T0" fmla="*/ 42 w 208"/>
                  <a:gd name="T1" fmla="*/ 10 h 346"/>
                  <a:gd name="T2" fmla="*/ 42 w 208"/>
                  <a:gd name="T3" fmla="*/ 10 h 346"/>
                  <a:gd name="T4" fmla="*/ 56 w 208"/>
                  <a:gd name="T5" fmla="*/ 24 h 346"/>
                  <a:gd name="T6" fmla="*/ 70 w 208"/>
                  <a:gd name="T7" fmla="*/ 42 h 346"/>
                  <a:gd name="T8" fmla="*/ 86 w 208"/>
                  <a:gd name="T9" fmla="*/ 70 h 346"/>
                  <a:gd name="T10" fmla="*/ 94 w 208"/>
                  <a:gd name="T11" fmla="*/ 88 h 346"/>
                  <a:gd name="T12" fmla="*/ 102 w 208"/>
                  <a:gd name="T13" fmla="*/ 106 h 346"/>
                  <a:gd name="T14" fmla="*/ 108 w 208"/>
                  <a:gd name="T15" fmla="*/ 128 h 346"/>
                  <a:gd name="T16" fmla="*/ 116 w 208"/>
                  <a:gd name="T17" fmla="*/ 150 h 346"/>
                  <a:gd name="T18" fmla="*/ 120 w 208"/>
                  <a:gd name="T19" fmla="*/ 176 h 346"/>
                  <a:gd name="T20" fmla="*/ 126 w 208"/>
                  <a:gd name="T21" fmla="*/ 204 h 346"/>
                  <a:gd name="T22" fmla="*/ 128 w 208"/>
                  <a:gd name="T23" fmla="*/ 236 h 346"/>
                  <a:gd name="T24" fmla="*/ 128 w 208"/>
                  <a:gd name="T25" fmla="*/ 268 h 346"/>
                  <a:gd name="T26" fmla="*/ 128 w 208"/>
                  <a:gd name="T27" fmla="*/ 268 h 346"/>
                  <a:gd name="T28" fmla="*/ 144 w 208"/>
                  <a:gd name="T29" fmla="*/ 272 h 346"/>
                  <a:gd name="T30" fmla="*/ 158 w 208"/>
                  <a:gd name="T31" fmla="*/ 278 h 346"/>
                  <a:gd name="T32" fmla="*/ 174 w 208"/>
                  <a:gd name="T33" fmla="*/ 286 h 346"/>
                  <a:gd name="T34" fmla="*/ 190 w 208"/>
                  <a:gd name="T35" fmla="*/ 294 h 346"/>
                  <a:gd name="T36" fmla="*/ 196 w 208"/>
                  <a:gd name="T37" fmla="*/ 300 h 346"/>
                  <a:gd name="T38" fmla="*/ 202 w 208"/>
                  <a:gd name="T39" fmla="*/ 306 h 346"/>
                  <a:gd name="T40" fmla="*/ 206 w 208"/>
                  <a:gd name="T41" fmla="*/ 314 h 346"/>
                  <a:gd name="T42" fmla="*/ 208 w 208"/>
                  <a:gd name="T43" fmla="*/ 322 h 346"/>
                  <a:gd name="T44" fmla="*/ 208 w 208"/>
                  <a:gd name="T45" fmla="*/ 330 h 346"/>
                  <a:gd name="T46" fmla="*/ 206 w 208"/>
                  <a:gd name="T47" fmla="*/ 338 h 346"/>
                  <a:gd name="T48" fmla="*/ 206 w 208"/>
                  <a:gd name="T49" fmla="*/ 338 h 346"/>
                  <a:gd name="T50" fmla="*/ 204 w 208"/>
                  <a:gd name="T51" fmla="*/ 340 h 346"/>
                  <a:gd name="T52" fmla="*/ 196 w 208"/>
                  <a:gd name="T53" fmla="*/ 344 h 346"/>
                  <a:gd name="T54" fmla="*/ 186 w 208"/>
                  <a:gd name="T55" fmla="*/ 346 h 346"/>
                  <a:gd name="T56" fmla="*/ 170 w 208"/>
                  <a:gd name="T57" fmla="*/ 346 h 346"/>
                  <a:gd name="T58" fmla="*/ 86 w 208"/>
                  <a:gd name="T59" fmla="*/ 306 h 346"/>
                  <a:gd name="T60" fmla="*/ 86 w 208"/>
                  <a:gd name="T61" fmla="*/ 306 h 346"/>
                  <a:gd name="T62" fmla="*/ 82 w 208"/>
                  <a:gd name="T63" fmla="*/ 304 h 346"/>
                  <a:gd name="T64" fmla="*/ 78 w 208"/>
                  <a:gd name="T65" fmla="*/ 298 h 346"/>
                  <a:gd name="T66" fmla="*/ 76 w 208"/>
                  <a:gd name="T67" fmla="*/ 294 h 346"/>
                  <a:gd name="T68" fmla="*/ 76 w 208"/>
                  <a:gd name="T69" fmla="*/ 290 h 346"/>
                  <a:gd name="T70" fmla="*/ 76 w 208"/>
                  <a:gd name="T71" fmla="*/ 284 h 346"/>
                  <a:gd name="T72" fmla="*/ 78 w 208"/>
                  <a:gd name="T73" fmla="*/ 278 h 346"/>
                  <a:gd name="T74" fmla="*/ 94 w 208"/>
                  <a:gd name="T75" fmla="*/ 262 h 346"/>
                  <a:gd name="T76" fmla="*/ 94 w 208"/>
                  <a:gd name="T77" fmla="*/ 262 h 346"/>
                  <a:gd name="T78" fmla="*/ 96 w 208"/>
                  <a:gd name="T79" fmla="*/ 238 h 346"/>
                  <a:gd name="T80" fmla="*/ 94 w 208"/>
                  <a:gd name="T81" fmla="*/ 212 h 346"/>
                  <a:gd name="T82" fmla="*/ 90 w 208"/>
                  <a:gd name="T83" fmla="*/ 180 h 346"/>
                  <a:gd name="T84" fmla="*/ 86 w 208"/>
                  <a:gd name="T85" fmla="*/ 162 h 346"/>
                  <a:gd name="T86" fmla="*/ 80 w 208"/>
                  <a:gd name="T87" fmla="*/ 144 h 346"/>
                  <a:gd name="T88" fmla="*/ 74 w 208"/>
                  <a:gd name="T89" fmla="*/ 126 h 346"/>
                  <a:gd name="T90" fmla="*/ 64 w 208"/>
                  <a:gd name="T91" fmla="*/ 106 h 346"/>
                  <a:gd name="T92" fmla="*/ 52 w 208"/>
                  <a:gd name="T93" fmla="*/ 88 h 346"/>
                  <a:gd name="T94" fmla="*/ 38 w 208"/>
                  <a:gd name="T95" fmla="*/ 70 h 346"/>
                  <a:gd name="T96" fmla="*/ 20 w 208"/>
                  <a:gd name="T97" fmla="*/ 52 h 346"/>
                  <a:gd name="T98" fmla="*/ 0 w 208"/>
                  <a:gd name="T99" fmla="*/ 36 h 346"/>
                  <a:gd name="T100" fmla="*/ 0 w 208"/>
                  <a:gd name="T101" fmla="*/ 36 h 346"/>
                  <a:gd name="T102" fmla="*/ 0 w 208"/>
                  <a:gd name="T103" fmla="*/ 26 h 346"/>
                  <a:gd name="T104" fmla="*/ 0 w 208"/>
                  <a:gd name="T105" fmla="*/ 18 h 346"/>
                  <a:gd name="T106" fmla="*/ 2 w 208"/>
                  <a:gd name="T107" fmla="*/ 10 h 346"/>
                  <a:gd name="T108" fmla="*/ 6 w 208"/>
                  <a:gd name="T109" fmla="*/ 4 h 346"/>
                  <a:gd name="T110" fmla="*/ 10 w 208"/>
                  <a:gd name="T111" fmla="*/ 2 h 346"/>
                  <a:gd name="T112" fmla="*/ 14 w 208"/>
                  <a:gd name="T113" fmla="*/ 0 h 346"/>
                  <a:gd name="T114" fmla="*/ 18 w 208"/>
                  <a:gd name="T115" fmla="*/ 0 h 346"/>
                  <a:gd name="T116" fmla="*/ 26 w 208"/>
                  <a:gd name="T117" fmla="*/ 2 h 346"/>
                  <a:gd name="T118" fmla="*/ 42 w 208"/>
                  <a:gd name="T119" fmla="*/ 10 h 346"/>
                  <a:gd name="T120" fmla="*/ 42 w 208"/>
                  <a:gd name="T121" fmla="*/ 1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8" h="346">
                    <a:moveTo>
                      <a:pt x="42" y="10"/>
                    </a:moveTo>
                    <a:lnTo>
                      <a:pt x="42" y="10"/>
                    </a:lnTo>
                    <a:lnTo>
                      <a:pt x="56" y="24"/>
                    </a:lnTo>
                    <a:lnTo>
                      <a:pt x="70" y="42"/>
                    </a:lnTo>
                    <a:lnTo>
                      <a:pt x="86" y="70"/>
                    </a:lnTo>
                    <a:lnTo>
                      <a:pt x="94" y="88"/>
                    </a:lnTo>
                    <a:lnTo>
                      <a:pt x="102" y="106"/>
                    </a:lnTo>
                    <a:lnTo>
                      <a:pt x="108" y="128"/>
                    </a:lnTo>
                    <a:lnTo>
                      <a:pt x="116" y="150"/>
                    </a:lnTo>
                    <a:lnTo>
                      <a:pt x="120" y="176"/>
                    </a:lnTo>
                    <a:lnTo>
                      <a:pt x="126" y="204"/>
                    </a:lnTo>
                    <a:lnTo>
                      <a:pt x="128" y="236"/>
                    </a:lnTo>
                    <a:lnTo>
                      <a:pt x="128" y="268"/>
                    </a:lnTo>
                    <a:lnTo>
                      <a:pt x="128" y="268"/>
                    </a:lnTo>
                    <a:lnTo>
                      <a:pt x="144" y="272"/>
                    </a:lnTo>
                    <a:lnTo>
                      <a:pt x="158" y="278"/>
                    </a:lnTo>
                    <a:lnTo>
                      <a:pt x="174" y="286"/>
                    </a:lnTo>
                    <a:lnTo>
                      <a:pt x="190" y="294"/>
                    </a:lnTo>
                    <a:lnTo>
                      <a:pt x="196" y="300"/>
                    </a:lnTo>
                    <a:lnTo>
                      <a:pt x="202" y="306"/>
                    </a:lnTo>
                    <a:lnTo>
                      <a:pt x="206" y="314"/>
                    </a:lnTo>
                    <a:lnTo>
                      <a:pt x="208" y="322"/>
                    </a:lnTo>
                    <a:lnTo>
                      <a:pt x="208" y="330"/>
                    </a:lnTo>
                    <a:lnTo>
                      <a:pt x="206" y="338"/>
                    </a:lnTo>
                    <a:lnTo>
                      <a:pt x="206" y="338"/>
                    </a:lnTo>
                    <a:lnTo>
                      <a:pt x="204" y="340"/>
                    </a:lnTo>
                    <a:lnTo>
                      <a:pt x="196" y="344"/>
                    </a:lnTo>
                    <a:lnTo>
                      <a:pt x="186" y="346"/>
                    </a:lnTo>
                    <a:lnTo>
                      <a:pt x="170" y="346"/>
                    </a:lnTo>
                    <a:lnTo>
                      <a:pt x="86" y="306"/>
                    </a:lnTo>
                    <a:lnTo>
                      <a:pt x="86" y="306"/>
                    </a:lnTo>
                    <a:lnTo>
                      <a:pt x="82" y="304"/>
                    </a:lnTo>
                    <a:lnTo>
                      <a:pt x="78" y="298"/>
                    </a:lnTo>
                    <a:lnTo>
                      <a:pt x="76" y="294"/>
                    </a:lnTo>
                    <a:lnTo>
                      <a:pt x="76" y="290"/>
                    </a:lnTo>
                    <a:lnTo>
                      <a:pt x="76" y="284"/>
                    </a:lnTo>
                    <a:lnTo>
                      <a:pt x="78" y="278"/>
                    </a:lnTo>
                    <a:lnTo>
                      <a:pt x="94" y="262"/>
                    </a:lnTo>
                    <a:lnTo>
                      <a:pt x="94" y="262"/>
                    </a:lnTo>
                    <a:lnTo>
                      <a:pt x="96" y="238"/>
                    </a:lnTo>
                    <a:lnTo>
                      <a:pt x="94" y="212"/>
                    </a:lnTo>
                    <a:lnTo>
                      <a:pt x="90" y="180"/>
                    </a:lnTo>
                    <a:lnTo>
                      <a:pt x="86" y="162"/>
                    </a:lnTo>
                    <a:lnTo>
                      <a:pt x="80" y="144"/>
                    </a:lnTo>
                    <a:lnTo>
                      <a:pt x="74" y="126"/>
                    </a:lnTo>
                    <a:lnTo>
                      <a:pt x="64" y="106"/>
                    </a:lnTo>
                    <a:lnTo>
                      <a:pt x="52" y="88"/>
                    </a:lnTo>
                    <a:lnTo>
                      <a:pt x="38" y="70"/>
                    </a:lnTo>
                    <a:lnTo>
                      <a:pt x="20" y="52"/>
                    </a:lnTo>
                    <a:lnTo>
                      <a:pt x="0" y="36"/>
                    </a:lnTo>
                    <a:lnTo>
                      <a:pt x="0" y="36"/>
                    </a:lnTo>
                    <a:lnTo>
                      <a:pt x="0" y="26"/>
                    </a:lnTo>
                    <a:lnTo>
                      <a:pt x="0" y="18"/>
                    </a:lnTo>
                    <a:lnTo>
                      <a:pt x="2" y="10"/>
                    </a:lnTo>
                    <a:lnTo>
                      <a:pt x="6" y="4"/>
                    </a:lnTo>
                    <a:lnTo>
                      <a:pt x="10" y="2"/>
                    </a:lnTo>
                    <a:lnTo>
                      <a:pt x="14" y="0"/>
                    </a:lnTo>
                    <a:lnTo>
                      <a:pt x="18" y="0"/>
                    </a:lnTo>
                    <a:lnTo>
                      <a:pt x="26" y="2"/>
                    </a:lnTo>
                    <a:lnTo>
                      <a:pt x="42" y="10"/>
                    </a:lnTo>
                    <a:lnTo>
                      <a:pt x="4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9" name="Freeform 78"/>
              <p:cNvSpPr>
                <a:spLocks/>
              </p:cNvSpPr>
              <p:nvPr/>
            </p:nvSpPr>
            <p:spPr bwMode="auto">
              <a:xfrm>
                <a:off x="2700338" y="3027363"/>
                <a:ext cx="1127125" cy="727075"/>
              </a:xfrm>
              <a:custGeom>
                <a:avLst/>
                <a:gdLst>
                  <a:gd name="T0" fmla="*/ 2 w 710"/>
                  <a:gd name="T1" fmla="*/ 308 h 458"/>
                  <a:gd name="T2" fmla="*/ 0 w 710"/>
                  <a:gd name="T3" fmla="*/ 262 h 458"/>
                  <a:gd name="T4" fmla="*/ 12 w 710"/>
                  <a:gd name="T5" fmla="*/ 218 h 458"/>
                  <a:gd name="T6" fmla="*/ 36 w 710"/>
                  <a:gd name="T7" fmla="*/ 174 h 458"/>
                  <a:gd name="T8" fmla="*/ 72 w 710"/>
                  <a:gd name="T9" fmla="*/ 132 h 458"/>
                  <a:gd name="T10" fmla="*/ 118 w 710"/>
                  <a:gd name="T11" fmla="*/ 94 h 458"/>
                  <a:gd name="T12" fmla="*/ 174 w 710"/>
                  <a:gd name="T13" fmla="*/ 60 h 458"/>
                  <a:gd name="T14" fmla="*/ 238 w 710"/>
                  <a:gd name="T15" fmla="*/ 34 h 458"/>
                  <a:gd name="T16" fmla="*/ 308 w 710"/>
                  <a:gd name="T17" fmla="*/ 14 h 458"/>
                  <a:gd name="T18" fmla="*/ 344 w 710"/>
                  <a:gd name="T19" fmla="*/ 6 h 458"/>
                  <a:gd name="T20" fmla="*/ 414 w 710"/>
                  <a:gd name="T21" fmla="*/ 0 h 458"/>
                  <a:gd name="T22" fmla="*/ 480 w 710"/>
                  <a:gd name="T23" fmla="*/ 2 h 458"/>
                  <a:gd name="T24" fmla="*/ 542 w 710"/>
                  <a:gd name="T25" fmla="*/ 14 h 458"/>
                  <a:gd name="T26" fmla="*/ 596 w 710"/>
                  <a:gd name="T27" fmla="*/ 32 h 458"/>
                  <a:gd name="T28" fmla="*/ 642 w 710"/>
                  <a:gd name="T29" fmla="*/ 58 h 458"/>
                  <a:gd name="T30" fmla="*/ 676 w 710"/>
                  <a:gd name="T31" fmla="*/ 92 h 458"/>
                  <a:gd name="T32" fmla="*/ 700 w 710"/>
                  <a:gd name="T33" fmla="*/ 130 h 458"/>
                  <a:gd name="T34" fmla="*/ 706 w 710"/>
                  <a:gd name="T35" fmla="*/ 152 h 458"/>
                  <a:gd name="T36" fmla="*/ 708 w 710"/>
                  <a:gd name="T37" fmla="*/ 198 h 458"/>
                  <a:gd name="T38" fmla="*/ 698 w 710"/>
                  <a:gd name="T39" fmla="*/ 242 h 458"/>
                  <a:gd name="T40" fmla="*/ 674 w 710"/>
                  <a:gd name="T41" fmla="*/ 286 h 458"/>
                  <a:gd name="T42" fmla="*/ 638 w 710"/>
                  <a:gd name="T43" fmla="*/ 328 h 458"/>
                  <a:gd name="T44" fmla="*/ 590 w 710"/>
                  <a:gd name="T45" fmla="*/ 366 h 458"/>
                  <a:gd name="T46" fmla="*/ 536 w 710"/>
                  <a:gd name="T47" fmla="*/ 398 h 458"/>
                  <a:gd name="T48" fmla="*/ 472 w 710"/>
                  <a:gd name="T49" fmla="*/ 426 h 458"/>
                  <a:gd name="T50" fmla="*/ 402 w 710"/>
                  <a:gd name="T51" fmla="*/ 446 h 458"/>
                  <a:gd name="T52" fmla="*/ 366 w 710"/>
                  <a:gd name="T53" fmla="*/ 452 h 458"/>
                  <a:gd name="T54" fmla="*/ 296 w 710"/>
                  <a:gd name="T55" fmla="*/ 458 h 458"/>
                  <a:gd name="T56" fmla="*/ 228 w 710"/>
                  <a:gd name="T57" fmla="*/ 456 h 458"/>
                  <a:gd name="T58" fmla="*/ 168 w 710"/>
                  <a:gd name="T59" fmla="*/ 446 h 458"/>
                  <a:gd name="T60" fmla="*/ 114 w 710"/>
                  <a:gd name="T61" fmla="*/ 426 h 458"/>
                  <a:gd name="T62" fmla="*/ 68 w 710"/>
                  <a:gd name="T63" fmla="*/ 400 h 458"/>
                  <a:gd name="T64" fmla="*/ 32 w 710"/>
                  <a:gd name="T65" fmla="*/ 368 h 458"/>
                  <a:gd name="T66" fmla="*/ 10 w 710"/>
                  <a:gd name="T67" fmla="*/ 328 h 458"/>
                  <a:gd name="T68" fmla="*/ 2 w 710"/>
                  <a:gd name="T69" fmla="*/ 30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0" h="458">
                    <a:moveTo>
                      <a:pt x="2" y="308"/>
                    </a:moveTo>
                    <a:lnTo>
                      <a:pt x="2" y="308"/>
                    </a:lnTo>
                    <a:lnTo>
                      <a:pt x="0" y="284"/>
                    </a:lnTo>
                    <a:lnTo>
                      <a:pt x="0" y="262"/>
                    </a:lnTo>
                    <a:lnTo>
                      <a:pt x="4" y="240"/>
                    </a:lnTo>
                    <a:lnTo>
                      <a:pt x="12" y="218"/>
                    </a:lnTo>
                    <a:lnTo>
                      <a:pt x="22" y="194"/>
                    </a:lnTo>
                    <a:lnTo>
                      <a:pt x="36" y="174"/>
                    </a:lnTo>
                    <a:lnTo>
                      <a:pt x="52" y="152"/>
                    </a:lnTo>
                    <a:lnTo>
                      <a:pt x="72" y="132"/>
                    </a:lnTo>
                    <a:lnTo>
                      <a:pt x="94" y="112"/>
                    </a:lnTo>
                    <a:lnTo>
                      <a:pt x="118" y="94"/>
                    </a:lnTo>
                    <a:lnTo>
                      <a:pt x="146" y="76"/>
                    </a:lnTo>
                    <a:lnTo>
                      <a:pt x="174" y="60"/>
                    </a:lnTo>
                    <a:lnTo>
                      <a:pt x="204" y="46"/>
                    </a:lnTo>
                    <a:lnTo>
                      <a:pt x="238" y="34"/>
                    </a:lnTo>
                    <a:lnTo>
                      <a:pt x="272" y="22"/>
                    </a:lnTo>
                    <a:lnTo>
                      <a:pt x="308" y="14"/>
                    </a:lnTo>
                    <a:lnTo>
                      <a:pt x="308" y="14"/>
                    </a:lnTo>
                    <a:lnTo>
                      <a:pt x="344" y="6"/>
                    </a:lnTo>
                    <a:lnTo>
                      <a:pt x="378" y="2"/>
                    </a:lnTo>
                    <a:lnTo>
                      <a:pt x="414" y="0"/>
                    </a:lnTo>
                    <a:lnTo>
                      <a:pt x="448" y="0"/>
                    </a:lnTo>
                    <a:lnTo>
                      <a:pt x="480" y="2"/>
                    </a:lnTo>
                    <a:lnTo>
                      <a:pt x="512" y="8"/>
                    </a:lnTo>
                    <a:lnTo>
                      <a:pt x="542" y="14"/>
                    </a:lnTo>
                    <a:lnTo>
                      <a:pt x="570" y="22"/>
                    </a:lnTo>
                    <a:lnTo>
                      <a:pt x="596" y="32"/>
                    </a:lnTo>
                    <a:lnTo>
                      <a:pt x="620" y="44"/>
                    </a:lnTo>
                    <a:lnTo>
                      <a:pt x="642" y="58"/>
                    </a:lnTo>
                    <a:lnTo>
                      <a:pt x="660" y="74"/>
                    </a:lnTo>
                    <a:lnTo>
                      <a:pt x="676" y="92"/>
                    </a:lnTo>
                    <a:lnTo>
                      <a:pt x="690" y="110"/>
                    </a:lnTo>
                    <a:lnTo>
                      <a:pt x="700" y="130"/>
                    </a:lnTo>
                    <a:lnTo>
                      <a:pt x="706" y="152"/>
                    </a:lnTo>
                    <a:lnTo>
                      <a:pt x="706" y="152"/>
                    </a:lnTo>
                    <a:lnTo>
                      <a:pt x="710" y="174"/>
                    </a:lnTo>
                    <a:lnTo>
                      <a:pt x="708" y="198"/>
                    </a:lnTo>
                    <a:lnTo>
                      <a:pt x="704" y="220"/>
                    </a:lnTo>
                    <a:lnTo>
                      <a:pt x="698" y="242"/>
                    </a:lnTo>
                    <a:lnTo>
                      <a:pt x="686" y="264"/>
                    </a:lnTo>
                    <a:lnTo>
                      <a:pt x="674" y="286"/>
                    </a:lnTo>
                    <a:lnTo>
                      <a:pt x="656" y="308"/>
                    </a:lnTo>
                    <a:lnTo>
                      <a:pt x="638" y="328"/>
                    </a:lnTo>
                    <a:lnTo>
                      <a:pt x="616" y="346"/>
                    </a:lnTo>
                    <a:lnTo>
                      <a:pt x="590" y="366"/>
                    </a:lnTo>
                    <a:lnTo>
                      <a:pt x="564" y="382"/>
                    </a:lnTo>
                    <a:lnTo>
                      <a:pt x="536" y="398"/>
                    </a:lnTo>
                    <a:lnTo>
                      <a:pt x="504" y="412"/>
                    </a:lnTo>
                    <a:lnTo>
                      <a:pt x="472" y="426"/>
                    </a:lnTo>
                    <a:lnTo>
                      <a:pt x="438" y="436"/>
                    </a:lnTo>
                    <a:lnTo>
                      <a:pt x="402" y="446"/>
                    </a:lnTo>
                    <a:lnTo>
                      <a:pt x="402" y="446"/>
                    </a:lnTo>
                    <a:lnTo>
                      <a:pt x="366" y="452"/>
                    </a:lnTo>
                    <a:lnTo>
                      <a:pt x="330" y="456"/>
                    </a:lnTo>
                    <a:lnTo>
                      <a:pt x="296" y="458"/>
                    </a:lnTo>
                    <a:lnTo>
                      <a:pt x="262" y="458"/>
                    </a:lnTo>
                    <a:lnTo>
                      <a:pt x="228" y="456"/>
                    </a:lnTo>
                    <a:lnTo>
                      <a:pt x="198" y="452"/>
                    </a:lnTo>
                    <a:lnTo>
                      <a:pt x="168" y="446"/>
                    </a:lnTo>
                    <a:lnTo>
                      <a:pt x="140" y="438"/>
                    </a:lnTo>
                    <a:lnTo>
                      <a:pt x="114" y="426"/>
                    </a:lnTo>
                    <a:lnTo>
                      <a:pt x="90" y="414"/>
                    </a:lnTo>
                    <a:lnTo>
                      <a:pt x="68" y="400"/>
                    </a:lnTo>
                    <a:lnTo>
                      <a:pt x="48" y="386"/>
                    </a:lnTo>
                    <a:lnTo>
                      <a:pt x="32" y="368"/>
                    </a:lnTo>
                    <a:lnTo>
                      <a:pt x="20" y="350"/>
                    </a:lnTo>
                    <a:lnTo>
                      <a:pt x="10" y="328"/>
                    </a:lnTo>
                    <a:lnTo>
                      <a:pt x="2" y="308"/>
                    </a:lnTo>
                    <a:lnTo>
                      <a:pt x="2" y="30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0" name="Freeform 79"/>
              <p:cNvSpPr>
                <a:spLocks/>
              </p:cNvSpPr>
              <p:nvPr/>
            </p:nvSpPr>
            <p:spPr bwMode="auto">
              <a:xfrm>
                <a:off x="3433763" y="3167063"/>
                <a:ext cx="161925" cy="142875"/>
              </a:xfrm>
              <a:custGeom>
                <a:avLst/>
                <a:gdLst>
                  <a:gd name="T0" fmla="*/ 22 w 102"/>
                  <a:gd name="T1" fmla="*/ 90 h 90"/>
                  <a:gd name="T2" fmla="*/ 22 w 102"/>
                  <a:gd name="T3" fmla="*/ 90 h 90"/>
                  <a:gd name="T4" fmla="*/ 38 w 102"/>
                  <a:gd name="T5" fmla="*/ 84 h 90"/>
                  <a:gd name="T6" fmla="*/ 54 w 102"/>
                  <a:gd name="T7" fmla="*/ 80 h 90"/>
                  <a:gd name="T8" fmla="*/ 54 w 102"/>
                  <a:gd name="T9" fmla="*/ 80 h 90"/>
                  <a:gd name="T10" fmla="*/ 78 w 102"/>
                  <a:gd name="T11" fmla="*/ 76 h 90"/>
                  <a:gd name="T12" fmla="*/ 98 w 102"/>
                  <a:gd name="T13" fmla="*/ 76 h 90"/>
                  <a:gd name="T14" fmla="*/ 98 w 102"/>
                  <a:gd name="T15" fmla="*/ 76 h 90"/>
                  <a:gd name="T16" fmla="*/ 102 w 102"/>
                  <a:gd name="T17" fmla="*/ 62 h 90"/>
                  <a:gd name="T18" fmla="*/ 100 w 102"/>
                  <a:gd name="T19" fmla="*/ 48 h 90"/>
                  <a:gd name="T20" fmla="*/ 96 w 102"/>
                  <a:gd name="T21" fmla="*/ 32 h 90"/>
                  <a:gd name="T22" fmla="*/ 86 w 102"/>
                  <a:gd name="T23" fmla="*/ 20 h 90"/>
                  <a:gd name="T24" fmla="*/ 86 w 102"/>
                  <a:gd name="T25" fmla="*/ 20 h 90"/>
                  <a:gd name="T26" fmla="*/ 78 w 102"/>
                  <a:gd name="T27" fmla="*/ 12 h 90"/>
                  <a:gd name="T28" fmla="*/ 70 w 102"/>
                  <a:gd name="T29" fmla="*/ 6 h 90"/>
                  <a:gd name="T30" fmla="*/ 60 w 102"/>
                  <a:gd name="T31" fmla="*/ 2 h 90"/>
                  <a:gd name="T32" fmla="*/ 50 w 102"/>
                  <a:gd name="T33" fmla="*/ 0 h 90"/>
                  <a:gd name="T34" fmla="*/ 40 w 102"/>
                  <a:gd name="T35" fmla="*/ 0 h 90"/>
                  <a:gd name="T36" fmla="*/ 32 w 102"/>
                  <a:gd name="T37" fmla="*/ 2 h 90"/>
                  <a:gd name="T38" fmla="*/ 22 w 102"/>
                  <a:gd name="T39" fmla="*/ 4 h 90"/>
                  <a:gd name="T40" fmla="*/ 14 w 102"/>
                  <a:gd name="T41" fmla="*/ 10 h 90"/>
                  <a:gd name="T42" fmla="*/ 14 w 102"/>
                  <a:gd name="T43" fmla="*/ 10 h 90"/>
                  <a:gd name="T44" fmla="*/ 8 w 102"/>
                  <a:gd name="T45" fmla="*/ 18 h 90"/>
                  <a:gd name="T46" fmla="*/ 4 w 102"/>
                  <a:gd name="T47" fmla="*/ 26 h 90"/>
                  <a:gd name="T48" fmla="*/ 0 w 102"/>
                  <a:gd name="T49" fmla="*/ 36 h 90"/>
                  <a:gd name="T50" fmla="*/ 0 w 102"/>
                  <a:gd name="T51" fmla="*/ 46 h 90"/>
                  <a:gd name="T52" fmla="*/ 0 w 102"/>
                  <a:gd name="T53" fmla="*/ 56 h 90"/>
                  <a:gd name="T54" fmla="*/ 4 w 102"/>
                  <a:gd name="T55" fmla="*/ 64 h 90"/>
                  <a:gd name="T56" fmla="*/ 8 w 102"/>
                  <a:gd name="T57" fmla="*/ 74 h 90"/>
                  <a:gd name="T58" fmla="*/ 16 w 102"/>
                  <a:gd name="T59" fmla="*/ 84 h 90"/>
                  <a:gd name="T60" fmla="*/ 16 w 102"/>
                  <a:gd name="T61" fmla="*/ 84 h 90"/>
                  <a:gd name="T62" fmla="*/ 22 w 102"/>
                  <a:gd name="T63" fmla="*/ 90 h 90"/>
                  <a:gd name="T64" fmla="*/ 22 w 102"/>
                  <a:gd name="T65"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2" h="90">
                    <a:moveTo>
                      <a:pt x="22" y="90"/>
                    </a:moveTo>
                    <a:lnTo>
                      <a:pt x="22" y="90"/>
                    </a:lnTo>
                    <a:lnTo>
                      <a:pt x="38" y="84"/>
                    </a:lnTo>
                    <a:lnTo>
                      <a:pt x="54" y="80"/>
                    </a:lnTo>
                    <a:lnTo>
                      <a:pt x="54" y="80"/>
                    </a:lnTo>
                    <a:lnTo>
                      <a:pt x="78" y="76"/>
                    </a:lnTo>
                    <a:lnTo>
                      <a:pt x="98" y="76"/>
                    </a:lnTo>
                    <a:lnTo>
                      <a:pt x="98" y="76"/>
                    </a:lnTo>
                    <a:lnTo>
                      <a:pt x="102" y="62"/>
                    </a:lnTo>
                    <a:lnTo>
                      <a:pt x="100" y="48"/>
                    </a:lnTo>
                    <a:lnTo>
                      <a:pt x="96" y="32"/>
                    </a:lnTo>
                    <a:lnTo>
                      <a:pt x="86" y="20"/>
                    </a:lnTo>
                    <a:lnTo>
                      <a:pt x="86" y="20"/>
                    </a:lnTo>
                    <a:lnTo>
                      <a:pt x="78" y="12"/>
                    </a:lnTo>
                    <a:lnTo>
                      <a:pt x="70" y="6"/>
                    </a:lnTo>
                    <a:lnTo>
                      <a:pt x="60" y="2"/>
                    </a:lnTo>
                    <a:lnTo>
                      <a:pt x="50" y="0"/>
                    </a:lnTo>
                    <a:lnTo>
                      <a:pt x="40" y="0"/>
                    </a:lnTo>
                    <a:lnTo>
                      <a:pt x="32" y="2"/>
                    </a:lnTo>
                    <a:lnTo>
                      <a:pt x="22" y="4"/>
                    </a:lnTo>
                    <a:lnTo>
                      <a:pt x="14" y="10"/>
                    </a:lnTo>
                    <a:lnTo>
                      <a:pt x="14" y="10"/>
                    </a:lnTo>
                    <a:lnTo>
                      <a:pt x="8" y="18"/>
                    </a:lnTo>
                    <a:lnTo>
                      <a:pt x="4" y="26"/>
                    </a:lnTo>
                    <a:lnTo>
                      <a:pt x="0" y="36"/>
                    </a:lnTo>
                    <a:lnTo>
                      <a:pt x="0" y="46"/>
                    </a:lnTo>
                    <a:lnTo>
                      <a:pt x="0" y="56"/>
                    </a:lnTo>
                    <a:lnTo>
                      <a:pt x="4" y="64"/>
                    </a:lnTo>
                    <a:lnTo>
                      <a:pt x="8" y="74"/>
                    </a:lnTo>
                    <a:lnTo>
                      <a:pt x="16" y="84"/>
                    </a:lnTo>
                    <a:lnTo>
                      <a:pt x="16" y="84"/>
                    </a:lnTo>
                    <a:lnTo>
                      <a:pt x="22" y="90"/>
                    </a:lnTo>
                    <a:lnTo>
                      <a:pt x="22" y="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1" name="Freeform 80"/>
              <p:cNvSpPr>
                <a:spLocks/>
              </p:cNvSpPr>
              <p:nvPr/>
            </p:nvSpPr>
            <p:spPr bwMode="auto">
              <a:xfrm>
                <a:off x="3027363" y="3255963"/>
                <a:ext cx="152400" cy="155575"/>
              </a:xfrm>
              <a:custGeom>
                <a:avLst/>
                <a:gdLst>
                  <a:gd name="T0" fmla="*/ 18 w 96"/>
                  <a:gd name="T1" fmla="*/ 98 h 98"/>
                  <a:gd name="T2" fmla="*/ 18 w 96"/>
                  <a:gd name="T3" fmla="*/ 98 h 98"/>
                  <a:gd name="T4" fmla="*/ 36 w 96"/>
                  <a:gd name="T5" fmla="*/ 94 h 98"/>
                  <a:gd name="T6" fmla="*/ 36 w 96"/>
                  <a:gd name="T7" fmla="*/ 94 h 98"/>
                  <a:gd name="T8" fmla="*/ 62 w 96"/>
                  <a:gd name="T9" fmla="*/ 90 h 98"/>
                  <a:gd name="T10" fmla="*/ 84 w 96"/>
                  <a:gd name="T11" fmla="*/ 88 h 98"/>
                  <a:gd name="T12" fmla="*/ 84 w 96"/>
                  <a:gd name="T13" fmla="*/ 88 h 98"/>
                  <a:gd name="T14" fmla="*/ 90 w 96"/>
                  <a:gd name="T15" fmla="*/ 76 h 98"/>
                  <a:gd name="T16" fmla="*/ 94 w 96"/>
                  <a:gd name="T17" fmla="*/ 62 h 98"/>
                  <a:gd name="T18" fmla="*/ 94 w 96"/>
                  <a:gd name="T19" fmla="*/ 62 h 98"/>
                  <a:gd name="T20" fmla="*/ 96 w 96"/>
                  <a:gd name="T21" fmla="*/ 52 h 98"/>
                  <a:gd name="T22" fmla="*/ 94 w 96"/>
                  <a:gd name="T23" fmla="*/ 40 h 98"/>
                  <a:gd name="T24" fmla="*/ 92 w 96"/>
                  <a:gd name="T25" fmla="*/ 30 h 98"/>
                  <a:gd name="T26" fmla="*/ 88 w 96"/>
                  <a:gd name="T27" fmla="*/ 22 h 98"/>
                  <a:gd name="T28" fmla="*/ 82 w 96"/>
                  <a:gd name="T29" fmla="*/ 14 h 98"/>
                  <a:gd name="T30" fmla="*/ 74 w 96"/>
                  <a:gd name="T31" fmla="*/ 8 h 98"/>
                  <a:gd name="T32" fmla="*/ 66 w 96"/>
                  <a:gd name="T33" fmla="*/ 2 h 98"/>
                  <a:gd name="T34" fmla="*/ 58 w 96"/>
                  <a:gd name="T35" fmla="*/ 0 h 98"/>
                  <a:gd name="T36" fmla="*/ 58 w 96"/>
                  <a:gd name="T37" fmla="*/ 0 h 98"/>
                  <a:gd name="T38" fmla="*/ 48 w 96"/>
                  <a:gd name="T39" fmla="*/ 0 h 98"/>
                  <a:gd name="T40" fmla="*/ 38 w 96"/>
                  <a:gd name="T41" fmla="*/ 0 h 98"/>
                  <a:gd name="T42" fmla="*/ 30 w 96"/>
                  <a:gd name="T43" fmla="*/ 4 h 98"/>
                  <a:gd name="T44" fmla="*/ 22 w 96"/>
                  <a:gd name="T45" fmla="*/ 10 h 98"/>
                  <a:gd name="T46" fmla="*/ 14 w 96"/>
                  <a:gd name="T47" fmla="*/ 16 h 98"/>
                  <a:gd name="T48" fmla="*/ 8 w 96"/>
                  <a:gd name="T49" fmla="*/ 26 h 98"/>
                  <a:gd name="T50" fmla="*/ 4 w 96"/>
                  <a:gd name="T51" fmla="*/ 34 h 98"/>
                  <a:gd name="T52" fmla="*/ 0 w 96"/>
                  <a:gd name="T53" fmla="*/ 46 h 98"/>
                  <a:gd name="T54" fmla="*/ 0 w 96"/>
                  <a:gd name="T55" fmla="*/ 46 h 98"/>
                  <a:gd name="T56" fmla="*/ 0 w 96"/>
                  <a:gd name="T57" fmla="*/ 60 h 98"/>
                  <a:gd name="T58" fmla="*/ 2 w 96"/>
                  <a:gd name="T59" fmla="*/ 76 h 98"/>
                  <a:gd name="T60" fmla="*/ 8 w 96"/>
                  <a:gd name="T61" fmla="*/ 88 h 98"/>
                  <a:gd name="T62" fmla="*/ 18 w 96"/>
                  <a:gd name="T63" fmla="*/ 98 h 98"/>
                  <a:gd name="T64" fmla="*/ 18 w 96"/>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8">
                    <a:moveTo>
                      <a:pt x="18" y="98"/>
                    </a:moveTo>
                    <a:lnTo>
                      <a:pt x="18" y="98"/>
                    </a:lnTo>
                    <a:lnTo>
                      <a:pt x="36" y="94"/>
                    </a:lnTo>
                    <a:lnTo>
                      <a:pt x="36" y="94"/>
                    </a:lnTo>
                    <a:lnTo>
                      <a:pt x="62" y="90"/>
                    </a:lnTo>
                    <a:lnTo>
                      <a:pt x="84" y="88"/>
                    </a:lnTo>
                    <a:lnTo>
                      <a:pt x="84" y="88"/>
                    </a:lnTo>
                    <a:lnTo>
                      <a:pt x="90" y="76"/>
                    </a:lnTo>
                    <a:lnTo>
                      <a:pt x="94" y="62"/>
                    </a:lnTo>
                    <a:lnTo>
                      <a:pt x="94" y="62"/>
                    </a:lnTo>
                    <a:lnTo>
                      <a:pt x="96" y="52"/>
                    </a:lnTo>
                    <a:lnTo>
                      <a:pt x="94" y="40"/>
                    </a:lnTo>
                    <a:lnTo>
                      <a:pt x="92" y="30"/>
                    </a:lnTo>
                    <a:lnTo>
                      <a:pt x="88" y="22"/>
                    </a:lnTo>
                    <a:lnTo>
                      <a:pt x="82" y="14"/>
                    </a:lnTo>
                    <a:lnTo>
                      <a:pt x="74" y="8"/>
                    </a:lnTo>
                    <a:lnTo>
                      <a:pt x="66" y="2"/>
                    </a:lnTo>
                    <a:lnTo>
                      <a:pt x="58" y="0"/>
                    </a:lnTo>
                    <a:lnTo>
                      <a:pt x="58" y="0"/>
                    </a:lnTo>
                    <a:lnTo>
                      <a:pt x="48" y="0"/>
                    </a:lnTo>
                    <a:lnTo>
                      <a:pt x="38" y="0"/>
                    </a:lnTo>
                    <a:lnTo>
                      <a:pt x="30" y="4"/>
                    </a:lnTo>
                    <a:lnTo>
                      <a:pt x="22" y="10"/>
                    </a:lnTo>
                    <a:lnTo>
                      <a:pt x="14" y="16"/>
                    </a:lnTo>
                    <a:lnTo>
                      <a:pt x="8" y="26"/>
                    </a:lnTo>
                    <a:lnTo>
                      <a:pt x="4" y="34"/>
                    </a:lnTo>
                    <a:lnTo>
                      <a:pt x="0" y="46"/>
                    </a:lnTo>
                    <a:lnTo>
                      <a:pt x="0" y="46"/>
                    </a:lnTo>
                    <a:lnTo>
                      <a:pt x="0" y="60"/>
                    </a:lnTo>
                    <a:lnTo>
                      <a:pt x="2" y="76"/>
                    </a:lnTo>
                    <a:lnTo>
                      <a:pt x="8" y="88"/>
                    </a:lnTo>
                    <a:lnTo>
                      <a:pt x="18" y="98"/>
                    </a:lnTo>
                    <a:lnTo>
                      <a:pt x="1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2" name="Freeform 81"/>
              <p:cNvSpPr>
                <a:spLocks/>
              </p:cNvSpPr>
              <p:nvPr/>
            </p:nvSpPr>
            <p:spPr bwMode="auto">
              <a:xfrm>
                <a:off x="3535363" y="3236913"/>
                <a:ext cx="60325" cy="82550"/>
              </a:xfrm>
              <a:custGeom>
                <a:avLst/>
                <a:gdLst>
                  <a:gd name="T0" fmla="*/ 2 w 38"/>
                  <a:gd name="T1" fmla="*/ 30 h 52"/>
                  <a:gd name="T2" fmla="*/ 2 w 38"/>
                  <a:gd name="T3" fmla="*/ 30 h 52"/>
                  <a:gd name="T4" fmla="*/ 0 w 38"/>
                  <a:gd name="T5" fmla="*/ 20 h 52"/>
                  <a:gd name="T6" fmla="*/ 2 w 38"/>
                  <a:gd name="T7" fmla="*/ 10 h 52"/>
                  <a:gd name="T8" fmla="*/ 8 w 38"/>
                  <a:gd name="T9" fmla="*/ 2 h 52"/>
                  <a:gd name="T10" fmla="*/ 14 w 38"/>
                  <a:gd name="T11" fmla="*/ 0 h 52"/>
                  <a:gd name="T12" fmla="*/ 14 w 38"/>
                  <a:gd name="T13" fmla="*/ 0 h 52"/>
                  <a:gd name="T14" fmla="*/ 20 w 38"/>
                  <a:gd name="T15" fmla="*/ 0 h 52"/>
                  <a:gd name="T16" fmla="*/ 28 w 38"/>
                  <a:gd name="T17" fmla="*/ 4 h 52"/>
                  <a:gd name="T18" fmla="*/ 32 w 38"/>
                  <a:gd name="T19" fmla="*/ 12 h 52"/>
                  <a:gd name="T20" fmla="*/ 36 w 38"/>
                  <a:gd name="T21" fmla="*/ 22 h 52"/>
                  <a:gd name="T22" fmla="*/ 36 w 38"/>
                  <a:gd name="T23" fmla="*/ 22 h 52"/>
                  <a:gd name="T24" fmla="*/ 38 w 38"/>
                  <a:gd name="T25" fmla="*/ 32 h 52"/>
                  <a:gd name="T26" fmla="*/ 36 w 38"/>
                  <a:gd name="T27" fmla="*/ 42 h 52"/>
                  <a:gd name="T28" fmla="*/ 32 w 38"/>
                  <a:gd name="T29" fmla="*/ 48 h 52"/>
                  <a:gd name="T30" fmla="*/ 26 w 38"/>
                  <a:gd name="T31" fmla="*/ 52 h 52"/>
                  <a:gd name="T32" fmla="*/ 26 w 38"/>
                  <a:gd name="T33" fmla="*/ 52 h 52"/>
                  <a:gd name="T34" fmla="*/ 18 w 38"/>
                  <a:gd name="T35" fmla="*/ 52 h 52"/>
                  <a:gd name="T36" fmla="*/ 12 w 38"/>
                  <a:gd name="T37" fmla="*/ 48 h 52"/>
                  <a:gd name="T38" fmla="*/ 6 w 38"/>
                  <a:gd name="T39" fmla="*/ 40 h 52"/>
                  <a:gd name="T40" fmla="*/ 2 w 38"/>
                  <a:gd name="T41" fmla="*/ 30 h 52"/>
                  <a:gd name="T42" fmla="*/ 2 w 38"/>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2">
                    <a:moveTo>
                      <a:pt x="2" y="30"/>
                    </a:moveTo>
                    <a:lnTo>
                      <a:pt x="2" y="30"/>
                    </a:lnTo>
                    <a:lnTo>
                      <a:pt x="0" y="20"/>
                    </a:lnTo>
                    <a:lnTo>
                      <a:pt x="2" y="10"/>
                    </a:lnTo>
                    <a:lnTo>
                      <a:pt x="8" y="2"/>
                    </a:lnTo>
                    <a:lnTo>
                      <a:pt x="14" y="0"/>
                    </a:lnTo>
                    <a:lnTo>
                      <a:pt x="14" y="0"/>
                    </a:lnTo>
                    <a:lnTo>
                      <a:pt x="20" y="0"/>
                    </a:lnTo>
                    <a:lnTo>
                      <a:pt x="28" y="4"/>
                    </a:lnTo>
                    <a:lnTo>
                      <a:pt x="32" y="12"/>
                    </a:lnTo>
                    <a:lnTo>
                      <a:pt x="36" y="22"/>
                    </a:lnTo>
                    <a:lnTo>
                      <a:pt x="36" y="22"/>
                    </a:lnTo>
                    <a:lnTo>
                      <a:pt x="38" y="32"/>
                    </a:lnTo>
                    <a:lnTo>
                      <a:pt x="36" y="42"/>
                    </a:lnTo>
                    <a:lnTo>
                      <a:pt x="32" y="48"/>
                    </a:lnTo>
                    <a:lnTo>
                      <a:pt x="26" y="52"/>
                    </a:lnTo>
                    <a:lnTo>
                      <a:pt x="26" y="52"/>
                    </a:lnTo>
                    <a:lnTo>
                      <a:pt x="18" y="52"/>
                    </a:lnTo>
                    <a:lnTo>
                      <a:pt x="12" y="48"/>
                    </a:lnTo>
                    <a:lnTo>
                      <a:pt x="6" y="40"/>
                    </a:lnTo>
                    <a:lnTo>
                      <a:pt x="2" y="30"/>
                    </a:lnTo>
                    <a:lnTo>
                      <a:pt x="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3" name="Freeform 82"/>
              <p:cNvSpPr>
                <a:spLocks/>
              </p:cNvSpPr>
              <p:nvPr/>
            </p:nvSpPr>
            <p:spPr bwMode="auto">
              <a:xfrm>
                <a:off x="3116263" y="3338513"/>
                <a:ext cx="57150" cy="82550"/>
              </a:xfrm>
              <a:custGeom>
                <a:avLst/>
                <a:gdLst>
                  <a:gd name="T0" fmla="*/ 0 w 36"/>
                  <a:gd name="T1" fmla="*/ 30 h 52"/>
                  <a:gd name="T2" fmla="*/ 0 w 36"/>
                  <a:gd name="T3" fmla="*/ 30 h 52"/>
                  <a:gd name="T4" fmla="*/ 0 w 36"/>
                  <a:gd name="T5" fmla="*/ 20 h 52"/>
                  <a:gd name="T6" fmla="*/ 2 w 36"/>
                  <a:gd name="T7" fmla="*/ 10 h 52"/>
                  <a:gd name="T8" fmla="*/ 6 w 36"/>
                  <a:gd name="T9" fmla="*/ 4 h 52"/>
                  <a:gd name="T10" fmla="*/ 12 w 36"/>
                  <a:gd name="T11" fmla="*/ 0 h 52"/>
                  <a:gd name="T12" fmla="*/ 12 w 36"/>
                  <a:gd name="T13" fmla="*/ 0 h 52"/>
                  <a:gd name="T14" fmla="*/ 20 w 36"/>
                  <a:gd name="T15" fmla="*/ 0 h 52"/>
                  <a:gd name="T16" fmla="*/ 26 w 36"/>
                  <a:gd name="T17" fmla="*/ 4 h 52"/>
                  <a:gd name="T18" fmla="*/ 32 w 36"/>
                  <a:gd name="T19" fmla="*/ 12 h 52"/>
                  <a:gd name="T20" fmla="*/ 36 w 36"/>
                  <a:gd name="T21" fmla="*/ 22 h 52"/>
                  <a:gd name="T22" fmla="*/ 36 w 36"/>
                  <a:gd name="T23" fmla="*/ 22 h 52"/>
                  <a:gd name="T24" fmla="*/ 36 w 36"/>
                  <a:gd name="T25" fmla="*/ 32 h 52"/>
                  <a:gd name="T26" fmla="*/ 34 w 36"/>
                  <a:gd name="T27" fmla="*/ 42 h 52"/>
                  <a:gd name="T28" fmla="*/ 30 w 36"/>
                  <a:gd name="T29" fmla="*/ 48 h 52"/>
                  <a:gd name="T30" fmla="*/ 24 w 36"/>
                  <a:gd name="T31" fmla="*/ 52 h 52"/>
                  <a:gd name="T32" fmla="*/ 24 w 36"/>
                  <a:gd name="T33" fmla="*/ 52 h 52"/>
                  <a:gd name="T34" fmla="*/ 16 w 36"/>
                  <a:gd name="T35" fmla="*/ 52 h 52"/>
                  <a:gd name="T36" fmla="*/ 10 w 36"/>
                  <a:gd name="T37" fmla="*/ 48 h 52"/>
                  <a:gd name="T38" fmla="*/ 4 w 36"/>
                  <a:gd name="T39" fmla="*/ 40 h 52"/>
                  <a:gd name="T40" fmla="*/ 0 w 36"/>
                  <a:gd name="T41" fmla="*/ 30 h 52"/>
                  <a:gd name="T42" fmla="*/ 0 w 36"/>
                  <a:gd name="T43" fmla="*/ 3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0" y="30"/>
                    </a:moveTo>
                    <a:lnTo>
                      <a:pt x="0" y="30"/>
                    </a:lnTo>
                    <a:lnTo>
                      <a:pt x="0" y="20"/>
                    </a:lnTo>
                    <a:lnTo>
                      <a:pt x="2" y="10"/>
                    </a:lnTo>
                    <a:lnTo>
                      <a:pt x="6" y="4"/>
                    </a:lnTo>
                    <a:lnTo>
                      <a:pt x="12" y="0"/>
                    </a:lnTo>
                    <a:lnTo>
                      <a:pt x="12" y="0"/>
                    </a:lnTo>
                    <a:lnTo>
                      <a:pt x="20" y="0"/>
                    </a:lnTo>
                    <a:lnTo>
                      <a:pt x="26" y="4"/>
                    </a:lnTo>
                    <a:lnTo>
                      <a:pt x="32" y="12"/>
                    </a:lnTo>
                    <a:lnTo>
                      <a:pt x="36" y="22"/>
                    </a:lnTo>
                    <a:lnTo>
                      <a:pt x="36" y="22"/>
                    </a:lnTo>
                    <a:lnTo>
                      <a:pt x="36" y="32"/>
                    </a:lnTo>
                    <a:lnTo>
                      <a:pt x="34" y="42"/>
                    </a:lnTo>
                    <a:lnTo>
                      <a:pt x="30" y="48"/>
                    </a:lnTo>
                    <a:lnTo>
                      <a:pt x="24" y="52"/>
                    </a:lnTo>
                    <a:lnTo>
                      <a:pt x="24" y="52"/>
                    </a:lnTo>
                    <a:lnTo>
                      <a:pt x="16" y="52"/>
                    </a:lnTo>
                    <a:lnTo>
                      <a:pt x="10" y="48"/>
                    </a:lnTo>
                    <a:lnTo>
                      <a:pt x="4" y="40"/>
                    </a:lnTo>
                    <a:lnTo>
                      <a:pt x="0" y="30"/>
                    </a:lnTo>
                    <a:lnTo>
                      <a:pt x="0"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4" name="Freeform 83"/>
              <p:cNvSpPr>
                <a:spLocks/>
              </p:cNvSpPr>
              <p:nvPr/>
            </p:nvSpPr>
            <p:spPr bwMode="auto">
              <a:xfrm>
                <a:off x="3059113" y="3411538"/>
                <a:ext cx="552450" cy="212725"/>
              </a:xfrm>
              <a:custGeom>
                <a:avLst/>
                <a:gdLst>
                  <a:gd name="T0" fmla="*/ 348 w 348"/>
                  <a:gd name="T1" fmla="*/ 0 h 134"/>
                  <a:gd name="T2" fmla="*/ 348 w 348"/>
                  <a:gd name="T3" fmla="*/ 0 h 134"/>
                  <a:gd name="T4" fmla="*/ 342 w 348"/>
                  <a:gd name="T5" fmla="*/ 10 h 134"/>
                  <a:gd name="T6" fmla="*/ 322 w 348"/>
                  <a:gd name="T7" fmla="*/ 34 h 134"/>
                  <a:gd name="T8" fmla="*/ 308 w 348"/>
                  <a:gd name="T9" fmla="*/ 50 h 134"/>
                  <a:gd name="T10" fmla="*/ 290 w 348"/>
                  <a:gd name="T11" fmla="*/ 68 h 134"/>
                  <a:gd name="T12" fmla="*/ 272 w 348"/>
                  <a:gd name="T13" fmla="*/ 84 h 134"/>
                  <a:gd name="T14" fmla="*/ 248 w 348"/>
                  <a:gd name="T15" fmla="*/ 100 h 134"/>
                  <a:gd name="T16" fmla="*/ 224 w 348"/>
                  <a:gd name="T17" fmla="*/ 114 h 134"/>
                  <a:gd name="T18" fmla="*/ 198 w 348"/>
                  <a:gd name="T19" fmla="*/ 124 h 134"/>
                  <a:gd name="T20" fmla="*/ 184 w 348"/>
                  <a:gd name="T21" fmla="*/ 128 h 134"/>
                  <a:gd name="T22" fmla="*/ 170 w 348"/>
                  <a:gd name="T23" fmla="*/ 132 h 134"/>
                  <a:gd name="T24" fmla="*/ 154 w 348"/>
                  <a:gd name="T25" fmla="*/ 134 h 134"/>
                  <a:gd name="T26" fmla="*/ 138 w 348"/>
                  <a:gd name="T27" fmla="*/ 134 h 134"/>
                  <a:gd name="T28" fmla="*/ 122 w 348"/>
                  <a:gd name="T29" fmla="*/ 132 h 134"/>
                  <a:gd name="T30" fmla="*/ 106 w 348"/>
                  <a:gd name="T31" fmla="*/ 130 h 134"/>
                  <a:gd name="T32" fmla="*/ 90 w 348"/>
                  <a:gd name="T33" fmla="*/ 126 h 134"/>
                  <a:gd name="T34" fmla="*/ 72 w 348"/>
                  <a:gd name="T35" fmla="*/ 120 h 134"/>
                  <a:gd name="T36" fmla="*/ 54 w 348"/>
                  <a:gd name="T37" fmla="*/ 112 h 134"/>
                  <a:gd name="T38" fmla="*/ 36 w 348"/>
                  <a:gd name="T39" fmla="*/ 102 h 134"/>
                  <a:gd name="T40" fmla="*/ 18 w 348"/>
                  <a:gd name="T41" fmla="*/ 90 h 134"/>
                  <a:gd name="T42" fmla="*/ 0 w 348"/>
                  <a:gd name="T43" fmla="*/ 76 h 134"/>
                  <a:gd name="T44" fmla="*/ 0 w 348"/>
                  <a:gd name="T45" fmla="*/ 76 h 134"/>
                  <a:gd name="T46" fmla="*/ 8 w 348"/>
                  <a:gd name="T47" fmla="*/ 78 h 134"/>
                  <a:gd name="T48" fmla="*/ 28 w 348"/>
                  <a:gd name="T49" fmla="*/ 82 h 134"/>
                  <a:gd name="T50" fmla="*/ 62 w 348"/>
                  <a:gd name="T51" fmla="*/ 84 h 134"/>
                  <a:gd name="T52" fmla="*/ 104 w 348"/>
                  <a:gd name="T53" fmla="*/ 84 h 134"/>
                  <a:gd name="T54" fmla="*/ 130 w 348"/>
                  <a:gd name="T55" fmla="*/ 80 h 134"/>
                  <a:gd name="T56" fmla="*/ 156 w 348"/>
                  <a:gd name="T57" fmla="*/ 76 h 134"/>
                  <a:gd name="T58" fmla="*/ 186 w 348"/>
                  <a:gd name="T59" fmla="*/ 70 h 134"/>
                  <a:gd name="T60" fmla="*/ 216 w 348"/>
                  <a:gd name="T61" fmla="*/ 62 h 134"/>
                  <a:gd name="T62" fmla="*/ 248 w 348"/>
                  <a:gd name="T63" fmla="*/ 52 h 134"/>
                  <a:gd name="T64" fmla="*/ 280 w 348"/>
                  <a:gd name="T65" fmla="*/ 38 h 134"/>
                  <a:gd name="T66" fmla="*/ 314 w 348"/>
                  <a:gd name="T67" fmla="*/ 20 h 134"/>
                  <a:gd name="T68" fmla="*/ 348 w 348"/>
                  <a:gd name="T69" fmla="*/ 0 h 134"/>
                  <a:gd name="T70" fmla="*/ 348 w 348"/>
                  <a:gd name="T71"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134">
                    <a:moveTo>
                      <a:pt x="348" y="0"/>
                    </a:moveTo>
                    <a:lnTo>
                      <a:pt x="348" y="0"/>
                    </a:lnTo>
                    <a:lnTo>
                      <a:pt x="342" y="10"/>
                    </a:lnTo>
                    <a:lnTo>
                      <a:pt x="322" y="34"/>
                    </a:lnTo>
                    <a:lnTo>
                      <a:pt x="308" y="50"/>
                    </a:lnTo>
                    <a:lnTo>
                      <a:pt x="290" y="68"/>
                    </a:lnTo>
                    <a:lnTo>
                      <a:pt x="272" y="84"/>
                    </a:lnTo>
                    <a:lnTo>
                      <a:pt x="248" y="100"/>
                    </a:lnTo>
                    <a:lnTo>
                      <a:pt x="224" y="114"/>
                    </a:lnTo>
                    <a:lnTo>
                      <a:pt x="198" y="124"/>
                    </a:lnTo>
                    <a:lnTo>
                      <a:pt x="184" y="128"/>
                    </a:lnTo>
                    <a:lnTo>
                      <a:pt x="170" y="132"/>
                    </a:lnTo>
                    <a:lnTo>
                      <a:pt x="154" y="134"/>
                    </a:lnTo>
                    <a:lnTo>
                      <a:pt x="138" y="134"/>
                    </a:lnTo>
                    <a:lnTo>
                      <a:pt x="122" y="132"/>
                    </a:lnTo>
                    <a:lnTo>
                      <a:pt x="106" y="130"/>
                    </a:lnTo>
                    <a:lnTo>
                      <a:pt x="90" y="126"/>
                    </a:lnTo>
                    <a:lnTo>
                      <a:pt x="72" y="120"/>
                    </a:lnTo>
                    <a:lnTo>
                      <a:pt x="54" y="112"/>
                    </a:lnTo>
                    <a:lnTo>
                      <a:pt x="36" y="102"/>
                    </a:lnTo>
                    <a:lnTo>
                      <a:pt x="18" y="90"/>
                    </a:lnTo>
                    <a:lnTo>
                      <a:pt x="0" y="76"/>
                    </a:lnTo>
                    <a:lnTo>
                      <a:pt x="0" y="76"/>
                    </a:lnTo>
                    <a:lnTo>
                      <a:pt x="8" y="78"/>
                    </a:lnTo>
                    <a:lnTo>
                      <a:pt x="28" y="82"/>
                    </a:lnTo>
                    <a:lnTo>
                      <a:pt x="62" y="84"/>
                    </a:lnTo>
                    <a:lnTo>
                      <a:pt x="104" y="84"/>
                    </a:lnTo>
                    <a:lnTo>
                      <a:pt x="130" y="80"/>
                    </a:lnTo>
                    <a:lnTo>
                      <a:pt x="156" y="76"/>
                    </a:lnTo>
                    <a:lnTo>
                      <a:pt x="186" y="70"/>
                    </a:lnTo>
                    <a:lnTo>
                      <a:pt x="216" y="62"/>
                    </a:lnTo>
                    <a:lnTo>
                      <a:pt x="248" y="52"/>
                    </a:lnTo>
                    <a:lnTo>
                      <a:pt x="280" y="38"/>
                    </a:lnTo>
                    <a:lnTo>
                      <a:pt x="314" y="20"/>
                    </a:lnTo>
                    <a:lnTo>
                      <a:pt x="348" y="0"/>
                    </a:lnTo>
                    <a:lnTo>
                      <a:pt x="3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5" name="Freeform 84"/>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 name="T106" fmla="*/ 382 w 464"/>
                  <a:gd name="T107" fmla="*/ 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lnTo>
                      <a:pt x="38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6" name="Freeform 85"/>
              <p:cNvSpPr>
                <a:spLocks/>
              </p:cNvSpPr>
              <p:nvPr/>
            </p:nvSpPr>
            <p:spPr bwMode="auto">
              <a:xfrm>
                <a:off x="3627438" y="3570288"/>
                <a:ext cx="736600" cy="171450"/>
              </a:xfrm>
              <a:custGeom>
                <a:avLst/>
                <a:gdLst>
                  <a:gd name="T0" fmla="*/ 382 w 464"/>
                  <a:gd name="T1" fmla="*/ 6 h 108"/>
                  <a:gd name="T2" fmla="*/ 382 w 464"/>
                  <a:gd name="T3" fmla="*/ 6 h 108"/>
                  <a:gd name="T4" fmla="*/ 376 w 464"/>
                  <a:gd name="T5" fmla="*/ 10 h 108"/>
                  <a:gd name="T6" fmla="*/ 356 w 464"/>
                  <a:gd name="T7" fmla="*/ 20 h 108"/>
                  <a:gd name="T8" fmla="*/ 326 w 464"/>
                  <a:gd name="T9" fmla="*/ 34 h 108"/>
                  <a:gd name="T10" fmla="*/ 284 w 464"/>
                  <a:gd name="T11" fmla="*/ 48 h 108"/>
                  <a:gd name="T12" fmla="*/ 260 w 464"/>
                  <a:gd name="T13" fmla="*/ 56 h 108"/>
                  <a:gd name="T14" fmla="*/ 236 w 464"/>
                  <a:gd name="T15" fmla="*/ 60 h 108"/>
                  <a:gd name="T16" fmla="*/ 208 w 464"/>
                  <a:gd name="T17" fmla="*/ 64 h 108"/>
                  <a:gd name="T18" fmla="*/ 178 w 464"/>
                  <a:gd name="T19" fmla="*/ 66 h 108"/>
                  <a:gd name="T20" fmla="*/ 148 w 464"/>
                  <a:gd name="T21" fmla="*/ 66 h 108"/>
                  <a:gd name="T22" fmla="*/ 116 w 464"/>
                  <a:gd name="T23" fmla="*/ 62 h 108"/>
                  <a:gd name="T24" fmla="*/ 84 w 464"/>
                  <a:gd name="T25" fmla="*/ 58 h 108"/>
                  <a:gd name="T26" fmla="*/ 50 w 464"/>
                  <a:gd name="T27" fmla="*/ 48 h 108"/>
                  <a:gd name="T28" fmla="*/ 50 w 464"/>
                  <a:gd name="T29" fmla="*/ 48 h 108"/>
                  <a:gd name="T30" fmla="*/ 36 w 464"/>
                  <a:gd name="T31" fmla="*/ 52 h 108"/>
                  <a:gd name="T32" fmla="*/ 24 w 464"/>
                  <a:gd name="T33" fmla="*/ 58 h 108"/>
                  <a:gd name="T34" fmla="*/ 12 w 464"/>
                  <a:gd name="T35" fmla="*/ 64 h 108"/>
                  <a:gd name="T36" fmla="*/ 4 w 464"/>
                  <a:gd name="T37" fmla="*/ 72 h 108"/>
                  <a:gd name="T38" fmla="*/ 2 w 464"/>
                  <a:gd name="T39" fmla="*/ 76 h 108"/>
                  <a:gd name="T40" fmla="*/ 0 w 464"/>
                  <a:gd name="T41" fmla="*/ 80 h 108"/>
                  <a:gd name="T42" fmla="*/ 2 w 464"/>
                  <a:gd name="T43" fmla="*/ 86 h 108"/>
                  <a:gd name="T44" fmla="*/ 6 w 464"/>
                  <a:gd name="T45" fmla="*/ 90 h 108"/>
                  <a:gd name="T46" fmla="*/ 14 w 464"/>
                  <a:gd name="T47" fmla="*/ 96 h 108"/>
                  <a:gd name="T48" fmla="*/ 24 w 464"/>
                  <a:gd name="T49" fmla="*/ 102 h 108"/>
                  <a:gd name="T50" fmla="*/ 24 w 464"/>
                  <a:gd name="T51" fmla="*/ 102 h 108"/>
                  <a:gd name="T52" fmla="*/ 34 w 464"/>
                  <a:gd name="T53" fmla="*/ 102 h 108"/>
                  <a:gd name="T54" fmla="*/ 60 w 464"/>
                  <a:gd name="T55" fmla="*/ 106 h 108"/>
                  <a:gd name="T56" fmla="*/ 100 w 464"/>
                  <a:gd name="T57" fmla="*/ 108 h 108"/>
                  <a:gd name="T58" fmla="*/ 152 w 464"/>
                  <a:gd name="T59" fmla="*/ 108 h 108"/>
                  <a:gd name="T60" fmla="*/ 182 w 464"/>
                  <a:gd name="T61" fmla="*/ 106 h 108"/>
                  <a:gd name="T62" fmla="*/ 212 w 464"/>
                  <a:gd name="T63" fmla="*/ 102 h 108"/>
                  <a:gd name="T64" fmla="*/ 244 w 464"/>
                  <a:gd name="T65" fmla="*/ 98 h 108"/>
                  <a:gd name="T66" fmla="*/ 278 w 464"/>
                  <a:gd name="T67" fmla="*/ 90 h 108"/>
                  <a:gd name="T68" fmla="*/ 312 w 464"/>
                  <a:gd name="T69" fmla="*/ 80 h 108"/>
                  <a:gd name="T70" fmla="*/ 346 w 464"/>
                  <a:gd name="T71" fmla="*/ 68 h 108"/>
                  <a:gd name="T72" fmla="*/ 380 w 464"/>
                  <a:gd name="T73" fmla="*/ 52 h 108"/>
                  <a:gd name="T74" fmla="*/ 412 w 464"/>
                  <a:gd name="T75" fmla="*/ 34 h 108"/>
                  <a:gd name="T76" fmla="*/ 412 w 464"/>
                  <a:gd name="T77" fmla="*/ 34 h 108"/>
                  <a:gd name="T78" fmla="*/ 436 w 464"/>
                  <a:gd name="T79" fmla="*/ 32 h 108"/>
                  <a:gd name="T80" fmla="*/ 454 w 464"/>
                  <a:gd name="T81" fmla="*/ 28 h 108"/>
                  <a:gd name="T82" fmla="*/ 460 w 464"/>
                  <a:gd name="T83" fmla="*/ 24 h 108"/>
                  <a:gd name="T84" fmla="*/ 464 w 464"/>
                  <a:gd name="T85" fmla="*/ 20 h 108"/>
                  <a:gd name="T86" fmla="*/ 464 w 464"/>
                  <a:gd name="T87" fmla="*/ 20 h 108"/>
                  <a:gd name="T88" fmla="*/ 464 w 464"/>
                  <a:gd name="T89" fmla="*/ 14 h 108"/>
                  <a:gd name="T90" fmla="*/ 462 w 464"/>
                  <a:gd name="T91" fmla="*/ 6 h 108"/>
                  <a:gd name="T92" fmla="*/ 462 w 464"/>
                  <a:gd name="T93" fmla="*/ 6 h 108"/>
                  <a:gd name="T94" fmla="*/ 460 w 464"/>
                  <a:gd name="T95" fmla="*/ 4 h 108"/>
                  <a:gd name="T96" fmla="*/ 454 w 464"/>
                  <a:gd name="T97" fmla="*/ 2 h 108"/>
                  <a:gd name="T98" fmla="*/ 436 w 464"/>
                  <a:gd name="T99" fmla="*/ 2 h 108"/>
                  <a:gd name="T100" fmla="*/ 416 w 464"/>
                  <a:gd name="T101" fmla="*/ 2 h 108"/>
                  <a:gd name="T102" fmla="*/ 410 w 464"/>
                  <a:gd name="T103" fmla="*/ 2 h 108"/>
                  <a:gd name="T104" fmla="*/ 408 w 464"/>
                  <a:gd name="T10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 h="108">
                    <a:moveTo>
                      <a:pt x="382" y="6"/>
                    </a:moveTo>
                    <a:lnTo>
                      <a:pt x="382" y="6"/>
                    </a:lnTo>
                    <a:lnTo>
                      <a:pt x="376" y="10"/>
                    </a:lnTo>
                    <a:lnTo>
                      <a:pt x="356" y="20"/>
                    </a:lnTo>
                    <a:lnTo>
                      <a:pt x="326" y="34"/>
                    </a:lnTo>
                    <a:lnTo>
                      <a:pt x="284" y="48"/>
                    </a:lnTo>
                    <a:lnTo>
                      <a:pt x="260" y="56"/>
                    </a:lnTo>
                    <a:lnTo>
                      <a:pt x="236" y="60"/>
                    </a:lnTo>
                    <a:lnTo>
                      <a:pt x="208" y="64"/>
                    </a:lnTo>
                    <a:lnTo>
                      <a:pt x="178" y="66"/>
                    </a:lnTo>
                    <a:lnTo>
                      <a:pt x="148" y="66"/>
                    </a:lnTo>
                    <a:lnTo>
                      <a:pt x="116" y="62"/>
                    </a:lnTo>
                    <a:lnTo>
                      <a:pt x="84" y="58"/>
                    </a:lnTo>
                    <a:lnTo>
                      <a:pt x="50" y="48"/>
                    </a:lnTo>
                    <a:lnTo>
                      <a:pt x="50" y="48"/>
                    </a:lnTo>
                    <a:lnTo>
                      <a:pt x="36" y="52"/>
                    </a:lnTo>
                    <a:lnTo>
                      <a:pt x="24" y="58"/>
                    </a:lnTo>
                    <a:lnTo>
                      <a:pt x="12" y="64"/>
                    </a:lnTo>
                    <a:lnTo>
                      <a:pt x="4" y="72"/>
                    </a:lnTo>
                    <a:lnTo>
                      <a:pt x="2" y="76"/>
                    </a:lnTo>
                    <a:lnTo>
                      <a:pt x="0" y="80"/>
                    </a:lnTo>
                    <a:lnTo>
                      <a:pt x="2" y="86"/>
                    </a:lnTo>
                    <a:lnTo>
                      <a:pt x="6" y="90"/>
                    </a:lnTo>
                    <a:lnTo>
                      <a:pt x="14" y="96"/>
                    </a:lnTo>
                    <a:lnTo>
                      <a:pt x="24" y="102"/>
                    </a:lnTo>
                    <a:lnTo>
                      <a:pt x="24" y="102"/>
                    </a:lnTo>
                    <a:lnTo>
                      <a:pt x="34" y="102"/>
                    </a:lnTo>
                    <a:lnTo>
                      <a:pt x="60" y="106"/>
                    </a:lnTo>
                    <a:lnTo>
                      <a:pt x="100" y="108"/>
                    </a:lnTo>
                    <a:lnTo>
                      <a:pt x="152" y="108"/>
                    </a:lnTo>
                    <a:lnTo>
                      <a:pt x="182" y="106"/>
                    </a:lnTo>
                    <a:lnTo>
                      <a:pt x="212" y="102"/>
                    </a:lnTo>
                    <a:lnTo>
                      <a:pt x="244" y="98"/>
                    </a:lnTo>
                    <a:lnTo>
                      <a:pt x="278" y="90"/>
                    </a:lnTo>
                    <a:lnTo>
                      <a:pt x="312" y="80"/>
                    </a:lnTo>
                    <a:lnTo>
                      <a:pt x="346" y="68"/>
                    </a:lnTo>
                    <a:lnTo>
                      <a:pt x="380" y="52"/>
                    </a:lnTo>
                    <a:lnTo>
                      <a:pt x="412" y="34"/>
                    </a:lnTo>
                    <a:lnTo>
                      <a:pt x="412" y="34"/>
                    </a:lnTo>
                    <a:lnTo>
                      <a:pt x="436" y="32"/>
                    </a:lnTo>
                    <a:lnTo>
                      <a:pt x="454" y="28"/>
                    </a:lnTo>
                    <a:lnTo>
                      <a:pt x="460" y="24"/>
                    </a:lnTo>
                    <a:lnTo>
                      <a:pt x="464" y="20"/>
                    </a:lnTo>
                    <a:lnTo>
                      <a:pt x="464" y="20"/>
                    </a:lnTo>
                    <a:lnTo>
                      <a:pt x="464" y="14"/>
                    </a:lnTo>
                    <a:lnTo>
                      <a:pt x="462" y="6"/>
                    </a:lnTo>
                    <a:lnTo>
                      <a:pt x="462" y="6"/>
                    </a:lnTo>
                    <a:lnTo>
                      <a:pt x="460" y="4"/>
                    </a:lnTo>
                    <a:lnTo>
                      <a:pt x="454" y="2"/>
                    </a:lnTo>
                    <a:lnTo>
                      <a:pt x="436" y="2"/>
                    </a:lnTo>
                    <a:lnTo>
                      <a:pt x="416" y="2"/>
                    </a:lnTo>
                    <a:lnTo>
                      <a:pt x="410" y="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7" name="Freeform 86"/>
              <p:cNvSpPr>
                <a:spLocks/>
              </p:cNvSpPr>
              <p:nvPr/>
            </p:nvSpPr>
            <p:spPr bwMode="auto">
              <a:xfrm>
                <a:off x="4894263" y="4398963"/>
                <a:ext cx="1304925" cy="130175"/>
              </a:xfrm>
              <a:custGeom>
                <a:avLst/>
                <a:gdLst>
                  <a:gd name="T0" fmla="*/ 822 w 822"/>
                  <a:gd name="T1" fmla="*/ 40 h 82"/>
                  <a:gd name="T2" fmla="*/ 822 w 822"/>
                  <a:gd name="T3" fmla="*/ 40 h 82"/>
                  <a:gd name="T4" fmla="*/ 820 w 822"/>
                  <a:gd name="T5" fmla="*/ 36 h 82"/>
                  <a:gd name="T6" fmla="*/ 814 w 822"/>
                  <a:gd name="T7" fmla="*/ 32 h 82"/>
                  <a:gd name="T8" fmla="*/ 804 w 822"/>
                  <a:gd name="T9" fmla="*/ 28 h 82"/>
                  <a:gd name="T10" fmla="*/ 790 w 822"/>
                  <a:gd name="T11" fmla="*/ 24 h 82"/>
                  <a:gd name="T12" fmla="*/ 752 w 822"/>
                  <a:gd name="T13" fmla="*/ 18 h 82"/>
                  <a:gd name="T14" fmla="*/ 702 w 822"/>
                  <a:gd name="T15" fmla="*/ 12 h 82"/>
                  <a:gd name="T16" fmla="*/ 640 w 822"/>
                  <a:gd name="T17" fmla="*/ 6 h 82"/>
                  <a:gd name="T18" fmla="*/ 570 w 822"/>
                  <a:gd name="T19" fmla="*/ 2 h 82"/>
                  <a:gd name="T20" fmla="*/ 494 w 822"/>
                  <a:gd name="T21" fmla="*/ 0 h 82"/>
                  <a:gd name="T22" fmla="*/ 410 w 822"/>
                  <a:gd name="T23" fmla="*/ 0 h 82"/>
                  <a:gd name="T24" fmla="*/ 410 w 822"/>
                  <a:gd name="T25" fmla="*/ 0 h 82"/>
                  <a:gd name="T26" fmla="*/ 328 w 822"/>
                  <a:gd name="T27" fmla="*/ 0 h 82"/>
                  <a:gd name="T28" fmla="*/ 250 w 822"/>
                  <a:gd name="T29" fmla="*/ 2 h 82"/>
                  <a:gd name="T30" fmla="*/ 180 w 822"/>
                  <a:gd name="T31" fmla="*/ 6 h 82"/>
                  <a:gd name="T32" fmla="*/ 120 w 822"/>
                  <a:gd name="T33" fmla="*/ 12 h 82"/>
                  <a:gd name="T34" fmla="*/ 70 w 822"/>
                  <a:gd name="T35" fmla="*/ 18 h 82"/>
                  <a:gd name="T36" fmla="*/ 32 w 822"/>
                  <a:gd name="T37" fmla="*/ 24 h 82"/>
                  <a:gd name="T38" fmla="*/ 18 w 822"/>
                  <a:gd name="T39" fmla="*/ 28 h 82"/>
                  <a:gd name="T40" fmla="*/ 8 w 822"/>
                  <a:gd name="T41" fmla="*/ 32 h 82"/>
                  <a:gd name="T42" fmla="*/ 2 w 822"/>
                  <a:gd name="T43" fmla="*/ 36 h 82"/>
                  <a:gd name="T44" fmla="*/ 0 w 822"/>
                  <a:gd name="T45" fmla="*/ 40 h 82"/>
                  <a:gd name="T46" fmla="*/ 0 w 822"/>
                  <a:gd name="T47" fmla="*/ 40 h 82"/>
                  <a:gd name="T48" fmla="*/ 2 w 822"/>
                  <a:gd name="T49" fmla="*/ 44 h 82"/>
                  <a:gd name="T50" fmla="*/ 8 w 822"/>
                  <a:gd name="T51" fmla="*/ 48 h 82"/>
                  <a:gd name="T52" fmla="*/ 18 w 822"/>
                  <a:gd name="T53" fmla="*/ 52 h 82"/>
                  <a:gd name="T54" fmla="*/ 32 w 822"/>
                  <a:gd name="T55" fmla="*/ 56 h 82"/>
                  <a:gd name="T56" fmla="*/ 70 w 822"/>
                  <a:gd name="T57" fmla="*/ 64 h 82"/>
                  <a:gd name="T58" fmla="*/ 120 w 822"/>
                  <a:gd name="T59" fmla="*/ 70 h 82"/>
                  <a:gd name="T60" fmla="*/ 180 w 822"/>
                  <a:gd name="T61" fmla="*/ 74 h 82"/>
                  <a:gd name="T62" fmla="*/ 250 w 822"/>
                  <a:gd name="T63" fmla="*/ 78 h 82"/>
                  <a:gd name="T64" fmla="*/ 328 w 822"/>
                  <a:gd name="T65" fmla="*/ 80 h 82"/>
                  <a:gd name="T66" fmla="*/ 410 w 822"/>
                  <a:gd name="T67" fmla="*/ 82 h 82"/>
                  <a:gd name="T68" fmla="*/ 410 w 822"/>
                  <a:gd name="T69" fmla="*/ 82 h 82"/>
                  <a:gd name="T70" fmla="*/ 494 w 822"/>
                  <a:gd name="T71" fmla="*/ 80 h 82"/>
                  <a:gd name="T72" fmla="*/ 570 w 822"/>
                  <a:gd name="T73" fmla="*/ 78 h 82"/>
                  <a:gd name="T74" fmla="*/ 640 w 822"/>
                  <a:gd name="T75" fmla="*/ 74 h 82"/>
                  <a:gd name="T76" fmla="*/ 702 w 822"/>
                  <a:gd name="T77" fmla="*/ 70 h 82"/>
                  <a:gd name="T78" fmla="*/ 752 w 822"/>
                  <a:gd name="T79" fmla="*/ 64 h 82"/>
                  <a:gd name="T80" fmla="*/ 790 w 822"/>
                  <a:gd name="T81" fmla="*/ 56 h 82"/>
                  <a:gd name="T82" fmla="*/ 804 w 822"/>
                  <a:gd name="T83" fmla="*/ 52 h 82"/>
                  <a:gd name="T84" fmla="*/ 814 w 822"/>
                  <a:gd name="T85" fmla="*/ 48 h 82"/>
                  <a:gd name="T86" fmla="*/ 820 w 822"/>
                  <a:gd name="T87" fmla="*/ 44 h 82"/>
                  <a:gd name="T88" fmla="*/ 822 w 822"/>
                  <a:gd name="T89" fmla="*/ 40 h 82"/>
                  <a:gd name="T90" fmla="*/ 822 w 822"/>
                  <a:gd name="T91"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2" h="82">
                    <a:moveTo>
                      <a:pt x="822" y="40"/>
                    </a:moveTo>
                    <a:lnTo>
                      <a:pt x="822" y="40"/>
                    </a:lnTo>
                    <a:lnTo>
                      <a:pt x="820" y="36"/>
                    </a:lnTo>
                    <a:lnTo>
                      <a:pt x="814" y="32"/>
                    </a:lnTo>
                    <a:lnTo>
                      <a:pt x="804" y="28"/>
                    </a:lnTo>
                    <a:lnTo>
                      <a:pt x="790" y="24"/>
                    </a:lnTo>
                    <a:lnTo>
                      <a:pt x="752" y="18"/>
                    </a:lnTo>
                    <a:lnTo>
                      <a:pt x="702" y="12"/>
                    </a:lnTo>
                    <a:lnTo>
                      <a:pt x="640" y="6"/>
                    </a:lnTo>
                    <a:lnTo>
                      <a:pt x="570" y="2"/>
                    </a:lnTo>
                    <a:lnTo>
                      <a:pt x="494" y="0"/>
                    </a:lnTo>
                    <a:lnTo>
                      <a:pt x="410" y="0"/>
                    </a:lnTo>
                    <a:lnTo>
                      <a:pt x="410" y="0"/>
                    </a:lnTo>
                    <a:lnTo>
                      <a:pt x="328" y="0"/>
                    </a:lnTo>
                    <a:lnTo>
                      <a:pt x="250" y="2"/>
                    </a:lnTo>
                    <a:lnTo>
                      <a:pt x="180" y="6"/>
                    </a:lnTo>
                    <a:lnTo>
                      <a:pt x="120" y="12"/>
                    </a:lnTo>
                    <a:lnTo>
                      <a:pt x="70" y="18"/>
                    </a:lnTo>
                    <a:lnTo>
                      <a:pt x="32" y="24"/>
                    </a:lnTo>
                    <a:lnTo>
                      <a:pt x="18" y="28"/>
                    </a:lnTo>
                    <a:lnTo>
                      <a:pt x="8" y="32"/>
                    </a:lnTo>
                    <a:lnTo>
                      <a:pt x="2" y="36"/>
                    </a:lnTo>
                    <a:lnTo>
                      <a:pt x="0" y="40"/>
                    </a:lnTo>
                    <a:lnTo>
                      <a:pt x="0" y="40"/>
                    </a:lnTo>
                    <a:lnTo>
                      <a:pt x="2" y="44"/>
                    </a:lnTo>
                    <a:lnTo>
                      <a:pt x="8" y="48"/>
                    </a:lnTo>
                    <a:lnTo>
                      <a:pt x="18" y="52"/>
                    </a:lnTo>
                    <a:lnTo>
                      <a:pt x="32" y="56"/>
                    </a:lnTo>
                    <a:lnTo>
                      <a:pt x="70" y="64"/>
                    </a:lnTo>
                    <a:lnTo>
                      <a:pt x="120" y="70"/>
                    </a:lnTo>
                    <a:lnTo>
                      <a:pt x="180" y="74"/>
                    </a:lnTo>
                    <a:lnTo>
                      <a:pt x="250" y="78"/>
                    </a:lnTo>
                    <a:lnTo>
                      <a:pt x="328" y="80"/>
                    </a:lnTo>
                    <a:lnTo>
                      <a:pt x="410" y="82"/>
                    </a:lnTo>
                    <a:lnTo>
                      <a:pt x="410" y="82"/>
                    </a:lnTo>
                    <a:lnTo>
                      <a:pt x="494" y="80"/>
                    </a:lnTo>
                    <a:lnTo>
                      <a:pt x="570" y="78"/>
                    </a:lnTo>
                    <a:lnTo>
                      <a:pt x="640" y="74"/>
                    </a:lnTo>
                    <a:lnTo>
                      <a:pt x="702" y="70"/>
                    </a:lnTo>
                    <a:lnTo>
                      <a:pt x="752" y="64"/>
                    </a:lnTo>
                    <a:lnTo>
                      <a:pt x="790" y="56"/>
                    </a:lnTo>
                    <a:lnTo>
                      <a:pt x="804" y="52"/>
                    </a:lnTo>
                    <a:lnTo>
                      <a:pt x="814" y="48"/>
                    </a:lnTo>
                    <a:lnTo>
                      <a:pt x="820" y="44"/>
                    </a:lnTo>
                    <a:lnTo>
                      <a:pt x="822" y="40"/>
                    </a:lnTo>
                    <a:lnTo>
                      <a:pt x="822" y="4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8" name="Freeform 87"/>
              <p:cNvSpPr>
                <a:spLocks/>
              </p:cNvSpPr>
              <p:nvPr/>
            </p:nvSpPr>
            <p:spPr bwMode="auto">
              <a:xfrm>
                <a:off x="5040313" y="3668713"/>
                <a:ext cx="892175" cy="530225"/>
              </a:xfrm>
              <a:custGeom>
                <a:avLst/>
                <a:gdLst>
                  <a:gd name="T0" fmla="*/ 562 w 562"/>
                  <a:gd name="T1" fmla="*/ 0 h 334"/>
                  <a:gd name="T2" fmla="*/ 562 w 562"/>
                  <a:gd name="T3" fmla="*/ 0 h 334"/>
                  <a:gd name="T4" fmla="*/ 534 w 562"/>
                  <a:gd name="T5" fmla="*/ 22 h 334"/>
                  <a:gd name="T6" fmla="*/ 506 w 562"/>
                  <a:gd name="T7" fmla="*/ 44 h 334"/>
                  <a:gd name="T8" fmla="*/ 474 w 562"/>
                  <a:gd name="T9" fmla="*/ 62 h 334"/>
                  <a:gd name="T10" fmla="*/ 440 w 562"/>
                  <a:gd name="T11" fmla="*/ 80 h 334"/>
                  <a:gd name="T12" fmla="*/ 402 w 562"/>
                  <a:gd name="T13" fmla="*/ 94 h 334"/>
                  <a:gd name="T14" fmla="*/ 366 w 562"/>
                  <a:gd name="T15" fmla="*/ 108 h 334"/>
                  <a:gd name="T16" fmla="*/ 326 w 562"/>
                  <a:gd name="T17" fmla="*/ 118 h 334"/>
                  <a:gd name="T18" fmla="*/ 286 w 562"/>
                  <a:gd name="T19" fmla="*/ 126 h 334"/>
                  <a:gd name="T20" fmla="*/ 286 w 562"/>
                  <a:gd name="T21" fmla="*/ 126 h 334"/>
                  <a:gd name="T22" fmla="*/ 246 w 562"/>
                  <a:gd name="T23" fmla="*/ 130 h 334"/>
                  <a:gd name="T24" fmla="*/ 206 w 562"/>
                  <a:gd name="T25" fmla="*/ 130 h 334"/>
                  <a:gd name="T26" fmla="*/ 168 w 562"/>
                  <a:gd name="T27" fmla="*/ 128 h 334"/>
                  <a:gd name="T28" fmla="*/ 130 w 562"/>
                  <a:gd name="T29" fmla="*/ 124 h 334"/>
                  <a:gd name="T30" fmla="*/ 94 w 562"/>
                  <a:gd name="T31" fmla="*/ 116 h 334"/>
                  <a:gd name="T32" fmla="*/ 62 w 562"/>
                  <a:gd name="T33" fmla="*/ 104 h 334"/>
                  <a:gd name="T34" fmla="*/ 30 w 562"/>
                  <a:gd name="T35" fmla="*/ 92 h 334"/>
                  <a:gd name="T36" fmla="*/ 0 w 562"/>
                  <a:gd name="T37" fmla="*/ 76 h 334"/>
                  <a:gd name="T38" fmla="*/ 56 w 562"/>
                  <a:gd name="T39" fmla="*/ 282 h 334"/>
                  <a:gd name="T40" fmla="*/ 56 w 562"/>
                  <a:gd name="T41" fmla="*/ 282 h 334"/>
                  <a:gd name="T42" fmla="*/ 58 w 562"/>
                  <a:gd name="T43" fmla="*/ 290 h 334"/>
                  <a:gd name="T44" fmla="*/ 64 w 562"/>
                  <a:gd name="T45" fmla="*/ 298 h 334"/>
                  <a:gd name="T46" fmla="*/ 72 w 562"/>
                  <a:gd name="T47" fmla="*/ 304 h 334"/>
                  <a:gd name="T48" fmla="*/ 80 w 562"/>
                  <a:gd name="T49" fmla="*/ 310 h 334"/>
                  <a:gd name="T50" fmla="*/ 92 w 562"/>
                  <a:gd name="T51" fmla="*/ 316 h 334"/>
                  <a:gd name="T52" fmla="*/ 104 w 562"/>
                  <a:gd name="T53" fmla="*/ 320 h 334"/>
                  <a:gd name="T54" fmla="*/ 134 w 562"/>
                  <a:gd name="T55" fmla="*/ 328 h 334"/>
                  <a:gd name="T56" fmla="*/ 170 w 562"/>
                  <a:gd name="T57" fmla="*/ 332 h 334"/>
                  <a:gd name="T58" fmla="*/ 210 w 562"/>
                  <a:gd name="T59" fmla="*/ 334 h 334"/>
                  <a:gd name="T60" fmla="*/ 254 w 562"/>
                  <a:gd name="T61" fmla="*/ 332 h 334"/>
                  <a:gd name="T62" fmla="*/ 302 w 562"/>
                  <a:gd name="T63" fmla="*/ 326 h 334"/>
                  <a:gd name="T64" fmla="*/ 302 w 562"/>
                  <a:gd name="T65" fmla="*/ 326 h 334"/>
                  <a:gd name="T66" fmla="*/ 350 w 562"/>
                  <a:gd name="T67" fmla="*/ 316 h 334"/>
                  <a:gd name="T68" fmla="*/ 396 w 562"/>
                  <a:gd name="T69" fmla="*/ 304 h 334"/>
                  <a:gd name="T70" fmla="*/ 436 w 562"/>
                  <a:gd name="T71" fmla="*/ 290 h 334"/>
                  <a:gd name="T72" fmla="*/ 474 w 562"/>
                  <a:gd name="T73" fmla="*/ 274 h 334"/>
                  <a:gd name="T74" fmla="*/ 504 w 562"/>
                  <a:gd name="T75" fmla="*/ 256 h 334"/>
                  <a:gd name="T76" fmla="*/ 516 w 562"/>
                  <a:gd name="T77" fmla="*/ 248 h 334"/>
                  <a:gd name="T78" fmla="*/ 528 w 562"/>
                  <a:gd name="T79" fmla="*/ 240 h 334"/>
                  <a:gd name="T80" fmla="*/ 536 w 562"/>
                  <a:gd name="T81" fmla="*/ 230 h 334"/>
                  <a:gd name="T82" fmla="*/ 544 w 562"/>
                  <a:gd name="T83" fmla="*/ 222 h 334"/>
                  <a:gd name="T84" fmla="*/ 548 w 562"/>
                  <a:gd name="T85" fmla="*/ 212 h 334"/>
                  <a:gd name="T86" fmla="*/ 550 w 562"/>
                  <a:gd name="T87" fmla="*/ 204 h 334"/>
                  <a:gd name="T88" fmla="*/ 562 w 562"/>
                  <a:gd name="T89"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2" h="334">
                    <a:moveTo>
                      <a:pt x="562" y="0"/>
                    </a:moveTo>
                    <a:lnTo>
                      <a:pt x="562" y="0"/>
                    </a:lnTo>
                    <a:lnTo>
                      <a:pt x="534" y="22"/>
                    </a:lnTo>
                    <a:lnTo>
                      <a:pt x="506" y="44"/>
                    </a:lnTo>
                    <a:lnTo>
                      <a:pt x="474" y="62"/>
                    </a:lnTo>
                    <a:lnTo>
                      <a:pt x="440" y="80"/>
                    </a:lnTo>
                    <a:lnTo>
                      <a:pt x="402" y="94"/>
                    </a:lnTo>
                    <a:lnTo>
                      <a:pt x="366" y="108"/>
                    </a:lnTo>
                    <a:lnTo>
                      <a:pt x="326" y="118"/>
                    </a:lnTo>
                    <a:lnTo>
                      <a:pt x="286" y="126"/>
                    </a:lnTo>
                    <a:lnTo>
                      <a:pt x="286" y="126"/>
                    </a:lnTo>
                    <a:lnTo>
                      <a:pt x="246" y="130"/>
                    </a:lnTo>
                    <a:lnTo>
                      <a:pt x="206" y="130"/>
                    </a:lnTo>
                    <a:lnTo>
                      <a:pt x="168" y="128"/>
                    </a:lnTo>
                    <a:lnTo>
                      <a:pt x="130" y="124"/>
                    </a:lnTo>
                    <a:lnTo>
                      <a:pt x="94" y="116"/>
                    </a:lnTo>
                    <a:lnTo>
                      <a:pt x="62" y="104"/>
                    </a:lnTo>
                    <a:lnTo>
                      <a:pt x="30" y="92"/>
                    </a:lnTo>
                    <a:lnTo>
                      <a:pt x="0" y="76"/>
                    </a:lnTo>
                    <a:lnTo>
                      <a:pt x="56" y="282"/>
                    </a:lnTo>
                    <a:lnTo>
                      <a:pt x="56" y="282"/>
                    </a:lnTo>
                    <a:lnTo>
                      <a:pt x="58" y="290"/>
                    </a:lnTo>
                    <a:lnTo>
                      <a:pt x="64" y="298"/>
                    </a:lnTo>
                    <a:lnTo>
                      <a:pt x="72" y="304"/>
                    </a:lnTo>
                    <a:lnTo>
                      <a:pt x="80" y="310"/>
                    </a:lnTo>
                    <a:lnTo>
                      <a:pt x="92" y="316"/>
                    </a:lnTo>
                    <a:lnTo>
                      <a:pt x="104" y="320"/>
                    </a:lnTo>
                    <a:lnTo>
                      <a:pt x="134" y="328"/>
                    </a:lnTo>
                    <a:lnTo>
                      <a:pt x="170" y="332"/>
                    </a:lnTo>
                    <a:lnTo>
                      <a:pt x="210" y="334"/>
                    </a:lnTo>
                    <a:lnTo>
                      <a:pt x="254" y="332"/>
                    </a:lnTo>
                    <a:lnTo>
                      <a:pt x="302" y="326"/>
                    </a:lnTo>
                    <a:lnTo>
                      <a:pt x="302" y="326"/>
                    </a:lnTo>
                    <a:lnTo>
                      <a:pt x="350" y="316"/>
                    </a:lnTo>
                    <a:lnTo>
                      <a:pt x="396" y="304"/>
                    </a:lnTo>
                    <a:lnTo>
                      <a:pt x="436" y="290"/>
                    </a:lnTo>
                    <a:lnTo>
                      <a:pt x="474" y="274"/>
                    </a:lnTo>
                    <a:lnTo>
                      <a:pt x="504" y="256"/>
                    </a:lnTo>
                    <a:lnTo>
                      <a:pt x="516" y="248"/>
                    </a:lnTo>
                    <a:lnTo>
                      <a:pt x="528" y="240"/>
                    </a:lnTo>
                    <a:lnTo>
                      <a:pt x="536" y="230"/>
                    </a:lnTo>
                    <a:lnTo>
                      <a:pt x="544" y="222"/>
                    </a:lnTo>
                    <a:lnTo>
                      <a:pt x="548" y="212"/>
                    </a:lnTo>
                    <a:lnTo>
                      <a:pt x="550" y="204"/>
                    </a:lnTo>
                    <a:lnTo>
                      <a:pt x="5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9" name="Freeform 88"/>
              <p:cNvSpPr>
                <a:spLocks/>
              </p:cNvSpPr>
              <p:nvPr/>
            </p:nvSpPr>
            <p:spPr bwMode="auto">
              <a:xfrm>
                <a:off x="5126038" y="3944938"/>
                <a:ext cx="333375" cy="552450"/>
              </a:xfrm>
              <a:custGeom>
                <a:avLst/>
                <a:gdLst>
                  <a:gd name="T0" fmla="*/ 168 w 210"/>
                  <a:gd name="T1" fmla="*/ 10 h 348"/>
                  <a:gd name="T2" fmla="*/ 168 w 210"/>
                  <a:gd name="T3" fmla="*/ 10 h 348"/>
                  <a:gd name="T4" fmla="*/ 154 w 210"/>
                  <a:gd name="T5" fmla="*/ 24 h 348"/>
                  <a:gd name="T6" fmla="*/ 140 w 210"/>
                  <a:gd name="T7" fmla="*/ 44 h 348"/>
                  <a:gd name="T8" fmla="*/ 124 w 210"/>
                  <a:gd name="T9" fmla="*/ 70 h 348"/>
                  <a:gd name="T10" fmla="*/ 116 w 210"/>
                  <a:gd name="T11" fmla="*/ 88 h 348"/>
                  <a:gd name="T12" fmla="*/ 108 w 210"/>
                  <a:gd name="T13" fmla="*/ 106 h 348"/>
                  <a:gd name="T14" fmla="*/ 100 w 210"/>
                  <a:gd name="T15" fmla="*/ 128 h 348"/>
                  <a:gd name="T16" fmla="*/ 94 w 210"/>
                  <a:gd name="T17" fmla="*/ 152 h 348"/>
                  <a:gd name="T18" fmla="*/ 88 w 210"/>
                  <a:gd name="T19" fmla="*/ 178 h 348"/>
                  <a:gd name="T20" fmla="*/ 84 w 210"/>
                  <a:gd name="T21" fmla="*/ 206 h 348"/>
                  <a:gd name="T22" fmla="*/ 82 w 210"/>
                  <a:gd name="T23" fmla="*/ 236 h 348"/>
                  <a:gd name="T24" fmla="*/ 80 w 210"/>
                  <a:gd name="T25" fmla="*/ 270 h 348"/>
                  <a:gd name="T26" fmla="*/ 80 w 210"/>
                  <a:gd name="T27" fmla="*/ 270 h 348"/>
                  <a:gd name="T28" fmla="*/ 66 w 210"/>
                  <a:gd name="T29" fmla="*/ 274 h 348"/>
                  <a:gd name="T30" fmla="*/ 50 w 210"/>
                  <a:gd name="T31" fmla="*/ 280 h 348"/>
                  <a:gd name="T32" fmla="*/ 34 w 210"/>
                  <a:gd name="T33" fmla="*/ 286 h 348"/>
                  <a:gd name="T34" fmla="*/ 18 w 210"/>
                  <a:gd name="T35" fmla="*/ 296 h 348"/>
                  <a:gd name="T36" fmla="*/ 12 w 210"/>
                  <a:gd name="T37" fmla="*/ 302 h 348"/>
                  <a:gd name="T38" fmla="*/ 6 w 210"/>
                  <a:gd name="T39" fmla="*/ 308 h 348"/>
                  <a:gd name="T40" fmla="*/ 2 w 210"/>
                  <a:gd name="T41" fmla="*/ 316 h 348"/>
                  <a:gd name="T42" fmla="*/ 0 w 210"/>
                  <a:gd name="T43" fmla="*/ 322 h 348"/>
                  <a:gd name="T44" fmla="*/ 0 w 210"/>
                  <a:gd name="T45" fmla="*/ 330 h 348"/>
                  <a:gd name="T46" fmla="*/ 2 w 210"/>
                  <a:gd name="T47" fmla="*/ 340 h 348"/>
                  <a:gd name="T48" fmla="*/ 2 w 210"/>
                  <a:gd name="T49" fmla="*/ 340 h 348"/>
                  <a:gd name="T50" fmla="*/ 6 w 210"/>
                  <a:gd name="T51" fmla="*/ 342 h 348"/>
                  <a:gd name="T52" fmla="*/ 12 w 210"/>
                  <a:gd name="T53" fmla="*/ 344 h 348"/>
                  <a:gd name="T54" fmla="*/ 24 w 210"/>
                  <a:gd name="T55" fmla="*/ 348 h 348"/>
                  <a:gd name="T56" fmla="*/ 40 w 210"/>
                  <a:gd name="T57" fmla="*/ 348 h 348"/>
                  <a:gd name="T58" fmla="*/ 124 w 210"/>
                  <a:gd name="T59" fmla="*/ 308 h 348"/>
                  <a:gd name="T60" fmla="*/ 124 w 210"/>
                  <a:gd name="T61" fmla="*/ 308 h 348"/>
                  <a:gd name="T62" fmla="*/ 126 w 210"/>
                  <a:gd name="T63" fmla="*/ 306 h 348"/>
                  <a:gd name="T64" fmla="*/ 130 w 210"/>
                  <a:gd name="T65" fmla="*/ 300 h 348"/>
                  <a:gd name="T66" fmla="*/ 132 w 210"/>
                  <a:gd name="T67" fmla="*/ 296 h 348"/>
                  <a:gd name="T68" fmla="*/ 134 w 210"/>
                  <a:gd name="T69" fmla="*/ 290 h 348"/>
                  <a:gd name="T70" fmla="*/ 134 w 210"/>
                  <a:gd name="T71" fmla="*/ 286 h 348"/>
                  <a:gd name="T72" fmla="*/ 130 w 210"/>
                  <a:gd name="T73" fmla="*/ 280 h 348"/>
                  <a:gd name="T74" fmla="*/ 116 w 210"/>
                  <a:gd name="T75" fmla="*/ 262 h 348"/>
                  <a:gd name="T76" fmla="*/ 116 w 210"/>
                  <a:gd name="T77" fmla="*/ 262 h 348"/>
                  <a:gd name="T78" fmla="*/ 114 w 210"/>
                  <a:gd name="T79" fmla="*/ 240 h 348"/>
                  <a:gd name="T80" fmla="*/ 114 w 210"/>
                  <a:gd name="T81" fmla="*/ 214 h 348"/>
                  <a:gd name="T82" fmla="*/ 118 w 210"/>
                  <a:gd name="T83" fmla="*/ 182 h 348"/>
                  <a:gd name="T84" fmla="*/ 122 w 210"/>
                  <a:gd name="T85" fmla="*/ 164 h 348"/>
                  <a:gd name="T86" fmla="*/ 128 w 210"/>
                  <a:gd name="T87" fmla="*/ 146 h 348"/>
                  <a:gd name="T88" fmla="*/ 136 w 210"/>
                  <a:gd name="T89" fmla="*/ 126 h 348"/>
                  <a:gd name="T90" fmla="*/ 146 w 210"/>
                  <a:gd name="T91" fmla="*/ 108 h 348"/>
                  <a:gd name="T92" fmla="*/ 158 w 210"/>
                  <a:gd name="T93" fmla="*/ 88 h 348"/>
                  <a:gd name="T94" fmla="*/ 172 w 210"/>
                  <a:gd name="T95" fmla="*/ 70 h 348"/>
                  <a:gd name="T96" fmla="*/ 188 w 210"/>
                  <a:gd name="T97" fmla="*/ 52 h 348"/>
                  <a:gd name="T98" fmla="*/ 210 w 210"/>
                  <a:gd name="T99" fmla="*/ 36 h 348"/>
                  <a:gd name="T100" fmla="*/ 210 w 210"/>
                  <a:gd name="T101" fmla="*/ 36 h 348"/>
                  <a:gd name="T102" fmla="*/ 210 w 210"/>
                  <a:gd name="T103" fmla="*/ 28 h 348"/>
                  <a:gd name="T104" fmla="*/ 210 w 210"/>
                  <a:gd name="T105" fmla="*/ 20 h 348"/>
                  <a:gd name="T106" fmla="*/ 208 w 210"/>
                  <a:gd name="T107" fmla="*/ 10 h 348"/>
                  <a:gd name="T108" fmla="*/ 204 w 210"/>
                  <a:gd name="T109" fmla="*/ 4 h 348"/>
                  <a:gd name="T110" fmla="*/ 200 w 210"/>
                  <a:gd name="T111" fmla="*/ 2 h 348"/>
                  <a:gd name="T112" fmla="*/ 196 w 210"/>
                  <a:gd name="T113" fmla="*/ 0 h 348"/>
                  <a:gd name="T114" fmla="*/ 190 w 210"/>
                  <a:gd name="T115" fmla="*/ 0 h 348"/>
                  <a:gd name="T116" fmla="*/ 184 w 210"/>
                  <a:gd name="T117" fmla="*/ 2 h 348"/>
                  <a:gd name="T118" fmla="*/ 168 w 210"/>
                  <a:gd name="T119" fmla="*/ 10 h 348"/>
                  <a:gd name="T120" fmla="*/ 168 w 210"/>
                  <a:gd name="T121" fmla="*/ 1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348">
                    <a:moveTo>
                      <a:pt x="168" y="10"/>
                    </a:moveTo>
                    <a:lnTo>
                      <a:pt x="168" y="10"/>
                    </a:lnTo>
                    <a:lnTo>
                      <a:pt x="154" y="24"/>
                    </a:lnTo>
                    <a:lnTo>
                      <a:pt x="140" y="44"/>
                    </a:lnTo>
                    <a:lnTo>
                      <a:pt x="124" y="70"/>
                    </a:lnTo>
                    <a:lnTo>
                      <a:pt x="116" y="88"/>
                    </a:lnTo>
                    <a:lnTo>
                      <a:pt x="108" y="106"/>
                    </a:lnTo>
                    <a:lnTo>
                      <a:pt x="100" y="128"/>
                    </a:lnTo>
                    <a:lnTo>
                      <a:pt x="94" y="152"/>
                    </a:lnTo>
                    <a:lnTo>
                      <a:pt x="88" y="178"/>
                    </a:lnTo>
                    <a:lnTo>
                      <a:pt x="84" y="206"/>
                    </a:lnTo>
                    <a:lnTo>
                      <a:pt x="82" y="236"/>
                    </a:lnTo>
                    <a:lnTo>
                      <a:pt x="80" y="270"/>
                    </a:lnTo>
                    <a:lnTo>
                      <a:pt x="80" y="270"/>
                    </a:lnTo>
                    <a:lnTo>
                      <a:pt x="66" y="274"/>
                    </a:lnTo>
                    <a:lnTo>
                      <a:pt x="50" y="280"/>
                    </a:lnTo>
                    <a:lnTo>
                      <a:pt x="34" y="286"/>
                    </a:lnTo>
                    <a:lnTo>
                      <a:pt x="18" y="296"/>
                    </a:lnTo>
                    <a:lnTo>
                      <a:pt x="12" y="302"/>
                    </a:lnTo>
                    <a:lnTo>
                      <a:pt x="6" y="308"/>
                    </a:lnTo>
                    <a:lnTo>
                      <a:pt x="2" y="316"/>
                    </a:lnTo>
                    <a:lnTo>
                      <a:pt x="0" y="322"/>
                    </a:lnTo>
                    <a:lnTo>
                      <a:pt x="0" y="330"/>
                    </a:lnTo>
                    <a:lnTo>
                      <a:pt x="2" y="340"/>
                    </a:lnTo>
                    <a:lnTo>
                      <a:pt x="2" y="340"/>
                    </a:lnTo>
                    <a:lnTo>
                      <a:pt x="6" y="342"/>
                    </a:lnTo>
                    <a:lnTo>
                      <a:pt x="12" y="344"/>
                    </a:lnTo>
                    <a:lnTo>
                      <a:pt x="24" y="348"/>
                    </a:lnTo>
                    <a:lnTo>
                      <a:pt x="40" y="348"/>
                    </a:lnTo>
                    <a:lnTo>
                      <a:pt x="124" y="308"/>
                    </a:lnTo>
                    <a:lnTo>
                      <a:pt x="124" y="308"/>
                    </a:lnTo>
                    <a:lnTo>
                      <a:pt x="126" y="306"/>
                    </a:lnTo>
                    <a:lnTo>
                      <a:pt x="130" y="300"/>
                    </a:lnTo>
                    <a:lnTo>
                      <a:pt x="132" y="296"/>
                    </a:lnTo>
                    <a:lnTo>
                      <a:pt x="134" y="290"/>
                    </a:lnTo>
                    <a:lnTo>
                      <a:pt x="134" y="286"/>
                    </a:lnTo>
                    <a:lnTo>
                      <a:pt x="130" y="280"/>
                    </a:lnTo>
                    <a:lnTo>
                      <a:pt x="116" y="262"/>
                    </a:lnTo>
                    <a:lnTo>
                      <a:pt x="116" y="262"/>
                    </a:lnTo>
                    <a:lnTo>
                      <a:pt x="114" y="240"/>
                    </a:lnTo>
                    <a:lnTo>
                      <a:pt x="114" y="214"/>
                    </a:lnTo>
                    <a:lnTo>
                      <a:pt x="118" y="182"/>
                    </a:lnTo>
                    <a:lnTo>
                      <a:pt x="122" y="164"/>
                    </a:lnTo>
                    <a:lnTo>
                      <a:pt x="128" y="146"/>
                    </a:lnTo>
                    <a:lnTo>
                      <a:pt x="136" y="126"/>
                    </a:lnTo>
                    <a:lnTo>
                      <a:pt x="146" y="108"/>
                    </a:lnTo>
                    <a:lnTo>
                      <a:pt x="158" y="88"/>
                    </a:lnTo>
                    <a:lnTo>
                      <a:pt x="172" y="70"/>
                    </a:lnTo>
                    <a:lnTo>
                      <a:pt x="188" y="52"/>
                    </a:lnTo>
                    <a:lnTo>
                      <a:pt x="210" y="36"/>
                    </a:lnTo>
                    <a:lnTo>
                      <a:pt x="210" y="36"/>
                    </a:lnTo>
                    <a:lnTo>
                      <a:pt x="210" y="28"/>
                    </a:lnTo>
                    <a:lnTo>
                      <a:pt x="210" y="20"/>
                    </a:lnTo>
                    <a:lnTo>
                      <a:pt x="208" y="10"/>
                    </a:lnTo>
                    <a:lnTo>
                      <a:pt x="204" y="4"/>
                    </a:lnTo>
                    <a:lnTo>
                      <a:pt x="200" y="2"/>
                    </a:lnTo>
                    <a:lnTo>
                      <a:pt x="196" y="0"/>
                    </a:lnTo>
                    <a:lnTo>
                      <a:pt x="190" y="0"/>
                    </a:lnTo>
                    <a:lnTo>
                      <a:pt x="184" y="2"/>
                    </a:lnTo>
                    <a:lnTo>
                      <a:pt x="168" y="10"/>
                    </a:lnTo>
                    <a:lnTo>
                      <a:pt x="16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0" name="Freeform 89"/>
              <p:cNvSpPr>
                <a:spLocks/>
              </p:cNvSpPr>
              <p:nvPr/>
            </p:nvSpPr>
            <p:spPr bwMode="auto">
              <a:xfrm>
                <a:off x="5510213" y="3957638"/>
                <a:ext cx="384175" cy="536575"/>
              </a:xfrm>
              <a:custGeom>
                <a:avLst/>
                <a:gdLst>
                  <a:gd name="T0" fmla="*/ 0 w 242"/>
                  <a:gd name="T1" fmla="*/ 36 h 338"/>
                  <a:gd name="T2" fmla="*/ 0 w 242"/>
                  <a:gd name="T3" fmla="*/ 36 h 338"/>
                  <a:gd name="T4" fmla="*/ 8 w 242"/>
                  <a:gd name="T5" fmla="*/ 56 h 338"/>
                  <a:gd name="T6" fmla="*/ 18 w 242"/>
                  <a:gd name="T7" fmla="*/ 76 h 338"/>
                  <a:gd name="T8" fmla="*/ 34 w 242"/>
                  <a:gd name="T9" fmla="*/ 104 h 338"/>
                  <a:gd name="T10" fmla="*/ 44 w 242"/>
                  <a:gd name="T11" fmla="*/ 118 h 338"/>
                  <a:gd name="T12" fmla="*/ 58 w 242"/>
                  <a:gd name="T13" fmla="*/ 134 h 338"/>
                  <a:gd name="T14" fmla="*/ 72 w 242"/>
                  <a:gd name="T15" fmla="*/ 152 h 338"/>
                  <a:gd name="T16" fmla="*/ 90 w 242"/>
                  <a:gd name="T17" fmla="*/ 168 h 338"/>
                  <a:gd name="T18" fmla="*/ 110 w 242"/>
                  <a:gd name="T19" fmla="*/ 186 h 338"/>
                  <a:gd name="T20" fmla="*/ 134 w 242"/>
                  <a:gd name="T21" fmla="*/ 204 h 338"/>
                  <a:gd name="T22" fmla="*/ 158 w 242"/>
                  <a:gd name="T23" fmla="*/ 220 h 338"/>
                  <a:gd name="T24" fmla="*/ 188 w 242"/>
                  <a:gd name="T25" fmla="*/ 238 h 338"/>
                  <a:gd name="T26" fmla="*/ 188 w 242"/>
                  <a:gd name="T27" fmla="*/ 238 h 338"/>
                  <a:gd name="T28" fmla="*/ 184 w 242"/>
                  <a:gd name="T29" fmla="*/ 252 h 338"/>
                  <a:gd name="T30" fmla="*/ 182 w 242"/>
                  <a:gd name="T31" fmla="*/ 268 h 338"/>
                  <a:gd name="T32" fmla="*/ 180 w 242"/>
                  <a:gd name="T33" fmla="*/ 286 h 338"/>
                  <a:gd name="T34" fmla="*/ 180 w 242"/>
                  <a:gd name="T35" fmla="*/ 304 h 338"/>
                  <a:gd name="T36" fmla="*/ 182 w 242"/>
                  <a:gd name="T37" fmla="*/ 312 h 338"/>
                  <a:gd name="T38" fmla="*/ 186 w 242"/>
                  <a:gd name="T39" fmla="*/ 320 h 338"/>
                  <a:gd name="T40" fmla="*/ 190 w 242"/>
                  <a:gd name="T41" fmla="*/ 326 h 338"/>
                  <a:gd name="T42" fmla="*/ 196 w 242"/>
                  <a:gd name="T43" fmla="*/ 332 h 338"/>
                  <a:gd name="T44" fmla="*/ 202 w 242"/>
                  <a:gd name="T45" fmla="*/ 336 h 338"/>
                  <a:gd name="T46" fmla="*/ 212 w 242"/>
                  <a:gd name="T47" fmla="*/ 338 h 338"/>
                  <a:gd name="T48" fmla="*/ 212 w 242"/>
                  <a:gd name="T49" fmla="*/ 338 h 338"/>
                  <a:gd name="T50" fmla="*/ 214 w 242"/>
                  <a:gd name="T51" fmla="*/ 338 h 338"/>
                  <a:gd name="T52" fmla="*/ 220 w 242"/>
                  <a:gd name="T53" fmla="*/ 332 h 338"/>
                  <a:gd name="T54" fmla="*/ 228 w 242"/>
                  <a:gd name="T55" fmla="*/ 324 h 338"/>
                  <a:gd name="T56" fmla="*/ 236 w 242"/>
                  <a:gd name="T57" fmla="*/ 310 h 338"/>
                  <a:gd name="T58" fmla="*/ 242 w 242"/>
                  <a:gd name="T59" fmla="*/ 218 h 338"/>
                  <a:gd name="T60" fmla="*/ 242 w 242"/>
                  <a:gd name="T61" fmla="*/ 218 h 338"/>
                  <a:gd name="T62" fmla="*/ 242 w 242"/>
                  <a:gd name="T63" fmla="*/ 214 h 338"/>
                  <a:gd name="T64" fmla="*/ 238 w 242"/>
                  <a:gd name="T65" fmla="*/ 208 h 338"/>
                  <a:gd name="T66" fmla="*/ 236 w 242"/>
                  <a:gd name="T67" fmla="*/ 204 h 338"/>
                  <a:gd name="T68" fmla="*/ 232 w 242"/>
                  <a:gd name="T69" fmla="*/ 200 h 338"/>
                  <a:gd name="T70" fmla="*/ 226 w 242"/>
                  <a:gd name="T71" fmla="*/ 198 h 338"/>
                  <a:gd name="T72" fmla="*/ 220 w 242"/>
                  <a:gd name="T73" fmla="*/ 198 h 338"/>
                  <a:gd name="T74" fmla="*/ 198 w 242"/>
                  <a:gd name="T75" fmla="*/ 202 h 338"/>
                  <a:gd name="T76" fmla="*/ 198 w 242"/>
                  <a:gd name="T77" fmla="*/ 202 h 338"/>
                  <a:gd name="T78" fmla="*/ 178 w 242"/>
                  <a:gd name="T79" fmla="*/ 192 h 338"/>
                  <a:gd name="T80" fmla="*/ 154 w 242"/>
                  <a:gd name="T81" fmla="*/ 180 h 338"/>
                  <a:gd name="T82" fmla="*/ 128 w 242"/>
                  <a:gd name="T83" fmla="*/ 160 h 338"/>
                  <a:gd name="T84" fmla="*/ 116 w 242"/>
                  <a:gd name="T85" fmla="*/ 148 h 338"/>
                  <a:gd name="T86" fmla="*/ 102 w 242"/>
                  <a:gd name="T87" fmla="*/ 134 h 338"/>
                  <a:gd name="T88" fmla="*/ 88 w 242"/>
                  <a:gd name="T89" fmla="*/ 120 h 338"/>
                  <a:gd name="T90" fmla="*/ 76 w 242"/>
                  <a:gd name="T91" fmla="*/ 102 h 338"/>
                  <a:gd name="T92" fmla="*/ 66 w 242"/>
                  <a:gd name="T93" fmla="*/ 82 h 338"/>
                  <a:gd name="T94" fmla="*/ 56 w 242"/>
                  <a:gd name="T95" fmla="*/ 60 h 338"/>
                  <a:gd name="T96" fmla="*/ 50 w 242"/>
                  <a:gd name="T97" fmla="*/ 38 h 338"/>
                  <a:gd name="T98" fmla="*/ 44 w 242"/>
                  <a:gd name="T99" fmla="*/ 12 h 338"/>
                  <a:gd name="T100" fmla="*/ 44 w 242"/>
                  <a:gd name="T101" fmla="*/ 12 h 338"/>
                  <a:gd name="T102" fmla="*/ 38 w 242"/>
                  <a:gd name="T103" fmla="*/ 6 h 338"/>
                  <a:gd name="T104" fmla="*/ 30 w 242"/>
                  <a:gd name="T105" fmla="*/ 4 h 338"/>
                  <a:gd name="T106" fmla="*/ 22 w 242"/>
                  <a:gd name="T107" fmla="*/ 0 h 338"/>
                  <a:gd name="T108" fmla="*/ 14 w 242"/>
                  <a:gd name="T109" fmla="*/ 2 h 338"/>
                  <a:gd name="T110" fmla="*/ 10 w 242"/>
                  <a:gd name="T111" fmla="*/ 4 h 338"/>
                  <a:gd name="T112" fmla="*/ 6 w 242"/>
                  <a:gd name="T113" fmla="*/ 6 h 338"/>
                  <a:gd name="T114" fmla="*/ 4 w 242"/>
                  <a:gd name="T115" fmla="*/ 10 h 338"/>
                  <a:gd name="T116" fmla="*/ 2 w 242"/>
                  <a:gd name="T117" fmla="*/ 18 h 338"/>
                  <a:gd name="T118" fmla="*/ 0 w 242"/>
                  <a:gd name="T119" fmla="*/ 36 h 338"/>
                  <a:gd name="T120" fmla="*/ 0 w 242"/>
                  <a:gd name="T121" fmla="*/ 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2" h="338">
                    <a:moveTo>
                      <a:pt x="0" y="36"/>
                    </a:moveTo>
                    <a:lnTo>
                      <a:pt x="0" y="36"/>
                    </a:lnTo>
                    <a:lnTo>
                      <a:pt x="8" y="56"/>
                    </a:lnTo>
                    <a:lnTo>
                      <a:pt x="18" y="76"/>
                    </a:lnTo>
                    <a:lnTo>
                      <a:pt x="34" y="104"/>
                    </a:lnTo>
                    <a:lnTo>
                      <a:pt x="44" y="118"/>
                    </a:lnTo>
                    <a:lnTo>
                      <a:pt x="58" y="134"/>
                    </a:lnTo>
                    <a:lnTo>
                      <a:pt x="72" y="152"/>
                    </a:lnTo>
                    <a:lnTo>
                      <a:pt x="90" y="168"/>
                    </a:lnTo>
                    <a:lnTo>
                      <a:pt x="110" y="186"/>
                    </a:lnTo>
                    <a:lnTo>
                      <a:pt x="134" y="204"/>
                    </a:lnTo>
                    <a:lnTo>
                      <a:pt x="158" y="220"/>
                    </a:lnTo>
                    <a:lnTo>
                      <a:pt x="188" y="238"/>
                    </a:lnTo>
                    <a:lnTo>
                      <a:pt x="188" y="238"/>
                    </a:lnTo>
                    <a:lnTo>
                      <a:pt x="184" y="252"/>
                    </a:lnTo>
                    <a:lnTo>
                      <a:pt x="182" y="268"/>
                    </a:lnTo>
                    <a:lnTo>
                      <a:pt x="180" y="286"/>
                    </a:lnTo>
                    <a:lnTo>
                      <a:pt x="180" y="304"/>
                    </a:lnTo>
                    <a:lnTo>
                      <a:pt x="182" y="312"/>
                    </a:lnTo>
                    <a:lnTo>
                      <a:pt x="186" y="320"/>
                    </a:lnTo>
                    <a:lnTo>
                      <a:pt x="190" y="326"/>
                    </a:lnTo>
                    <a:lnTo>
                      <a:pt x="196" y="332"/>
                    </a:lnTo>
                    <a:lnTo>
                      <a:pt x="202" y="336"/>
                    </a:lnTo>
                    <a:lnTo>
                      <a:pt x="212" y="338"/>
                    </a:lnTo>
                    <a:lnTo>
                      <a:pt x="212" y="338"/>
                    </a:lnTo>
                    <a:lnTo>
                      <a:pt x="214" y="338"/>
                    </a:lnTo>
                    <a:lnTo>
                      <a:pt x="220" y="332"/>
                    </a:lnTo>
                    <a:lnTo>
                      <a:pt x="228" y="324"/>
                    </a:lnTo>
                    <a:lnTo>
                      <a:pt x="236" y="310"/>
                    </a:lnTo>
                    <a:lnTo>
                      <a:pt x="242" y="218"/>
                    </a:lnTo>
                    <a:lnTo>
                      <a:pt x="242" y="218"/>
                    </a:lnTo>
                    <a:lnTo>
                      <a:pt x="242" y="214"/>
                    </a:lnTo>
                    <a:lnTo>
                      <a:pt x="238" y="208"/>
                    </a:lnTo>
                    <a:lnTo>
                      <a:pt x="236" y="204"/>
                    </a:lnTo>
                    <a:lnTo>
                      <a:pt x="232" y="200"/>
                    </a:lnTo>
                    <a:lnTo>
                      <a:pt x="226" y="198"/>
                    </a:lnTo>
                    <a:lnTo>
                      <a:pt x="220" y="198"/>
                    </a:lnTo>
                    <a:lnTo>
                      <a:pt x="198" y="202"/>
                    </a:lnTo>
                    <a:lnTo>
                      <a:pt x="198" y="202"/>
                    </a:lnTo>
                    <a:lnTo>
                      <a:pt x="178" y="192"/>
                    </a:lnTo>
                    <a:lnTo>
                      <a:pt x="154" y="180"/>
                    </a:lnTo>
                    <a:lnTo>
                      <a:pt x="128" y="160"/>
                    </a:lnTo>
                    <a:lnTo>
                      <a:pt x="116" y="148"/>
                    </a:lnTo>
                    <a:lnTo>
                      <a:pt x="102" y="134"/>
                    </a:lnTo>
                    <a:lnTo>
                      <a:pt x="88" y="120"/>
                    </a:lnTo>
                    <a:lnTo>
                      <a:pt x="76" y="102"/>
                    </a:lnTo>
                    <a:lnTo>
                      <a:pt x="66" y="82"/>
                    </a:lnTo>
                    <a:lnTo>
                      <a:pt x="56" y="60"/>
                    </a:lnTo>
                    <a:lnTo>
                      <a:pt x="50" y="38"/>
                    </a:lnTo>
                    <a:lnTo>
                      <a:pt x="44" y="12"/>
                    </a:lnTo>
                    <a:lnTo>
                      <a:pt x="44" y="12"/>
                    </a:lnTo>
                    <a:lnTo>
                      <a:pt x="38" y="6"/>
                    </a:lnTo>
                    <a:lnTo>
                      <a:pt x="30" y="4"/>
                    </a:lnTo>
                    <a:lnTo>
                      <a:pt x="22" y="0"/>
                    </a:lnTo>
                    <a:lnTo>
                      <a:pt x="14" y="2"/>
                    </a:lnTo>
                    <a:lnTo>
                      <a:pt x="10" y="4"/>
                    </a:lnTo>
                    <a:lnTo>
                      <a:pt x="6" y="6"/>
                    </a:lnTo>
                    <a:lnTo>
                      <a:pt x="4" y="10"/>
                    </a:lnTo>
                    <a:lnTo>
                      <a:pt x="2" y="18"/>
                    </a:lnTo>
                    <a:lnTo>
                      <a:pt x="0" y="36"/>
                    </a:lnTo>
                    <a:lnTo>
                      <a:pt x="0"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1" name="Freeform 90"/>
              <p:cNvSpPr>
                <a:spLocks/>
              </p:cNvSpPr>
              <p:nvPr/>
            </p:nvSpPr>
            <p:spPr bwMode="auto">
              <a:xfrm>
                <a:off x="4868863" y="3128963"/>
                <a:ext cx="1139825" cy="714375"/>
              </a:xfrm>
              <a:custGeom>
                <a:avLst/>
                <a:gdLst>
                  <a:gd name="T0" fmla="*/ 718 w 718"/>
                  <a:gd name="T1" fmla="*/ 178 h 450"/>
                  <a:gd name="T2" fmla="*/ 704 w 718"/>
                  <a:gd name="T3" fmla="*/ 136 h 450"/>
                  <a:gd name="T4" fmla="*/ 678 w 718"/>
                  <a:gd name="T5" fmla="*/ 96 h 450"/>
                  <a:gd name="T6" fmla="*/ 640 w 718"/>
                  <a:gd name="T7" fmla="*/ 64 h 450"/>
                  <a:gd name="T8" fmla="*/ 592 w 718"/>
                  <a:gd name="T9" fmla="*/ 36 h 450"/>
                  <a:gd name="T10" fmla="*/ 536 w 718"/>
                  <a:gd name="T11" fmla="*/ 16 h 450"/>
                  <a:gd name="T12" fmla="*/ 472 w 718"/>
                  <a:gd name="T13" fmla="*/ 4 h 450"/>
                  <a:gd name="T14" fmla="*/ 404 w 718"/>
                  <a:gd name="T15" fmla="*/ 0 h 450"/>
                  <a:gd name="T16" fmla="*/ 330 w 718"/>
                  <a:gd name="T17" fmla="*/ 6 h 450"/>
                  <a:gd name="T18" fmla="*/ 294 w 718"/>
                  <a:gd name="T19" fmla="*/ 12 h 450"/>
                  <a:gd name="T20" fmla="*/ 226 w 718"/>
                  <a:gd name="T21" fmla="*/ 30 h 450"/>
                  <a:gd name="T22" fmla="*/ 162 w 718"/>
                  <a:gd name="T23" fmla="*/ 54 h 450"/>
                  <a:gd name="T24" fmla="*/ 108 w 718"/>
                  <a:gd name="T25" fmla="*/ 86 h 450"/>
                  <a:gd name="T26" fmla="*/ 64 w 718"/>
                  <a:gd name="T27" fmla="*/ 122 h 450"/>
                  <a:gd name="T28" fmla="*/ 30 w 718"/>
                  <a:gd name="T29" fmla="*/ 162 h 450"/>
                  <a:gd name="T30" fmla="*/ 8 w 718"/>
                  <a:gd name="T31" fmla="*/ 204 h 450"/>
                  <a:gd name="T32" fmla="*/ 0 w 718"/>
                  <a:gd name="T33" fmla="*/ 250 h 450"/>
                  <a:gd name="T34" fmla="*/ 0 w 718"/>
                  <a:gd name="T35" fmla="*/ 272 h 450"/>
                  <a:gd name="T36" fmla="*/ 14 w 718"/>
                  <a:gd name="T37" fmla="*/ 316 h 450"/>
                  <a:gd name="T38" fmla="*/ 40 w 718"/>
                  <a:gd name="T39" fmla="*/ 354 h 450"/>
                  <a:gd name="T40" fmla="*/ 78 w 718"/>
                  <a:gd name="T41" fmla="*/ 388 h 450"/>
                  <a:gd name="T42" fmla="*/ 126 w 718"/>
                  <a:gd name="T43" fmla="*/ 414 h 450"/>
                  <a:gd name="T44" fmla="*/ 182 w 718"/>
                  <a:gd name="T45" fmla="*/ 434 h 450"/>
                  <a:gd name="T46" fmla="*/ 246 w 718"/>
                  <a:gd name="T47" fmla="*/ 446 h 450"/>
                  <a:gd name="T48" fmla="*/ 314 w 718"/>
                  <a:gd name="T49" fmla="*/ 450 h 450"/>
                  <a:gd name="T50" fmla="*/ 388 w 718"/>
                  <a:gd name="T51" fmla="*/ 446 h 450"/>
                  <a:gd name="T52" fmla="*/ 424 w 718"/>
                  <a:gd name="T53" fmla="*/ 440 h 450"/>
                  <a:gd name="T54" fmla="*/ 494 w 718"/>
                  <a:gd name="T55" fmla="*/ 422 h 450"/>
                  <a:gd name="T56" fmla="*/ 556 w 718"/>
                  <a:gd name="T57" fmla="*/ 396 h 450"/>
                  <a:gd name="T58" fmla="*/ 610 w 718"/>
                  <a:gd name="T59" fmla="*/ 366 h 450"/>
                  <a:gd name="T60" fmla="*/ 654 w 718"/>
                  <a:gd name="T61" fmla="*/ 330 h 450"/>
                  <a:gd name="T62" fmla="*/ 688 w 718"/>
                  <a:gd name="T63" fmla="*/ 290 h 450"/>
                  <a:gd name="T64" fmla="*/ 710 w 718"/>
                  <a:gd name="T65" fmla="*/ 246 h 450"/>
                  <a:gd name="T66" fmla="*/ 718 w 718"/>
                  <a:gd name="T67" fmla="*/ 202 h 450"/>
                  <a:gd name="T68" fmla="*/ 718 w 718"/>
                  <a:gd name="T69" fmla="*/ 178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8" h="450">
                    <a:moveTo>
                      <a:pt x="718" y="178"/>
                    </a:moveTo>
                    <a:lnTo>
                      <a:pt x="718" y="178"/>
                    </a:lnTo>
                    <a:lnTo>
                      <a:pt x="712" y="156"/>
                    </a:lnTo>
                    <a:lnTo>
                      <a:pt x="704" y="136"/>
                    </a:lnTo>
                    <a:lnTo>
                      <a:pt x="694" y="116"/>
                    </a:lnTo>
                    <a:lnTo>
                      <a:pt x="678" y="96"/>
                    </a:lnTo>
                    <a:lnTo>
                      <a:pt x="660" y="80"/>
                    </a:lnTo>
                    <a:lnTo>
                      <a:pt x="640" y="64"/>
                    </a:lnTo>
                    <a:lnTo>
                      <a:pt x="618" y="50"/>
                    </a:lnTo>
                    <a:lnTo>
                      <a:pt x="592" y="36"/>
                    </a:lnTo>
                    <a:lnTo>
                      <a:pt x="566" y="26"/>
                    </a:lnTo>
                    <a:lnTo>
                      <a:pt x="536" y="16"/>
                    </a:lnTo>
                    <a:lnTo>
                      <a:pt x="504" y="10"/>
                    </a:lnTo>
                    <a:lnTo>
                      <a:pt x="472" y="4"/>
                    </a:lnTo>
                    <a:lnTo>
                      <a:pt x="438" y="2"/>
                    </a:lnTo>
                    <a:lnTo>
                      <a:pt x="404" y="0"/>
                    </a:lnTo>
                    <a:lnTo>
                      <a:pt x="368" y="2"/>
                    </a:lnTo>
                    <a:lnTo>
                      <a:pt x="330" y="6"/>
                    </a:lnTo>
                    <a:lnTo>
                      <a:pt x="330" y="6"/>
                    </a:lnTo>
                    <a:lnTo>
                      <a:pt x="294" y="12"/>
                    </a:lnTo>
                    <a:lnTo>
                      <a:pt x="258" y="20"/>
                    </a:lnTo>
                    <a:lnTo>
                      <a:pt x="226" y="30"/>
                    </a:lnTo>
                    <a:lnTo>
                      <a:pt x="194" y="42"/>
                    </a:lnTo>
                    <a:lnTo>
                      <a:pt x="162" y="54"/>
                    </a:lnTo>
                    <a:lnTo>
                      <a:pt x="134" y="70"/>
                    </a:lnTo>
                    <a:lnTo>
                      <a:pt x="108" y="86"/>
                    </a:lnTo>
                    <a:lnTo>
                      <a:pt x="86" y="104"/>
                    </a:lnTo>
                    <a:lnTo>
                      <a:pt x="64" y="122"/>
                    </a:lnTo>
                    <a:lnTo>
                      <a:pt x="46" y="142"/>
                    </a:lnTo>
                    <a:lnTo>
                      <a:pt x="30" y="162"/>
                    </a:lnTo>
                    <a:lnTo>
                      <a:pt x="18" y="184"/>
                    </a:lnTo>
                    <a:lnTo>
                      <a:pt x="8" y="204"/>
                    </a:lnTo>
                    <a:lnTo>
                      <a:pt x="2" y="228"/>
                    </a:lnTo>
                    <a:lnTo>
                      <a:pt x="0" y="250"/>
                    </a:lnTo>
                    <a:lnTo>
                      <a:pt x="0" y="272"/>
                    </a:lnTo>
                    <a:lnTo>
                      <a:pt x="0" y="272"/>
                    </a:lnTo>
                    <a:lnTo>
                      <a:pt x="6" y="294"/>
                    </a:lnTo>
                    <a:lnTo>
                      <a:pt x="14" y="316"/>
                    </a:lnTo>
                    <a:lnTo>
                      <a:pt x="26" y="336"/>
                    </a:lnTo>
                    <a:lnTo>
                      <a:pt x="40" y="354"/>
                    </a:lnTo>
                    <a:lnTo>
                      <a:pt x="58" y="372"/>
                    </a:lnTo>
                    <a:lnTo>
                      <a:pt x="78" y="388"/>
                    </a:lnTo>
                    <a:lnTo>
                      <a:pt x="100" y="402"/>
                    </a:lnTo>
                    <a:lnTo>
                      <a:pt x="126" y="414"/>
                    </a:lnTo>
                    <a:lnTo>
                      <a:pt x="154" y="426"/>
                    </a:lnTo>
                    <a:lnTo>
                      <a:pt x="182" y="434"/>
                    </a:lnTo>
                    <a:lnTo>
                      <a:pt x="214" y="442"/>
                    </a:lnTo>
                    <a:lnTo>
                      <a:pt x="246" y="446"/>
                    </a:lnTo>
                    <a:lnTo>
                      <a:pt x="280" y="450"/>
                    </a:lnTo>
                    <a:lnTo>
                      <a:pt x="314" y="450"/>
                    </a:lnTo>
                    <a:lnTo>
                      <a:pt x="350" y="450"/>
                    </a:lnTo>
                    <a:lnTo>
                      <a:pt x="388" y="446"/>
                    </a:lnTo>
                    <a:lnTo>
                      <a:pt x="388" y="446"/>
                    </a:lnTo>
                    <a:lnTo>
                      <a:pt x="424" y="440"/>
                    </a:lnTo>
                    <a:lnTo>
                      <a:pt x="460" y="432"/>
                    </a:lnTo>
                    <a:lnTo>
                      <a:pt x="494" y="422"/>
                    </a:lnTo>
                    <a:lnTo>
                      <a:pt x="526" y="410"/>
                    </a:lnTo>
                    <a:lnTo>
                      <a:pt x="556" y="396"/>
                    </a:lnTo>
                    <a:lnTo>
                      <a:pt x="584" y="382"/>
                    </a:lnTo>
                    <a:lnTo>
                      <a:pt x="610" y="366"/>
                    </a:lnTo>
                    <a:lnTo>
                      <a:pt x="634" y="348"/>
                    </a:lnTo>
                    <a:lnTo>
                      <a:pt x="654" y="330"/>
                    </a:lnTo>
                    <a:lnTo>
                      <a:pt x="672" y="310"/>
                    </a:lnTo>
                    <a:lnTo>
                      <a:pt x="688" y="290"/>
                    </a:lnTo>
                    <a:lnTo>
                      <a:pt x="700" y="268"/>
                    </a:lnTo>
                    <a:lnTo>
                      <a:pt x="710" y="246"/>
                    </a:lnTo>
                    <a:lnTo>
                      <a:pt x="716" y="224"/>
                    </a:lnTo>
                    <a:lnTo>
                      <a:pt x="718" y="202"/>
                    </a:lnTo>
                    <a:lnTo>
                      <a:pt x="718" y="178"/>
                    </a:lnTo>
                    <a:lnTo>
                      <a:pt x="718" y="178"/>
                    </a:lnTo>
                    <a:close/>
                  </a:path>
                </a:pathLst>
              </a:custGeom>
              <a:solidFill>
                <a:srgbClr val="000000"/>
              </a:solidFill>
              <a:ln w="28575">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2" name="Freeform 91"/>
              <p:cNvSpPr>
                <a:spLocks/>
              </p:cNvSpPr>
              <p:nvPr/>
            </p:nvSpPr>
            <p:spPr bwMode="auto">
              <a:xfrm>
                <a:off x="5033963" y="3424238"/>
                <a:ext cx="155575" cy="146050"/>
              </a:xfrm>
              <a:custGeom>
                <a:avLst/>
                <a:gdLst>
                  <a:gd name="T0" fmla="*/ 54 w 98"/>
                  <a:gd name="T1" fmla="*/ 82 h 92"/>
                  <a:gd name="T2" fmla="*/ 54 w 98"/>
                  <a:gd name="T3" fmla="*/ 82 h 92"/>
                  <a:gd name="T4" fmla="*/ 72 w 98"/>
                  <a:gd name="T5" fmla="*/ 80 h 92"/>
                  <a:gd name="T6" fmla="*/ 88 w 98"/>
                  <a:gd name="T7" fmla="*/ 80 h 92"/>
                  <a:gd name="T8" fmla="*/ 88 w 98"/>
                  <a:gd name="T9" fmla="*/ 80 h 92"/>
                  <a:gd name="T10" fmla="*/ 92 w 98"/>
                  <a:gd name="T11" fmla="*/ 72 h 92"/>
                  <a:gd name="T12" fmla="*/ 92 w 98"/>
                  <a:gd name="T13" fmla="*/ 72 h 92"/>
                  <a:gd name="T14" fmla="*/ 96 w 98"/>
                  <a:gd name="T15" fmla="*/ 60 h 92"/>
                  <a:gd name="T16" fmla="*/ 98 w 98"/>
                  <a:gd name="T17" fmla="*/ 50 h 92"/>
                  <a:gd name="T18" fmla="*/ 96 w 98"/>
                  <a:gd name="T19" fmla="*/ 40 h 92"/>
                  <a:gd name="T20" fmla="*/ 94 w 98"/>
                  <a:gd name="T21" fmla="*/ 30 h 92"/>
                  <a:gd name="T22" fmla="*/ 90 w 98"/>
                  <a:gd name="T23" fmla="*/ 20 h 92"/>
                  <a:gd name="T24" fmla="*/ 84 w 98"/>
                  <a:gd name="T25" fmla="*/ 14 h 92"/>
                  <a:gd name="T26" fmla="*/ 76 w 98"/>
                  <a:gd name="T27" fmla="*/ 6 h 92"/>
                  <a:gd name="T28" fmla="*/ 68 w 98"/>
                  <a:gd name="T29" fmla="*/ 2 h 92"/>
                  <a:gd name="T30" fmla="*/ 68 w 98"/>
                  <a:gd name="T31" fmla="*/ 2 h 92"/>
                  <a:gd name="T32" fmla="*/ 58 w 98"/>
                  <a:gd name="T33" fmla="*/ 0 h 92"/>
                  <a:gd name="T34" fmla="*/ 50 w 98"/>
                  <a:gd name="T35" fmla="*/ 0 h 92"/>
                  <a:gd name="T36" fmla="*/ 40 w 98"/>
                  <a:gd name="T37" fmla="*/ 0 h 92"/>
                  <a:gd name="T38" fmla="*/ 30 w 98"/>
                  <a:gd name="T39" fmla="*/ 4 h 92"/>
                  <a:gd name="T40" fmla="*/ 22 w 98"/>
                  <a:gd name="T41" fmla="*/ 10 h 92"/>
                  <a:gd name="T42" fmla="*/ 14 w 98"/>
                  <a:gd name="T43" fmla="*/ 16 h 92"/>
                  <a:gd name="T44" fmla="*/ 8 w 98"/>
                  <a:gd name="T45" fmla="*/ 26 h 92"/>
                  <a:gd name="T46" fmla="*/ 4 w 98"/>
                  <a:gd name="T47" fmla="*/ 36 h 92"/>
                  <a:gd name="T48" fmla="*/ 4 w 98"/>
                  <a:gd name="T49" fmla="*/ 36 h 92"/>
                  <a:gd name="T50" fmla="*/ 0 w 98"/>
                  <a:gd name="T51" fmla="*/ 50 h 92"/>
                  <a:gd name="T52" fmla="*/ 0 w 98"/>
                  <a:gd name="T53" fmla="*/ 66 h 92"/>
                  <a:gd name="T54" fmla="*/ 4 w 98"/>
                  <a:gd name="T55" fmla="*/ 80 h 92"/>
                  <a:gd name="T56" fmla="*/ 10 w 98"/>
                  <a:gd name="T57" fmla="*/ 92 h 92"/>
                  <a:gd name="T58" fmla="*/ 10 w 98"/>
                  <a:gd name="T59" fmla="*/ 92 h 92"/>
                  <a:gd name="T60" fmla="*/ 30 w 98"/>
                  <a:gd name="T61" fmla="*/ 86 h 92"/>
                  <a:gd name="T62" fmla="*/ 54 w 98"/>
                  <a:gd name="T63" fmla="*/ 82 h 92"/>
                  <a:gd name="T64" fmla="*/ 54 w 98"/>
                  <a:gd name="T65" fmla="*/ 8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8" h="92">
                    <a:moveTo>
                      <a:pt x="54" y="82"/>
                    </a:moveTo>
                    <a:lnTo>
                      <a:pt x="54" y="82"/>
                    </a:lnTo>
                    <a:lnTo>
                      <a:pt x="72" y="80"/>
                    </a:lnTo>
                    <a:lnTo>
                      <a:pt x="88" y="80"/>
                    </a:lnTo>
                    <a:lnTo>
                      <a:pt x="88" y="80"/>
                    </a:lnTo>
                    <a:lnTo>
                      <a:pt x="92" y="72"/>
                    </a:lnTo>
                    <a:lnTo>
                      <a:pt x="92" y="72"/>
                    </a:lnTo>
                    <a:lnTo>
                      <a:pt x="96" y="60"/>
                    </a:lnTo>
                    <a:lnTo>
                      <a:pt x="98" y="50"/>
                    </a:lnTo>
                    <a:lnTo>
                      <a:pt x="96" y="40"/>
                    </a:lnTo>
                    <a:lnTo>
                      <a:pt x="94" y="30"/>
                    </a:lnTo>
                    <a:lnTo>
                      <a:pt x="90" y="20"/>
                    </a:lnTo>
                    <a:lnTo>
                      <a:pt x="84" y="14"/>
                    </a:lnTo>
                    <a:lnTo>
                      <a:pt x="76" y="6"/>
                    </a:lnTo>
                    <a:lnTo>
                      <a:pt x="68" y="2"/>
                    </a:lnTo>
                    <a:lnTo>
                      <a:pt x="68" y="2"/>
                    </a:lnTo>
                    <a:lnTo>
                      <a:pt x="58" y="0"/>
                    </a:lnTo>
                    <a:lnTo>
                      <a:pt x="50" y="0"/>
                    </a:lnTo>
                    <a:lnTo>
                      <a:pt x="40" y="0"/>
                    </a:lnTo>
                    <a:lnTo>
                      <a:pt x="30" y="4"/>
                    </a:lnTo>
                    <a:lnTo>
                      <a:pt x="22" y="10"/>
                    </a:lnTo>
                    <a:lnTo>
                      <a:pt x="14" y="16"/>
                    </a:lnTo>
                    <a:lnTo>
                      <a:pt x="8" y="26"/>
                    </a:lnTo>
                    <a:lnTo>
                      <a:pt x="4" y="36"/>
                    </a:lnTo>
                    <a:lnTo>
                      <a:pt x="4" y="36"/>
                    </a:lnTo>
                    <a:lnTo>
                      <a:pt x="0" y="50"/>
                    </a:lnTo>
                    <a:lnTo>
                      <a:pt x="0" y="66"/>
                    </a:lnTo>
                    <a:lnTo>
                      <a:pt x="4" y="80"/>
                    </a:lnTo>
                    <a:lnTo>
                      <a:pt x="10" y="92"/>
                    </a:lnTo>
                    <a:lnTo>
                      <a:pt x="10" y="92"/>
                    </a:lnTo>
                    <a:lnTo>
                      <a:pt x="30" y="86"/>
                    </a:lnTo>
                    <a:lnTo>
                      <a:pt x="54" y="82"/>
                    </a:lnTo>
                    <a:lnTo>
                      <a:pt x="54"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3" name="Freeform 92"/>
              <p:cNvSpPr>
                <a:spLocks/>
              </p:cNvSpPr>
              <p:nvPr/>
            </p:nvSpPr>
            <p:spPr bwMode="auto">
              <a:xfrm>
                <a:off x="5449888" y="3370263"/>
                <a:ext cx="158750" cy="155575"/>
              </a:xfrm>
              <a:custGeom>
                <a:avLst/>
                <a:gdLst>
                  <a:gd name="T0" fmla="*/ 28 w 100"/>
                  <a:gd name="T1" fmla="*/ 98 h 98"/>
                  <a:gd name="T2" fmla="*/ 28 w 100"/>
                  <a:gd name="T3" fmla="*/ 98 h 98"/>
                  <a:gd name="T4" fmla="*/ 50 w 100"/>
                  <a:gd name="T5" fmla="*/ 92 h 98"/>
                  <a:gd name="T6" fmla="*/ 74 w 100"/>
                  <a:gd name="T7" fmla="*/ 88 h 98"/>
                  <a:gd name="T8" fmla="*/ 74 w 100"/>
                  <a:gd name="T9" fmla="*/ 88 h 98"/>
                  <a:gd name="T10" fmla="*/ 94 w 100"/>
                  <a:gd name="T11" fmla="*/ 86 h 98"/>
                  <a:gd name="T12" fmla="*/ 94 w 100"/>
                  <a:gd name="T13" fmla="*/ 86 h 98"/>
                  <a:gd name="T14" fmla="*/ 98 w 100"/>
                  <a:gd name="T15" fmla="*/ 74 h 98"/>
                  <a:gd name="T16" fmla="*/ 100 w 100"/>
                  <a:gd name="T17" fmla="*/ 58 h 98"/>
                  <a:gd name="T18" fmla="*/ 98 w 100"/>
                  <a:gd name="T19" fmla="*/ 44 h 98"/>
                  <a:gd name="T20" fmla="*/ 92 w 100"/>
                  <a:gd name="T21" fmla="*/ 30 h 98"/>
                  <a:gd name="T22" fmla="*/ 92 w 100"/>
                  <a:gd name="T23" fmla="*/ 30 h 98"/>
                  <a:gd name="T24" fmla="*/ 86 w 100"/>
                  <a:gd name="T25" fmla="*/ 20 h 98"/>
                  <a:gd name="T26" fmla="*/ 78 w 100"/>
                  <a:gd name="T27" fmla="*/ 14 h 98"/>
                  <a:gd name="T28" fmla="*/ 70 w 100"/>
                  <a:gd name="T29" fmla="*/ 8 h 98"/>
                  <a:gd name="T30" fmla="*/ 60 w 100"/>
                  <a:gd name="T31" fmla="*/ 4 h 98"/>
                  <a:gd name="T32" fmla="*/ 52 w 100"/>
                  <a:gd name="T33" fmla="*/ 2 h 98"/>
                  <a:gd name="T34" fmla="*/ 42 w 100"/>
                  <a:gd name="T35" fmla="*/ 0 h 98"/>
                  <a:gd name="T36" fmla="*/ 32 w 100"/>
                  <a:gd name="T37" fmla="*/ 2 h 98"/>
                  <a:gd name="T38" fmla="*/ 24 w 100"/>
                  <a:gd name="T39" fmla="*/ 6 h 98"/>
                  <a:gd name="T40" fmla="*/ 24 w 100"/>
                  <a:gd name="T41" fmla="*/ 6 h 98"/>
                  <a:gd name="T42" fmla="*/ 16 w 100"/>
                  <a:gd name="T43" fmla="*/ 12 h 98"/>
                  <a:gd name="T44" fmla="*/ 10 w 100"/>
                  <a:gd name="T45" fmla="*/ 20 h 98"/>
                  <a:gd name="T46" fmla="*/ 4 w 100"/>
                  <a:gd name="T47" fmla="*/ 28 h 98"/>
                  <a:gd name="T48" fmla="*/ 2 w 100"/>
                  <a:gd name="T49" fmla="*/ 38 h 98"/>
                  <a:gd name="T50" fmla="*/ 0 w 100"/>
                  <a:gd name="T51" fmla="*/ 48 h 98"/>
                  <a:gd name="T52" fmla="*/ 2 w 100"/>
                  <a:gd name="T53" fmla="*/ 58 h 98"/>
                  <a:gd name="T54" fmla="*/ 4 w 100"/>
                  <a:gd name="T55" fmla="*/ 68 h 98"/>
                  <a:gd name="T56" fmla="*/ 8 w 100"/>
                  <a:gd name="T57" fmla="*/ 78 h 98"/>
                  <a:gd name="T58" fmla="*/ 8 w 100"/>
                  <a:gd name="T59" fmla="*/ 78 h 98"/>
                  <a:gd name="T60" fmla="*/ 18 w 100"/>
                  <a:gd name="T61" fmla="*/ 90 h 98"/>
                  <a:gd name="T62" fmla="*/ 28 w 100"/>
                  <a:gd name="T63" fmla="*/ 98 h 98"/>
                  <a:gd name="T64" fmla="*/ 28 w 100"/>
                  <a:gd name="T6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98">
                    <a:moveTo>
                      <a:pt x="28" y="98"/>
                    </a:moveTo>
                    <a:lnTo>
                      <a:pt x="28" y="98"/>
                    </a:lnTo>
                    <a:lnTo>
                      <a:pt x="50" y="92"/>
                    </a:lnTo>
                    <a:lnTo>
                      <a:pt x="74" y="88"/>
                    </a:lnTo>
                    <a:lnTo>
                      <a:pt x="74" y="88"/>
                    </a:lnTo>
                    <a:lnTo>
                      <a:pt x="94" y="86"/>
                    </a:lnTo>
                    <a:lnTo>
                      <a:pt x="94" y="86"/>
                    </a:lnTo>
                    <a:lnTo>
                      <a:pt x="98" y="74"/>
                    </a:lnTo>
                    <a:lnTo>
                      <a:pt x="100" y="58"/>
                    </a:lnTo>
                    <a:lnTo>
                      <a:pt x="98" y="44"/>
                    </a:lnTo>
                    <a:lnTo>
                      <a:pt x="92" y="30"/>
                    </a:lnTo>
                    <a:lnTo>
                      <a:pt x="92" y="30"/>
                    </a:lnTo>
                    <a:lnTo>
                      <a:pt x="86" y="20"/>
                    </a:lnTo>
                    <a:lnTo>
                      <a:pt x="78" y="14"/>
                    </a:lnTo>
                    <a:lnTo>
                      <a:pt x="70" y="8"/>
                    </a:lnTo>
                    <a:lnTo>
                      <a:pt x="60" y="4"/>
                    </a:lnTo>
                    <a:lnTo>
                      <a:pt x="52" y="2"/>
                    </a:lnTo>
                    <a:lnTo>
                      <a:pt x="42" y="0"/>
                    </a:lnTo>
                    <a:lnTo>
                      <a:pt x="32" y="2"/>
                    </a:lnTo>
                    <a:lnTo>
                      <a:pt x="24" y="6"/>
                    </a:lnTo>
                    <a:lnTo>
                      <a:pt x="24" y="6"/>
                    </a:lnTo>
                    <a:lnTo>
                      <a:pt x="16" y="12"/>
                    </a:lnTo>
                    <a:lnTo>
                      <a:pt x="10" y="20"/>
                    </a:lnTo>
                    <a:lnTo>
                      <a:pt x="4" y="28"/>
                    </a:lnTo>
                    <a:lnTo>
                      <a:pt x="2" y="38"/>
                    </a:lnTo>
                    <a:lnTo>
                      <a:pt x="0" y="48"/>
                    </a:lnTo>
                    <a:lnTo>
                      <a:pt x="2" y="58"/>
                    </a:lnTo>
                    <a:lnTo>
                      <a:pt x="4" y="68"/>
                    </a:lnTo>
                    <a:lnTo>
                      <a:pt x="8" y="78"/>
                    </a:lnTo>
                    <a:lnTo>
                      <a:pt x="8" y="78"/>
                    </a:lnTo>
                    <a:lnTo>
                      <a:pt x="18" y="90"/>
                    </a:lnTo>
                    <a:lnTo>
                      <a:pt x="28" y="98"/>
                    </a:lnTo>
                    <a:lnTo>
                      <a:pt x="28"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4" name="Freeform 93"/>
              <p:cNvSpPr>
                <a:spLocks/>
              </p:cNvSpPr>
              <p:nvPr/>
            </p:nvSpPr>
            <p:spPr bwMode="auto">
              <a:xfrm>
                <a:off x="5014913" y="3484563"/>
                <a:ext cx="57150" cy="82550"/>
              </a:xfrm>
              <a:custGeom>
                <a:avLst/>
                <a:gdLst>
                  <a:gd name="T0" fmla="*/ 36 w 36"/>
                  <a:gd name="T1" fmla="*/ 24 h 52"/>
                  <a:gd name="T2" fmla="*/ 36 w 36"/>
                  <a:gd name="T3" fmla="*/ 24 h 52"/>
                  <a:gd name="T4" fmla="*/ 32 w 36"/>
                  <a:gd name="T5" fmla="*/ 14 h 52"/>
                  <a:gd name="T6" fmla="*/ 28 w 36"/>
                  <a:gd name="T7" fmla="*/ 6 h 52"/>
                  <a:gd name="T8" fmla="*/ 22 w 36"/>
                  <a:gd name="T9" fmla="*/ 0 h 52"/>
                  <a:gd name="T10" fmla="*/ 14 w 36"/>
                  <a:gd name="T11" fmla="*/ 0 h 52"/>
                  <a:gd name="T12" fmla="*/ 14 w 36"/>
                  <a:gd name="T13" fmla="*/ 0 h 52"/>
                  <a:gd name="T14" fmla="*/ 8 w 36"/>
                  <a:gd name="T15" fmla="*/ 2 h 52"/>
                  <a:gd name="T16" fmla="*/ 2 w 36"/>
                  <a:gd name="T17" fmla="*/ 8 h 52"/>
                  <a:gd name="T18" fmla="*/ 0 w 36"/>
                  <a:gd name="T19" fmla="*/ 18 h 52"/>
                  <a:gd name="T20" fmla="*/ 0 w 36"/>
                  <a:gd name="T21" fmla="*/ 28 h 52"/>
                  <a:gd name="T22" fmla="*/ 0 w 36"/>
                  <a:gd name="T23" fmla="*/ 28 h 52"/>
                  <a:gd name="T24" fmla="*/ 2 w 36"/>
                  <a:gd name="T25" fmla="*/ 38 h 52"/>
                  <a:gd name="T26" fmla="*/ 8 w 36"/>
                  <a:gd name="T27" fmla="*/ 46 h 52"/>
                  <a:gd name="T28" fmla="*/ 14 w 36"/>
                  <a:gd name="T29" fmla="*/ 52 h 52"/>
                  <a:gd name="T30" fmla="*/ 22 w 36"/>
                  <a:gd name="T31" fmla="*/ 52 h 52"/>
                  <a:gd name="T32" fmla="*/ 22 w 36"/>
                  <a:gd name="T33" fmla="*/ 52 h 52"/>
                  <a:gd name="T34" fmla="*/ 28 w 36"/>
                  <a:gd name="T35" fmla="*/ 50 h 52"/>
                  <a:gd name="T36" fmla="*/ 32 w 36"/>
                  <a:gd name="T37" fmla="*/ 44 h 52"/>
                  <a:gd name="T38" fmla="*/ 36 w 36"/>
                  <a:gd name="T39" fmla="*/ 34 h 52"/>
                  <a:gd name="T40" fmla="*/ 36 w 36"/>
                  <a:gd name="T41" fmla="*/ 24 h 52"/>
                  <a:gd name="T42" fmla="*/ 36 w 36"/>
                  <a:gd name="T43"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2">
                    <a:moveTo>
                      <a:pt x="36" y="24"/>
                    </a:moveTo>
                    <a:lnTo>
                      <a:pt x="36" y="24"/>
                    </a:lnTo>
                    <a:lnTo>
                      <a:pt x="32" y="14"/>
                    </a:lnTo>
                    <a:lnTo>
                      <a:pt x="28" y="6"/>
                    </a:lnTo>
                    <a:lnTo>
                      <a:pt x="22" y="0"/>
                    </a:lnTo>
                    <a:lnTo>
                      <a:pt x="14" y="0"/>
                    </a:lnTo>
                    <a:lnTo>
                      <a:pt x="14" y="0"/>
                    </a:lnTo>
                    <a:lnTo>
                      <a:pt x="8" y="2"/>
                    </a:lnTo>
                    <a:lnTo>
                      <a:pt x="2" y="8"/>
                    </a:lnTo>
                    <a:lnTo>
                      <a:pt x="0" y="18"/>
                    </a:lnTo>
                    <a:lnTo>
                      <a:pt x="0" y="28"/>
                    </a:lnTo>
                    <a:lnTo>
                      <a:pt x="0" y="28"/>
                    </a:lnTo>
                    <a:lnTo>
                      <a:pt x="2" y="38"/>
                    </a:lnTo>
                    <a:lnTo>
                      <a:pt x="8" y="46"/>
                    </a:lnTo>
                    <a:lnTo>
                      <a:pt x="14" y="52"/>
                    </a:lnTo>
                    <a:lnTo>
                      <a:pt x="22" y="52"/>
                    </a:lnTo>
                    <a:lnTo>
                      <a:pt x="22" y="52"/>
                    </a:lnTo>
                    <a:lnTo>
                      <a:pt x="28" y="50"/>
                    </a:lnTo>
                    <a:lnTo>
                      <a:pt x="32" y="44"/>
                    </a:lnTo>
                    <a:lnTo>
                      <a:pt x="36" y="34"/>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5" name="Freeform 94"/>
              <p:cNvSpPr>
                <a:spLocks/>
              </p:cNvSpPr>
              <p:nvPr/>
            </p:nvSpPr>
            <p:spPr bwMode="auto">
              <a:xfrm>
                <a:off x="5446713" y="3440113"/>
                <a:ext cx="57150" cy="85725"/>
              </a:xfrm>
              <a:custGeom>
                <a:avLst/>
                <a:gdLst>
                  <a:gd name="T0" fmla="*/ 36 w 36"/>
                  <a:gd name="T1" fmla="*/ 24 h 54"/>
                  <a:gd name="T2" fmla="*/ 36 w 36"/>
                  <a:gd name="T3" fmla="*/ 24 h 54"/>
                  <a:gd name="T4" fmla="*/ 32 w 36"/>
                  <a:gd name="T5" fmla="*/ 14 h 54"/>
                  <a:gd name="T6" fmla="*/ 28 w 36"/>
                  <a:gd name="T7" fmla="*/ 6 h 54"/>
                  <a:gd name="T8" fmla="*/ 20 w 36"/>
                  <a:gd name="T9" fmla="*/ 2 h 54"/>
                  <a:gd name="T10" fmla="*/ 14 w 36"/>
                  <a:gd name="T11" fmla="*/ 0 h 54"/>
                  <a:gd name="T12" fmla="*/ 14 w 36"/>
                  <a:gd name="T13" fmla="*/ 0 h 54"/>
                  <a:gd name="T14" fmla="*/ 8 w 36"/>
                  <a:gd name="T15" fmla="*/ 4 h 54"/>
                  <a:gd name="T16" fmla="*/ 2 w 36"/>
                  <a:gd name="T17" fmla="*/ 10 h 54"/>
                  <a:gd name="T18" fmla="*/ 0 w 36"/>
                  <a:gd name="T19" fmla="*/ 18 h 54"/>
                  <a:gd name="T20" fmla="*/ 0 w 36"/>
                  <a:gd name="T21" fmla="*/ 30 h 54"/>
                  <a:gd name="T22" fmla="*/ 0 w 36"/>
                  <a:gd name="T23" fmla="*/ 30 h 54"/>
                  <a:gd name="T24" fmla="*/ 2 w 36"/>
                  <a:gd name="T25" fmla="*/ 40 h 54"/>
                  <a:gd name="T26" fmla="*/ 8 w 36"/>
                  <a:gd name="T27" fmla="*/ 48 h 54"/>
                  <a:gd name="T28" fmla="*/ 14 w 36"/>
                  <a:gd name="T29" fmla="*/ 52 h 54"/>
                  <a:gd name="T30" fmla="*/ 20 w 36"/>
                  <a:gd name="T31" fmla="*/ 54 h 54"/>
                  <a:gd name="T32" fmla="*/ 20 w 36"/>
                  <a:gd name="T33" fmla="*/ 54 h 54"/>
                  <a:gd name="T34" fmla="*/ 28 w 36"/>
                  <a:gd name="T35" fmla="*/ 50 h 54"/>
                  <a:gd name="T36" fmla="*/ 32 w 36"/>
                  <a:gd name="T37" fmla="*/ 44 h 54"/>
                  <a:gd name="T38" fmla="*/ 36 w 36"/>
                  <a:gd name="T39" fmla="*/ 36 h 54"/>
                  <a:gd name="T40" fmla="*/ 36 w 36"/>
                  <a:gd name="T41" fmla="*/ 24 h 54"/>
                  <a:gd name="T42" fmla="*/ 36 w 36"/>
                  <a:gd name="T43" fmla="*/ 2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54">
                    <a:moveTo>
                      <a:pt x="36" y="24"/>
                    </a:moveTo>
                    <a:lnTo>
                      <a:pt x="36" y="24"/>
                    </a:lnTo>
                    <a:lnTo>
                      <a:pt x="32" y="14"/>
                    </a:lnTo>
                    <a:lnTo>
                      <a:pt x="28" y="6"/>
                    </a:lnTo>
                    <a:lnTo>
                      <a:pt x="20" y="2"/>
                    </a:lnTo>
                    <a:lnTo>
                      <a:pt x="14" y="0"/>
                    </a:lnTo>
                    <a:lnTo>
                      <a:pt x="14" y="0"/>
                    </a:lnTo>
                    <a:lnTo>
                      <a:pt x="8" y="4"/>
                    </a:lnTo>
                    <a:lnTo>
                      <a:pt x="2" y="10"/>
                    </a:lnTo>
                    <a:lnTo>
                      <a:pt x="0" y="18"/>
                    </a:lnTo>
                    <a:lnTo>
                      <a:pt x="0" y="30"/>
                    </a:lnTo>
                    <a:lnTo>
                      <a:pt x="0" y="30"/>
                    </a:lnTo>
                    <a:lnTo>
                      <a:pt x="2" y="40"/>
                    </a:lnTo>
                    <a:lnTo>
                      <a:pt x="8" y="48"/>
                    </a:lnTo>
                    <a:lnTo>
                      <a:pt x="14" y="52"/>
                    </a:lnTo>
                    <a:lnTo>
                      <a:pt x="20" y="54"/>
                    </a:lnTo>
                    <a:lnTo>
                      <a:pt x="20" y="54"/>
                    </a:lnTo>
                    <a:lnTo>
                      <a:pt x="28" y="50"/>
                    </a:lnTo>
                    <a:lnTo>
                      <a:pt x="32" y="44"/>
                    </a:lnTo>
                    <a:lnTo>
                      <a:pt x="36" y="36"/>
                    </a:lnTo>
                    <a:lnTo>
                      <a:pt x="36" y="24"/>
                    </a:lnTo>
                    <a:lnTo>
                      <a:pt x="36"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6" name="Freeform 95"/>
              <p:cNvSpPr>
                <a:spLocks/>
              </p:cNvSpPr>
              <p:nvPr/>
            </p:nvSpPr>
            <p:spPr bwMode="auto">
              <a:xfrm>
                <a:off x="5103813" y="3814763"/>
                <a:ext cx="82550" cy="19050"/>
              </a:xfrm>
              <a:custGeom>
                <a:avLst/>
                <a:gdLst>
                  <a:gd name="T0" fmla="*/ 24 w 52"/>
                  <a:gd name="T1" fmla="*/ 0 h 12"/>
                  <a:gd name="T2" fmla="*/ 52 w 52"/>
                  <a:gd name="T3" fmla="*/ 6 h 12"/>
                  <a:gd name="T4" fmla="*/ 22 w 52"/>
                  <a:gd name="T5" fmla="*/ 12 h 12"/>
                  <a:gd name="T6" fmla="*/ 0 w 52"/>
                  <a:gd name="T7" fmla="*/ 4 h 12"/>
                  <a:gd name="T8" fmla="*/ 24 w 52"/>
                  <a:gd name="T9" fmla="*/ 0 h 12"/>
                </a:gdLst>
                <a:ahLst/>
                <a:cxnLst>
                  <a:cxn ang="0">
                    <a:pos x="T0" y="T1"/>
                  </a:cxn>
                  <a:cxn ang="0">
                    <a:pos x="T2" y="T3"/>
                  </a:cxn>
                  <a:cxn ang="0">
                    <a:pos x="T4" y="T5"/>
                  </a:cxn>
                  <a:cxn ang="0">
                    <a:pos x="T6" y="T7"/>
                  </a:cxn>
                  <a:cxn ang="0">
                    <a:pos x="T8" y="T9"/>
                  </a:cxn>
                </a:cxnLst>
                <a:rect l="0" t="0" r="r" b="b"/>
                <a:pathLst>
                  <a:path w="52" h="12">
                    <a:moveTo>
                      <a:pt x="24" y="0"/>
                    </a:moveTo>
                    <a:lnTo>
                      <a:pt x="52" y="6"/>
                    </a:lnTo>
                    <a:lnTo>
                      <a:pt x="22" y="12"/>
                    </a:lnTo>
                    <a:lnTo>
                      <a:pt x="0" y="4"/>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7" name="Freeform 96"/>
              <p:cNvSpPr>
                <a:spLocks/>
              </p:cNvSpPr>
              <p:nvPr/>
            </p:nvSpPr>
            <p:spPr bwMode="auto">
              <a:xfrm>
                <a:off x="5119688" y="3643313"/>
                <a:ext cx="450850" cy="168275"/>
              </a:xfrm>
              <a:custGeom>
                <a:avLst/>
                <a:gdLst>
                  <a:gd name="T0" fmla="*/ 0 w 284"/>
                  <a:gd name="T1" fmla="*/ 14 h 106"/>
                  <a:gd name="T2" fmla="*/ 0 w 284"/>
                  <a:gd name="T3" fmla="*/ 14 h 106"/>
                  <a:gd name="T4" fmla="*/ 6 w 284"/>
                  <a:gd name="T5" fmla="*/ 24 h 106"/>
                  <a:gd name="T6" fmla="*/ 28 w 284"/>
                  <a:gd name="T7" fmla="*/ 44 h 106"/>
                  <a:gd name="T8" fmla="*/ 42 w 284"/>
                  <a:gd name="T9" fmla="*/ 58 h 106"/>
                  <a:gd name="T10" fmla="*/ 60 w 284"/>
                  <a:gd name="T11" fmla="*/ 72 h 106"/>
                  <a:gd name="T12" fmla="*/ 78 w 284"/>
                  <a:gd name="T13" fmla="*/ 84 h 106"/>
                  <a:gd name="T14" fmla="*/ 98 w 284"/>
                  <a:gd name="T15" fmla="*/ 94 h 106"/>
                  <a:gd name="T16" fmla="*/ 120 w 284"/>
                  <a:gd name="T17" fmla="*/ 102 h 106"/>
                  <a:gd name="T18" fmla="*/ 144 w 284"/>
                  <a:gd name="T19" fmla="*/ 106 h 106"/>
                  <a:gd name="T20" fmla="*/ 156 w 284"/>
                  <a:gd name="T21" fmla="*/ 106 h 106"/>
                  <a:gd name="T22" fmla="*/ 168 w 284"/>
                  <a:gd name="T23" fmla="*/ 106 h 106"/>
                  <a:gd name="T24" fmla="*/ 180 w 284"/>
                  <a:gd name="T25" fmla="*/ 104 h 106"/>
                  <a:gd name="T26" fmla="*/ 192 w 284"/>
                  <a:gd name="T27" fmla="*/ 100 h 106"/>
                  <a:gd name="T28" fmla="*/ 204 w 284"/>
                  <a:gd name="T29" fmla="*/ 94 h 106"/>
                  <a:gd name="T30" fmla="*/ 216 w 284"/>
                  <a:gd name="T31" fmla="*/ 86 h 106"/>
                  <a:gd name="T32" fmla="*/ 228 w 284"/>
                  <a:gd name="T33" fmla="*/ 78 h 106"/>
                  <a:gd name="T34" fmla="*/ 238 w 284"/>
                  <a:gd name="T35" fmla="*/ 66 h 106"/>
                  <a:gd name="T36" fmla="*/ 250 w 284"/>
                  <a:gd name="T37" fmla="*/ 54 h 106"/>
                  <a:gd name="T38" fmla="*/ 262 w 284"/>
                  <a:gd name="T39" fmla="*/ 38 h 106"/>
                  <a:gd name="T40" fmla="*/ 274 w 284"/>
                  <a:gd name="T41" fmla="*/ 20 h 106"/>
                  <a:gd name="T42" fmla="*/ 284 w 284"/>
                  <a:gd name="T43" fmla="*/ 0 h 106"/>
                  <a:gd name="T44" fmla="*/ 284 w 284"/>
                  <a:gd name="T45" fmla="*/ 0 h 106"/>
                  <a:gd name="T46" fmla="*/ 278 w 284"/>
                  <a:gd name="T47" fmla="*/ 4 h 106"/>
                  <a:gd name="T48" fmla="*/ 264 w 284"/>
                  <a:gd name="T49" fmla="*/ 12 h 106"/>
                  <a:gd name="T50" fmla="*/ 240 w 284"/>
                  <a:gd name="T51" fmla="*/ 24 h 106"/>
                  <a:gd name="T52" fmla="*/ 224 w 284"/>
                  <a:gd name="T53" fmla="*/ 30 h 106"/>
                  <a:gd name="T54" fmla="*/ 206 w 284"/>
                  <a:gd name="T55" fmla="*/ 36 h 106"/>
                  <a:gd name="T56" fmla="*/ 186 w 284"/>
                  <a:gd name="T57" fmla="*/ 40 h 106"/>
                  <a:gd name="T58" fmla="*/ 164 w 284"/>
                  <a:gd name="T59" fmla="*/ 44 h 106"/>
                  <a:gd name="T60" fmla="*/ 142 w 284"/>
                  <a:gd name="T61" fmla="*/ 46 h 106"/>
                  <a:gd name="T62" fmla="*/ 116 w 284"/>
                  <a:gd name="T63" fmla="*/ 46 h 106"/>
                  <a:gd name="T64" fmla="*/ 88 w 284"/>
                  <a:gd name="T65" fmla="*/ 42 h 106"/>
                  <a:gd name="T66" fmla="*/ 60 w 284"/>
                  <a:gd name="T67" fmla="*/ 36 h 106"/>
                  <a:gd name="T68" fmla="*/ 30 w 284"/>
                  <a:gd name="T69" fmla="*/ 28 h 106"/>
                  <a:gd name="T70" fmla="*/ 0 w 284"/>
                  <a:gd name="T71" fmla="*/ 14 h 106"/>
                  <a:gd name="T72" fmla="*/ 0 w 284"/>
                  <a:gd name="T73"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84" h="106">
                    <a:moveTo>
                      <a:pt x="0" y="14"/>
                    </a:moveTo>
                    <a:lnTo>
                      <a:pt x="0" y="14"/>
                    </a:lnTo>
                    <a:lnTo>
                      <a:pt x="6" y="24"/>
                    </a:lnTo>
                    <a:lnTo>
                      <a:pt x="28" y="44"/>
                    </a:lnTo>
                    <a:lnTo>
                      <a:pt x="42" y="58"/>
                    </a:lnTo>
                    <a:lnTo>
                      <a:pt x="60" y="72"/>
                    </a:lnTo>
                    <a:lnTo>
                      <a:pt x="78" y="84"/>
                    </a:lnTo>
                    <a:lnTo>
                      <a:pt x="98" y="94"/>
                    </a:lnTo>
                    <a:lnTo>
                      <a:pt x="120" y="102"/>
                    </a:lnTo>
                    <a:lnTo>
                      <a:pt x="144" y="106"/>
                    </a:lnTo>
                    <a:lnTo>
                      <a:pt x="156" y="106"/>
                    </a:lnTo>
                    <a:lnTo>
                      <a:pt x="168" y="106"/>
                    </a:lnTo>
                    <a:lnTo>
                      <a:pt x="180" y="104"/>
                    </a:lnTo>
                    <a:lnTo>
                      <a:pt x="192" y="100"/>
                    </a:lnTo>
                    <a:lnTo>
                      <a:pt x="204" y="94"/>
                    </a:lnTo>
                    <a:lnTo>
                      <a:pt x="216" y="86"/>
                    </a:lnTo>
                    <a:lnTo>
                      <a:pt x="228" y="78"/>
                    </a:lnTo>
                    <a:lnTo>
                      <a:pt x="238" y="66"/>
                    </a:lnTo>
                    <a:lnTo>
                      <a:pt x="250" y="54"/>
                    </a:lnTo>
                    <a:lnTo>
                      <a:pt x="262" y="38"/>
                    </a:lnTo>
                    <a:lnTo>
                      <a:pt x="274" y="20"/>
                    </a:lnTo>
                    <a:lnTo>
                      <a:pt x="284" y="0"/>
                    </a:lnTo>
                    <a:lnTo>
                      <a:pt x="284" y="0"/>
                    </a:lnTo>
                    <a:lnTo>
                      <a:pt x="278" y="4"/>
                    </a:lnTo>
                    <a:lnTo>
                      <a:pt x="264" y="12"/>
                    </a:lnTo>
                    <a:lnTo>
                      <a:pt x="240" y="24"/>
                    </a:lnTo>
                    <a:lnTo>
                      <a:pt x="224" y="30"/>
                    </a:lnTo>
                    <a:lnTo>
                      <a:pt x="206" y="36"/>
                    </a:lnTo>
                    <a:lnTo>
                      <a:pt x="186" y="40"/>
                    </a:lnTo>
                    <a:lnTo>
                      <a:pt x="164" y="44"/>
                    </a:lnTo>
                    <a:lnTo>
                      <a:pt x="142" y="46"/>
                    </a:lnTo>
                    <a:lnTo>
                      <a:pt x="116" y="46"/>
                    </a:lnTo>
                    <a:lnTo>
                      <a:pt x="88" y="42"/>
                    </a:lnTo>
                    <a:lnTo>
                      <a:pt x="60" y="36"/>
                    </a:lnTo>
                    <a:lnTo>
                      <a:pt x="30" y="28"/>
                    </a:lnTo>
                    <a:lnTo>
                      <a:pt x="0" y="14"/>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8" name="Freeform 97"/>
              <p:cNvSpPr>
                <a:spLocks/>
              </p:cNvSpPr>
              <p:nvPr/>
            </p:nvSpPr>
            <p:spPr bwMode="auto">
              <a:xfrm>
                <a:off x="4252913" y="3325813"/>
                <a:ext cx="250825" cy="431800"/>
              </a:xfrm>
              <a:custGeom>
                <a:avLst/>
                <a:gdLst>
                  <a:gd name="T0" fmla="*/ 14 w 158"/>
                  <a:gd name="T1" fmla="*/ 256 h 272"/>
                  <a:gd name="T2" fmla="*/ 14 w 158"/>
                  <a:gd name="T3" fmla="*/ 256 h 272"/>
                  <a:gd name="T4" fmla="*/ 10 w 158"/>
                  <a:gd name="T5" fmla="*/ 246 h 272"/>
                  <a:gd name="T6" fmla="*/ 6 w 158"/>
                  <a:gd name="T7" fmla="*/ 238 h 272"/>
                  <a:gd name="T8" fmla="*/ 2 w 158"/>
                  <a:gd name="T9" fmla="*/ 218 h 272"/>
                  <a:gd name="T10" fmla="*/ 2 w 158"/>
                  <a:gd name="T11" fmla="*/ 218 h 272"/>
                  <a:gd name="T12" fmla="*/ 2 w 158"/>
                  <a:gd name="T13" fmla="*/ 218 h 272"/>
                  <a:gd name="T14" fmla="*/ 0 w 158"/>
                  <a:gd name="T15" fmla="*/ 198 h 272"/>
                  <a:gd name="T16" fmla="*/ 0 w 158"/>
                  <a:gd name="T17" fmla="*/ 198 h 272"/>
                  <a:gd name="T18" fmla="*/ 0 w 158"/>
                  <a:gd name="T19" fmla="*/ 198 h 272"/>
                  <a:gd name="T20" fmla="*/ 2 w 158"/>
                  <a:gd name="T21" fmla="*/ 180 h 272"/>
                  <a:gd name="T22" fmla="*/ 4 w 158"/>
                  <a:gd name="T23" fmla="*/ 166 h 272"/>
                  <a:gd name="T24" fmla="*/ 8 w 158"/>
                  <a:gd name="T25" fmla="*/ 150 h 272"/>
                  <a:gd name="T26" fmla="*/ 14 w 158"/>
                  <a:gd name="T27" fmla="*/ 136 h 272"/>
                  <a:gd name="T28" fmla="*/ 22 w 158"/>
                  <a:gd name="T29" fmla="*/ 122 h 272"/>
                  <a:gd name="T30" fmla="*/ 30 w 158"/>
                  <a:gd name="T31" fmla="*/ 108 h 272"/>
                  <a:gd name="T32" fmla="*/ 50 w 158"/>
                  <a:gd name="T33" fmla="*/ 82 h 272"/>
                  <a:gd name="T34" fmla="*/ 72 w 158"/>
                  <a:gd name="T35" fmla="*/ 58 h 272"/>
                  <a:gd name="T36" fmla="*/ 96 w 158"/>
                  <a:gd name="T37" fmla="*/ 36 h 272"/>
                  <a:gd name="T38" fmla="*/ 122 w 158"/>
                  <a:gd name="T39" fmla="*/ 18 h 272"/>
                  <a:gd name="T40" fmla="*/ 148 w 158"/>
                  <a:gd name="T41" fmla="*/ 0 h 272"/>
                  <a:gd name="T42" fmla="*/ 148 w 158"/>
                  <a:gd name="T43" fmla="*/ 0 h 272"/>
                  <a:gd name="T44" fmla="*/ 158 w 158"/>
                  <a:gd name="T45" fmla="*/ 12 h 272"/>
                  <a:gd name="T46" fmla="*/ 158 w 158"/>
                  <a:gd name="T47" fmla="*/ 12 h 272"/>
                  <a:gd name="T48" fmla="*/ 134 w 158"/>
                  <a:gd name="T49" fmla="*/ 30 h 272"/>
                  <a:gd name="T50" fmla="*/ 108 w 158"/>
                  <a:gd name="T51" fmla="*/ 50 h 272"/>
                  <a:gd name="T52" fmla="*/ 84 w 158"/>
                  <a:gd name="T53" fmla="*/ 70 h 272"/>
                  <a:gd name="T54" fmla="*/ 64 w 158"/>
                  <a:gd name="T55" fmla="*/ 92 h 272"/>
                  <a:gd name="T56" fmla="*/ 46 w 158"/>
                  <a:gd name="T57" fmla="*/ 116 h 272"/>
                  <a:gd name="T58" fmla="*/ 38 w 158"/>
                  <a:gd name="T59" fmla="*/ 128 h 272"/>
                  <a:gd name="T60" fmla="*/ 32 w 158"/>
                  <a:gd name="T61" fmla="*/ 142 h 272"/>
                  <a:gd name="T62" fmla="*/ 26 w 158"/>
                  <a:gd name="T63" fmla="*/ 154 h 272"/>
                  <a:gd name="T64" fmla="*/ 22 w 158"/>
                  <a:gd name="T65" fmla="*/ 168 h 272"/>
                  <a:gd name="T66" fmla="*/ 20 w 158"/>
                  <a:gd name="T67" fmla="*/ 182 h 272"/>
                  <a:gd name="T68" fmla="*/ 18 w 158"/>
                  <a:gd name="T69" fmla="*/ 198 h 272"/>
                  <a:gd name="T70" fmla="*/ 18 w 158"/>
                  <a:gd name="T71" fmla="*/ 198 h 272"/>
                  <a:gd name="T72" fmla="*/ 18 w 158"/>
                  <a:gd name="T73" fmla="*/ 198 h 272"/>
                  <a:gd name="T74" fmla="*/ 20 w 158"/>
                  <a:gd name="T75" fmla="*/ 216 h 272"/>
                  <a:gd name="T76" fmla="*/ 20 w 158"/>
                  <a:gd name="T77" fmla="*/ 216 h 272"/>
                  <a:gd name="T78" fmla="*/ 20 w 158"/>
                  <a:gd name="T79" fmla="*/ 216 h 272"/>
                  <a:gd name="T80" fmla="*/ 22 w 158"/>
                  <a:gd name="T81" fmla="*/ 232 h 272"/>
                  <a:gd name="T82" fmla="*/ 26 w 158"/>
                  <a:gd name="T83" fmla="*/ 240 h 272"/>
                  <a:gd name="T84" fmla="*/ 30 w 158"/>
                  <a:gd name="T85" fmla="*/ 246 h 272"/>
                  <a:gd name="T86" fmla="*/ 30 w 158"/>
                  <a:gd name="T87" fmla="*/ 246 h 272"/>
                  <a:gd name="T88" fmla="*/ 30 w 158"/>
                  <a:gd name="T89" fmla="*/ 246 h 272"/>
                  <a:gd name="T90" fmla="*/ 34 w 158"/>
                  <a:gd name="T91" fmla="*/ 250 h 272"/>
                  <a:gd name="T92" fmla="*/ 38 w 158"/>
                  <a:gd name="T93" fmla="*/ 252 h 272"/>
                  <a:gd name="T94" fmla="*/ 46 w 158"/>
                  <a:gd name="T95" fmla="*/ 254 h 272"/>
                  <a:gd name="T96" fmla="*/ 54 w 158"/>
                  <a:gd name="T97" fmla="*/ 256 h 272"/>
                  <a:gd name="T98" fmla="*/ 54 w 158"/>
                  <a:gd name="T99" fmla="*/ 256 h 272"/>
                  <a:gd name="T100" fmla="*/ 54 w 158"/>
                  <a:gd name="T101" fmla="*/ 256 h 272"/>
                  <a:gd name="T102" fmla="*/ 52 w 158"/>
                  <a:gd name="T103" fmla="*/ 272 h 272"/>
                  <a:gd name="T104" fmla="*/ 52 w 158"/>
                  <a:gd name="T105" fmla="*/ 272 h 272"/>
                  <a:gd name="T106" fmla="*/ 40 w 158"/>
                  <a:gd name="T107" fmla="*/ 272 h 272"/>
                  <a:gd name="T108" fmla="*/ 30 w 158"/>
                  <a:gd name="T109" fmla="*/ 268 h 272"/>
                  <a:gd name="T110" fmla="*/ 22 w 158"/>
                  <a:gd name="T111" fmla="*/ 262 h 272"/>
                  <a:gd name="T112" fmla="*/ 14 w 158"/>
                  <a:gd name="T113" fmla="*/ 256 h 272"/>
                  <a:gd name="T114" fmla="*/ 14 w 158"/>
                  <a:gd name="T115"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272">
                    <a:moveTo>
                      <a:pt x="14" y="256"/>
                    </a:moveTo>
                    <a:lnTo>
                      <a:pt x="14" y="256"/>
                    </a:lnTo>
                    <a:lnTo>
                      <a:pt x="10" y="246"/>
                    </a:lnTo>
                    <a:lnTo>
                      <a:pt x="6" y="238"/>
                    </a:lnTo>
                    <a:lnTo>
                      <a:pt x="2" y="218"/>
                    </a:lnTo>
                    <a:lnTo>
                      <a:pt x="2" y="218"/>
                    </a:lnTo>
                    <a:lnTo>
                      <a:pt x="2" y="218"/>
                    </a:lnTo>
                    <a:lnTo>
                      <a:pt x="0" y="198"/>
                    </a:lnTo>
                    <a:lnTo>
                      <a:pt x="0" y="198"/>
                    </a:lnTo>
                    <a:lnTo>
                      <a:pt x="0" y="198"/>
                    </a:lnTo>
                    <a:lnTo>
                      <a:pt x="2" y="180"/>
                    </a:lnTo>
                    <a:lnTo>
                      <a:pt x="4" y="166"/>
                    </a:lnTo>
                    <a:lnTo>
                      <a:pt x="8" y="150"/>
                    </a:lnTo>
                    <a:lnTo>
                      <a:pt x="14" y="136"/>
                    </a:lnTo>
                    <a:lnTo>
                      <a:pt x="22" y="122"/>
                    </a:lnTo>
                    <a:lnTo>
                      <a:pt x="30" y="108"/>
                    </a:lnTo>
                    <a:lnTo>
                      <a:pt x="50" y="82"/>
                    </a:lnTo>
                    <a:lnTo>
                      <a:pt x="72" y="58"/>
                    </a:lnTo>
                    <a:lnTo>
                      <a:pt x="96" y="36"/>
                    </a:lnTo>
                    <a:lnTo>
                      <a:pt x="122" y="18"/>
                    </a:lnTo>
                    <a:lnTo>
                      <a:pt x="148" y="0"/>
                    </a:lnTo>
                    <a:lnTo>
                      <a:pt x="148" y="0"/>
                    </a:lnTo>
                    <a:lnTo>
                      <a:pt x="158" y="12"/>
                    </a:lnTo>
                    <a:lnTo>
                      <a:pt x="158" y="12"/>
                    </a:lnTo>
                    <a:lnTo>
                      <a:pt x="134" y="30"/>
                    </a:lnTo>
                    <a:lnTo>
                      <a:pt x="108" y="50"/>
                    </a:lnTo>
                    <a:lnTo>
                      <a:pt x="84" y="70"/>
                    </a:lnTo>
                    <a:lnTo>
                      <a:pt x="64" y="92"/>
                    </a:lnTo>
                    <a:lnTo>
                      <a:pt x="46" y="116"/>
                    </a:lnTo>
                    <a:lnTo>
                      <a:pt x="38" y="128"/>
                    </a:lnTo>
                    <a:lnTo>
                      <a:pt x="32" y="142"/>
                    </a:lnTo>
                    <a:lnTo>
                      <a:pt x="26" y="154"/>
                    </a:lnTo>
                    <a:lnTo>
                      <a:pt x="22" y="168"/>
                    </a:lnTo>
                    <a:lnTo>
                      <a:pt x="20" y="182"/>
                    </a:lnTo>
                    <a:lnTo>
                      <a:pt x="18" y="198"/>
                    </a:lnTo>
                    <a:lnTo>
                      <a:pt x="18" y="198"/>
                    </a:lnTo>
                    <a:lnTo>
                      <a:pt x="18" y="198"/>
                    </a:lnTo>
                    <a:lnTo>
                      <a:pt x="20" y="216"/>
                    </a:lnTo>
                    <a:lnTo>
                      <a:pt x="20" y="216"/>
                    </a:lnTo>
                    <a:lnTo>
                      <a:pt x="20" y="216"/>
                    </a:lnTo>
                    <a:lnTo>
                      <a:pt x="22" y="232"/>
                    </a:lnTo>
                    <a:lnTo>
                      <a:pt x="26" y="240"/>
                    </a:lnTo>
                    <a:lnTo>
                      <a:pt x="30" y="246"/>
                    </a:lnTo>
                    <a:lnTo>
                      <a:pt x="30" y="246"/>
                    </a:lnTo>
                    <a:lnTo>
                      <a:pt x="30" y="246"/>
                    </a:lnTo>
                    <a:lnTo>
                      <a:pt x="34" y="250"/>
                    </a:lnTo>
                    <a:lnTo>
                      <a:pt x="38" y="252"/>
                    </a:lnTo>
                    <a:lnTo>
                      <a:pt x="46" y="254"/>
                    </a:lnTo>
                    <a:lnTo>
                      <a:pt x="54" y="256"/>
                    </a:lnTo>
                    <a:lnTo>
                      <a:pt x="54" y="256"/>
                    </a:lnTo>
                    <a:lnTo>
                      <a:pt x="54" y="256"/>
                    </a:lnTo>
                    <a:lnTo>
                      <a:pt x="52" y="272"/>
                    </a:lnTo>
                    <a:lnTo>
                      <a:pt x="52" y="272"/>
                    </a:lnTo>
                    <a:lnTo>
                      <a:pt x="40" y="272"/>
                    </a:lnTo>
                    <a:lnTo>
                      <a:pt x="30" y="268"/>
                    </a:lnTo>
                    <a:lnTo>
                      <a:pt x="22" y="262"/>
                    </a:lnTo>
                    <a:lnTo>
                      <a:pt x="14" y="256"/>
                    </a:lnTo>
                    <a:lnTo>
                      <a:pt x="14" y="25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9" name="Freeform 98"/>
              <p:cNvSpPr>
                <a:spLocks noEditPoints="1"/>
              </p:cNvSpPr>
              <p:nvPr/>
            </p:nvSpPr>
            <p:spPr bwMode="auto">
              <a:xfrm>
                <a:off x="4278313" y="3024188"/>
                <a:ext cx="498475" cy="479425"/>
              </a:xfrm>
              <a:custGeom>
                <a:avLst/>
                <a:gdLst>
                  <a:gd name="T0" fmla="*/ 294 w 314"/>
                  <a:gd name="T1" fmla="*/ 94 h 302"/>
                  <a:gd name="T2" fmla="*/ 272 w 314"/>
                  <a:gd name="T3" fmla="*/ 86 h 302"/>
                  <a:gd name="T4" fmla="*/ 240 w 314"/>
                  <a:gd name="T5" fmla="*/ 92 h 302"/>
                  <a:gd name="T6" fmla="*/ 252 w 314"/>
                  <a:gd name="T7" fmla="*/ 64 h 302"/>
                  <a:gd name="T8" fmla="*/ 250 w 314"/>
                  <a:gd name="T9" fmla="*/ 40 h 302"/>
                  <a:gd name="T10" fmla="*/ 230 w 314"/>
                  <a:gd name="T11" fmla="*/ 10 h 302"/>
                  <a:gd name="T12" fmla="*/ 200 w 314"/>
                  <a:gd name="T13" fmla="*/ 0 h 302"/>
                  <a:gd name="T14" fmla="*/ 178 w 314"/>
                  <a:gd name="T15" fmla="*/ 6 h 302"/>
                  <a:gd name="T16" fmla="*/ 160 w 314"/>
                  <a:gd name="T17" fmla="*/ 28 h 302"/>
                  <a:gd name="T18" fmla="*/ 150 w 314"/>
                  <a:gd name="T19" fmla="*/ 68 h 302"/>
                  <a:gd name="T20" fmla="*/ 120 w 314"/>
                  <a:gd name="T21" fmla="*/ 30 h 302"/>
                  <a:gd name="T22" fmla="*/ 106 w 314"/>
                  <a:gd name="T23" fmla="*/ 24 h 302"/>
                  <a:gd name="T24" fmla="*/ 70 w 314"/>
                  <a:gd name="T25" fmla="*/ 30 h 302"/>
                  <a:gd name="T26" fmla="*/ 46 w 314"/>
                  <a:gd name="T27" fmla="*/ 52 h 302"/>
                  <a:gd name="T28" fmla="*/ 40 w 314"/>
                  <a:gd name="T29" fmla="*/ 76 h 302"/>
                  <a:gd name="T30" fmla="*/ 48 w 314"/>
                  <a:gd name="T31" fmla="*/ 102 h 302"/>
                  <a:gd name="T32" fmla="*/ 82 w 314"/>
                  <a:gd name="T33" fmla="*/ 128 h 302"/>
                  <a:gd name="T34" fmla="*/ 42 w 314"/>
                  <a:gd name="T35" fmla="*/ 130 h 302"/>
                  <a:gd name="T36" fmla="*/ 18 w 314"/>
                  <a:gd name="T37" fmla="*/ 142 h 302"/>
                  <a:gd name="T38" fmla="*/ 6 w 314"/>
                  <a:gd name="T39" fmla="*/ 160 h 302"/>
                  <a:gd name="T40" fmla="*/ 0 w 314"/>
                  <a:gd name="T41" fmla="*/ 196 h 302"/>
                  <a:gd name="T42" fmla="*/ 14 w 314"/>
                  <a:gd name="T43" fmla="*/ 226 h 302"/>
                  <a:gd name="T44" fmla="*/ 32 w 314"/>
                  <a:gd name="T45" fmla="*/ 238 h 302"/>
                  <a:gd name="T46" fmla="*/ 58 w 314"/>
                  <a:gd name="T47" fmla="*/ 236 h 302"/>
                  <a:gd name="T48" fmla="*/ 88 w 314"/>
                  <a:gd name="T49" fmla="*/ 218 h 302"/>
                  <a:gd name="T50" fmla="*/ 84 w 314"/>
                  <a:gd name="T51" fmla="*/ 248 h 302"/>
                  <a:gd name="T52" fmla="*/ 90 w 314"/>
                  <a:gd name="T53" fmla="*/ 270 h 302"/>
                  <a:gd name="T54" fmla="*/ 114 w 314"/>
                  <a:gd name="T55" fmla="*/ 296 h 302"/>
                  <a:gd name="T56" fmla="*/ 146 w 314"/>
                  <a:gd name="T57" fmla="*/ 300 h 302"/>
                  <a:gd name="T58" fmla="*/ 168 w 314"/>
                  <a:gd name="T59" fmla="*/ 288 h 302"/>
                  <a:gd name="T60" fmla="*/ 182 w 314"/>
                  <a:gd name="T61" fmla="*/ 256 h 302"/>
                  <a:gd name="T62" fmla="*/ 196 w 314"/>
                  <a:gd name="T63" fmla="*/ 276 h 302"/>
                  <a:gd name="T64" fmla="*/ 216 w 314"/>
                  <a:gd name="T65" fmla="*/ 286 h 302"/>
                  <a:gd name="T66" fmla="*/ 250 w 314"/>
                  <a:gd name="T67" fmla="*/ 284 h 302"/>
                  <a:gd name="T68" fmla="*/ 274 w 314"/>
                  <a:gd name="T69" fmla="*/ 262 h 302"/>
                  <a:gd name="T70" fmla="*/ 280 w 314"/>
                  <a:gd name="T71" fmla="*/ 242 h 302"/>
                  <a:gd name="T72" fmla="*/ 278 w 314"/>
                  <a:gd name="T73" fmla="*/ 220 h 302"/>
                  <a:gd name="T74" fmla="*/ 260 w 314"/>
                  <a:gd name="T75" fmla="*/ 194 h 302"/>
                  <a:gd name="T76" fmla="*/ 290 w 314"/>
                  <a:gd name="T77" fmla="*/ 184 h 302"/>
                  <a:gd name="T78" fmla="*/ 306 w 314"/>
                  <a:gd name="T79" fmla="*/ 166 h 302"/>
                  <a:gd name="T80" fmla="*/ 314 w 314"/>
                  <a:gd name="T81" fmla="*/ 132 h 302"/>
                  <a:gd name="T82" fmla="*/ 300 w 314"/>
                  <a:gd name="T83" fmla="*/ 100 h 302"/>
                  <a:gd name="T84" fmla="*/ 174 w 314"/>
                  <a:gd name="T85" fmla="*/ 166 h 302"/>
                  <a:gd name="T86" fmla="*/ 178 w 314"/>
                  <a:gd name="T87" fmla="*/ 154 h 302"/>
                  <a:gd name="T88" fmla="*/ 174 w 314"/>
                  <a:gd name="T89" fmla="*/ 172 h 302"/>
                  <a:gd name="T90" fmla="*/ 174 w 314"/>
                  <a:gd name="T91" fmla="*/ 166 h 302"/>
                  <a:gd name="T92" fmla="*/ 146 w 314"/>
                  <a:gd name="T93" fmla="*/ 156 h 302"/>
                  <a:gd name="T94" fmla="*/ 130 w 314"/>
                  <a:gd name="T95" fmla="*/ 146 h 302"/>
                  <a:gd name="T96" fmla="*/ 142 w 314"/>
                  <a:gd name="T97" fmla="*/ 150 h 302"/>
                  <a:gd name="T98" fmla="*/ 166 w 314"/>
                  <a:gd name="T99" fmla="*/ 144 h 302"/>
                  <a:gd name="T100" fmla="*/ 166 w 314"/>
                  <a:gd name="T101" fmla="*/ 14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4" h="302">
                    <a:moveTo>
                      <a:pt x="300" y="100"/>
                    </a:moveTo>
                    <a:lnTo>
                      <a:pt x="300" y="100"/>
                    </a:lnTo>
                    <a:lnTo>
                      <a:pt x="294" y="94"/>
                    </a:lnTo>
                    <a:lnTo>
                      <a:pt x="286" y="90"/>
                    </a:lnTo>
                    <a:lnTo>
                      <a:pt x="280" y="88"/>
                    </a:lnTo>
                    <a:lnTo>
                      <a:pt x="272" y="86"/>
                    </a:lnTo>
                    <a:lnTo>
                      <a:pt x="256" y="88"/>
                    </a:lnTo>
                    <a:lnTo>
                      <a:pt x="240" y="92"/>
                    </a:lnTo>
                    <a:lnTo>
                      <a:pt x="240" y="92"/>
                    </a:lnTo>
                    <a:lnTo>
                      <a:pt x="246" y="82"/>
                    </a:lnTo>
                    <a:lnTo>
                      <a:pt x="250" y="74"/>
                    </a:lnTo>
                    <a:lnTo>
                      <a:pt x="252" y="64"/>
                    </a:lnTo>
                    <a:lnTo>
                      <a:pt x="252" y="54"/>
                    </a:lnTo>
                    <a:lnTo>
                      <a:pt x="252" y="54"/>
                    </a:lnTo>
                    <a:lnTo>
                      <a:pt x="250" y="40"/>
                    </a:lnTo>
                    <a:lnTo>
                      <a:pt x="244" y="28"/>
                    </a:lnTo>
                    <a:lnTo>
                      <a:pt x="238" y="18"/>
                    </a:lnTo>
                    <a:lnTo>
                      <a:pt x="230" y="10"/>
                    </a:lnTo>
                    <a:lnTo>
                      <a:pt x="220" y="4"/>
                    </a:lnTo>
                    <a:lnTo>
                      <a:pt x="210" y="0"/>
                    </a:lnTo>
                    <a:lnTo>
                      <a:pt x="200" y="0"/>
                    </a:lnTo>
                    <a:lnTo>
                      <a:pt x="188" y="2"/>
                    </a:lnTo>
                    <a:lnTo>
                      <a:pt x="188" y="2"/>
                    </a:lnTo>
                    <a:lnTo>
                      <a:pt x="178" y="6"/>
                    </a:lnTo>
                    <a:lnTo>
                      <a:pt x="170" y="12"/>
                    </a:lnTo>
                    <a:lnTo>
                      <a:pt x="164" y="20"/>
                    </a:lnTo>
                    <a:lnTo>
                      <a:pt x="160" y="28"/>
                    </a:lnTo>
                    <a:lnTo>
                      <a:pt x="154" y="48"/>
                    </a:lnTo>
                    <a:lnTo>
                      <a:pt x="150" y="68"/>
                    </a:lnTo>
                    <a:lnTo>
                      <a:pt x="150" y="68"/>
                    </a:lnTo>
                    <a:lnTo>
                      <a:pt x="142" y="52"/>
                    </a:lnTo>
                    <a:lnTo>
                      <a:pt x="132" y="40"/>
                    </a:lnTo>
                    <a:lnTo>
                      <a:pt x="120" y="30"/>
                    </a:lnTo>
                    <a:lnTo>
                      <a:pt x="112" y="26"/>
                    </a:lnTo>
                    <a:lnTo>
                      <a:pt x="106" y="24"/>
                    </a:lnTo>
                    <a:lnTo>
                      <a:pt x="106" y="24"/>
                    </a:lnTo>
                    <a:lnTo>
                      <a:pt x="94" y="24"/>
                    </a:lnTo>
                    <a:lnTo>
                      <a:pt x="82" y="26"/>
                    </a:lnTo>
                    <a:lnTo>
                      <a:pt x="70" y="30"/>
                    </a:lnTo>
                    <a:lnTo>
                      <a:pt x="60" y="36"/>
                    </a:lnTo>
                    <a:lnTo>
                      <a:pt x="52" y="44"/>
                    </a:lnTo>
                    <a:lnTo>
                      <a:pt x="46" y="52"/>
                    </a:lnTo>
                    <a:lnTo>
                      <a:pt x="42" y="64"/>
                    </a:lnTo>
                    <a:lnTo>
                      <a:pt x="40" y="76"/>
                    </a:lnTo>
                    <a:lnTo>
                      <a:pt x="40" y="76"/>
                    </a:lnTo>
                    <a:lnTo>
                      <a:pt x="42" y="86"/>
                    </a:lnTo>
                    <a:lnTo>
                      <a:pt x="44" y="94"/>
                    </a:lnTo>
                    <a:lnTo>
                      <a:pt x="48" y="102"/>
                    </a:lnTo>
                    <a:lnTo>
                      <a:pt x="54" y="108"/>
                    </a:lnTo>
                    <a:lnTo>
                      <a:pt x="66" y="120"/>
                    </a:lnTo>
                    <a:lnTo>
                      <a:pt x="82" y="128"/>
                    </a:lnTo>
                    <a:lnTo>
                      <a:pt x="82" y="128"/>
                    </a:lnTo>
                    <a:lnTo>
                      <a:pt x="62" y="128"/>
                    </a:lnTo>
                    <a:lnTo>
                      <a:pt x="42" y="130"/>
                    </a:lnTo>
                    <a:lnTo>
                      <a:pt x="34" y="132"/>
                    </a:lnTo>
                    <a:lnTo>
                      <a:pt x="24" y="136"/>
                    </a:lnTo>
                    <a:lnTo>
                      <a:pt x="18" y="142"/>
                    </a:lnTo>
                    <a:lnTo>
                      <a:pt x="12" y="148"/>
                    </a:lnTo>
                    <a:lnTo>
                      <a:pt x="12" y="148"/>
                    </a:lnTo>
                    <a:lnTo>
                      <a:pt x="6" y="160"/>
                    </a:lnTo>
                    <a:lnTo>
                      <a:pt x="2" y="172"/>
                    </a:lnTo>
                    <a:lnTo>
                      <a:pt x="0" y="184"/>
                    </a:lnTo>
                    <a:lnTo>
                      <a:pt x="0" y="196"/>
                    </a:lnTo>
                    <a:lnTo>
                      <a:pt x="2" y="208"/>
                    </a:lnTo>
                    <a:lnTo>
                      <a:pt x="6" y="218"/>
                    </a:lnTo>
                    <a:lnTo>
                      <a:pt x="14" y="226"/>
                    </a:lnTo>
                    <a:lnTo>
                      <a:pt x="24" y="234"/>
                    </a:lnTo>
                    <a:lnTo>
                      <a:pt x="24" y="234"/>
                    </a:lnTo>
                    <a:lnTo>
                      <a:pt x="32" y="238"/>
                    </a:lnTo>
                    <a:lnTo>
                      <a:pt x="42" y="238"/>
                    </a:lnTo>
                    <a:lnTo>
                      <a:pt x="50" y="238"/>
                    </a:lnTo>
                    <a:lnTo>
                      <a:pt x="58" y="236"/>
                    </a:lnTo>
                    <a:lnTo>
                      <a:pt x="74" y="228"/>
                    </a:lnTo>
                    <a:lnTo>
                      <a:pt x="88" y="218"/>
                    </a:lnTo>
                    <a:lnTo>
                      <a:pt x="88" y="218"/>
                    </a:lnTo>
                    <a:lnTo>
                      <a:pt x="86" y="228"/>
                    </a:lnTo>
                    <a:lnTo>
                      <a:pt x="84" y="238"/>
                    </a:lnTo>
                    <a:lnTo>
                      <a:pt x="84" y="248"/>
                    </a:lnTo>
                    <a:lnTo>
                      <a:pt x="86" y="258"/>
                    </a:lnTo>
                    <a:lnTo>
                      <a:pt x="86" y="258"/>
                    </a:lnTo>
                    <a:lnTo>
                      <a:pt x="90" y="270"/>
                    </a:lnTo>
                    <a:lnTo>
                      <a:pt x="96" y="280"/>
                    </a:lnTo>
                    <a:lnTo>
                      <a:pt x="106" y="288"/>
                    </a:lnTo>
                    <a:lnTo>
                      <a:pt x="114" y="296"/>
                    </a:lnTo>
                    <a:lnTo>
                      <a:pt x="124" y="300"/>
                    </a:lnTo>
                    <a:lnTo>
                      <a:pt x="136" y="302"/>
                    </a:lnTo>
                    <a:lnTo>
                      <a:pt x="146" y="300"/>
                    </a:lnTo>
                    <a:lnTo>
                      <a:pt x="158" y="296"/>
                    </a:lnTo>
                    <a:lnTo>
                      <a:pt x="158" y="296"/>
                    </a:lnTo>
                    <a:lnTo>
                      <a:pt x="168" y="288"/>
                    </a:lnTo>
                    <a:lnTo>
                      <a:pt x="174" y="278"/>
                    </a:lnTo>
                    <a:lnTo>
                      <a:pt x="180" y="268"/>
                    </a:lnTo>
                    <a:lnTo>
                      <a:pt x="182" y="256"/>
                    </a:lnTo>
                    <a:lnTo>
                      <a:pt x="182" y="256"/>
                    </a:lnTo>
                    <a:lnTo>
                      <a:pt x="192" y="270"/>
                    </a:lnTo>
                    <a:lnTo>
                      <a:pt x="196" y="276"/>
                    </a:lnTo>
                    <a:lnTo>
                      <a:pt x="204" y="280"/>
                    </a:lnTo>
                    <a:lnTo>
                      <a:pt x="204" y="280"/>
                    </a:lnTo>
                    <a:lnTo>
                      <a:pt x="216" y="286"/>
                    </a:lnTo>
                    <a:lnTo>
                      <a:pt x="228" y="288"/>
                    </a:lnTo>
                    <a:lnTo>
                      <a:pt x="238" y="286"/>
                    </a:lnTo>
                    <a:lnTo>
                      <a:pt x="250" y="284"/>
                    </a:lnTo>
                    <a:lnTo>
                      <a:pt x="260" y="280"/>
                    </a:lnTo>
                    <a:lnTo>
                      <a:pt x="268" y="272"/>
                    </a:lnTo>
                    <a:lnTo>
                      <a:pt x="274" y="262"/>
                    </a:lnTo>
                    <a:lnTo>
                      <a:pt x="280" y="250"/>
                    </a:lnTo>
                    <a:lnTo>
                      <a:pt x="280" y="250"/>
                    </a:lnTo>
                    <a:lnTo>
                      <a:pt x="280" y="242"/>
                    </a:lnTo>
                    <a:lnTo>
                      <a:pt x="280" y="234"/>
                    </a:lnTo>
                    <a:lnTo>
                      <a:pt x="280" y="226"/>
                    </a:lnTo>
                    <a:lnTo>
                      <a:pt x="278" y="220"/>
                    </a:lnTo>
                    <a:lnTo>
                      <a:pt x="270" y="206"/>
                    </a:lnTo>
                    <a:lnTo>
                      <a:pt x="260" y="194"/>
                    </a:lnTo>
                    <a:lnTo>
                      <a:pt x="260" y="194"/>
                    </a:lnTo>
                    <a:lnTo>
                      <a:pt x="276" y="192"/>
                    </a:lnTo>
                    <a:lnTo>
                      <a:pt x="282" y="188"/>
                    </a:lnTo>
                    <a:lnTo>
                      <a:pt x="290" y="184"/>
                    </a:lnTo>
                    <a:lnTo>
                      <a:pt x="290" y="184"/>
                    </a:lnTo>
                    <a:lnTo>
                      <a:pt x="298" y="176"/>
                    </a:lnTo>
                    <a:lnTo>
                      <a:pt x="306" y="166"/>
                    </a:lnTo>
                    <a:lnTo>
                      <a:pt x="312" y="154"/>
                    </a:lnTo>
                    <a:lnTo>
                      <a:pt x="314" y="144"/>
                    </a:lnTo>
                    <a:lnTo>
                      <a:pt x="314" y="132"/>
                    </a:lnTo>
                    <a:lnTo>
                      <a:pt x="312" y="120"/>
                    </a:lnTo>
                    <a:lnTo>
                      <a:pt x="308" y="110"/>
                    </a:lnTo>
                    <a:lnTo>
                      <a:pt x="300" y="100"/>
                    </a:lnTo>
                    <a:lnTo>
                      <a:pt x="300" y="100"/>
                    </a:lnTo>
                    <a:close/>
                    <a:moveTo>
                      <a:pt x="174" y="166"/>
                    </a:moveTo>
                    <a:lnTo>
                      <a:pt x="174" y="166"/>
                    </a:lnTo>
                    <a:lnTo>
                      <a:pt x="172" y="156"/>
                    </a:lnTo>
                    <a:lnTo>
                      <a:pt x="172" y="148"/>
                    </a:lnTo>
                    <a:lnTo>
                      <a:pt x="178" y="154"/>
                    </a:lnTo>
                    <a:lnTo>
                      <a:pt x="176" y="164"/>
                    </a:lnTo>
                    <a:lnTo>
                      <a:pt x="176" y="164"/>
                    </a:lnTo>
                    <a:lnTo>
                      <a:pt x="174" y="172"/>
                    </a:lnTo>
                    <a:lnTo>
                      <a:pt x="174" y="172"/>
                    </a:lnTo>
                    <a:lnTo>
                      <a:pt x="174" y="166"/>
                    </a:lnTo>
                    <a:lnTo>
                      <a:pt x="174" y="166"/>
                    </a:lnTo>
                    <a:close/>
                    <a:moveTo>
                      <a:pt x="150" y="152"/>
                    </a:moveTo>
                    <a:lnTo>
                      <a:pt x="146" y="156"/>
                    </a:lnTo>
                    <a:lnTo>
                      <a:pt x="146" y="156"/>
                    </a:lnTo>
                    <a:lnTo>
                      <a:pt x="144" y="152"/>
                    </a:lnTo>
                    <a:lnTo>
                      <a:pt x="140" y="150"/>
                    </a:lnTo>
                    <a:lnTo>
                      <a:pt x="130" y="146"/>
                    </a:lnTo>
                    <a:lnTo>
                      <a:pt x="130" y="146"/>
                    </a:lnTo>
                    <a:lnTo>
                      <a:pt x="142" y="150"/>
                    </a:lnTo>
                    <a:lnTo>
                      <a:pt x="142" y="150"/>
                    </a:lnTo>
                    <a:lnTo>
                      <a:pt x="150" y="152"/>
                    </a:lnTo>
                    <a:lnTo>
                      <a:pt x="150" y="152"/>
                    </a:lnTo>
                    <a:close/>
                    <a:moveTo>
                      <a:pt x="166" y="144"/>
                    </a:moveTo>
                    <a:lnTo>
                      <a:pt x="166" y="144"/>
                    </a:lnTo>
                    <a:lnTo>
                      <a:pt x="166" y="144"/>
                    </a:lnTo>
                    <a:lnTo>
                      <a:pt x="166" y="144"/>
                    </a:lnTo>
                    <a:lnTo>
                      <a:pt x="166" y="144"/>
                    </a:lnTo>
                    <a:lnTo>
                      <a:pt x="166" y="14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0" name="Freeform 99"/>
              <p:cNvSpPr>
                <a:spLocks/>
              </p:cNvSpPr>
              <p:nvPr/>
            </p:nvSpPr>
            <p:spPr bwMode="auto">
              <a:xfrm>
                <a:off x="4468813" y="3205163"/>
                <a:ext cx="136525" cy="136525"/>
              </a:xfrm>
              <a:custGeom>
                <a:avLst/>
                <a:gdLst>
                  <a:gd name="T0" fmla="*/ 86 w 86"/>
                  <a:gd name="T1" fmla="*/ 42 h 86"/>
                  <a:gd name="T2" fmla="*/ 86 w 86"/>
                  <a:gd name="T3" fmla="*/ 42 h 86"/>
                  <a:gd name="T4" fmla="*/ 86 w 86"/>
                  <a:gd name="T5" fmla="*/ 52 h 86"/>
                  <a:gd name="T6" fmla="*/ 82 w 86"/>
                  <a:gd name="T7" fmla="*/ 60 h 86"/>
                  <a:gd name="T8" fmla="*/ 78 w 86"/>
                  <a:gd name="T9" fmla="*/ 68 h 86"/>
                  <a:gd name="T10" fmla="*/ 74 w 86"/>
                  <a:gd name="T11" fmla="*/ 74 h 86"/>
                  <a:gd name="T12" fmla="*/ 68 w 86"/>
                  <a:gd name="T13" fmla="*/ 78 h 86"/>
                  <a:gd name="T14" fmla="*/ 60 w 86"/>
                  <a:gd name="T15" fmla="*/ 82 h 86"/>
                  <a:gd name="T16" fmla="*/ 52 w 86"/>
                  <a:gd name="T17" fmla="*/ 86 h 86"/>
                  <a:gd name="T18" fmla="*/ 44 w 86"/>
                  <a:gd name="T19" fmla="*/ 86 h 86"/>
                  <a:gd name="T20" fmla="*/ 44 w 86"/>
                  <a:gd name="T21" fmla="*/ 86 h 86"/>
                  <a:gd name="T22" fmla="*/ 34 w 86"/>
                  <a:gd name="T23" fmla="*/ 86 h 86"/>
                  <a:gd name="T24" fmla="*/ 26 w 86"/>
                  <a:gd name="T25" fmla="*/ 82 h 86"/>
                  <a:gd name="T26" fmla="*/ 18 w 86"/>
                  <a:gd name="T27" fmla="*/ 78 h 86"/>
                  <a:gd name="T28" fmla="*/ 12 w 86"/>
                  <a:gd name="T29" fmla="*/ 74 h 86"/>
                  <a:gd name="T30" fmla="*/ 8 w 86"/>
                  <a:gd name="T31" fmla="*/ 68 h 86"/>
                  <a:gd name="T32" fmla="*/ 4 w 86"/>
                  <a:gd name="T33" fmla="*/ 60 h 86"/>
                  <a:gd name="T34" fmla="*/ 0 w 86"/>
                  <a:gd name="T35" fmla="*/ 52 h 86"/>
                  <a:gd name="T36" fmla="*/ 0 w 86"/>
                  <a:gd name="T37" fmla="*/ 42 h 86"/>
                  <a:gd name="T38" fmla="*/ 0 w 86"/>
                  <a:gd name="T39" fmla="*/ 42 h 86"/>
                  <a:gd name="T40" fmla="*/ 0 w 86"/>
                  <a:gd name="T41" fmla="*/ 34 h 86"/>
                  <a:gd name="T42" fmla="*/ 4 w 86"/>
                  <a:gd name="T43" fmla="*/ 26 h 86"/>
                  <a:gd name="T44" fmla="*/ 8 w 86"/>
                  <a:gd name="T45" fmla="*/ 18 h 86"/>
                  <a:gd name="T46" fmla="*/ 12 w 86"/>
                  <a:gd name="T47" fmla="*/ 12 h 86"/>
                  <a:gd name="T48" fmla="*/ 18 w 86"/>
                  <a:gd name="T49" fmla="*/ 8 h 86"/>
                  <a:gd name="T50" fmla="*/ 26 w 86"/>
                  <a:gd name="T51" fmla="*/ 4 h 86"/>
                  <a:gd name="T52" fmla="*/ 34 w 86"/>
                  <a:gd name="T53" fmla="*/ 0 h 86"/>
                  <a:gd name="T54" fmla="*/ 44 w 86"/>
                  <a:gd name="T55" fmla="*/ 0 h 86"/>
                  <a:gd name="T56" fmla="*/ 44 w 86"/>
                  <a:gd name="T57" fmla="*/ 0 h 86"/>
                  <a:gd name="T58" fmla="*/ 52 w 86"/>
                  <a:gd name="T59" fmla="*/ 0 h 86"/>
                  <a:gd name="T60" fmla="*/ 60 w 86"/>
                  <a:gd name="T61" fmla="*/ 4 h 86"/>
                  <a:gd name="T62" fmla="*/ 68 w 86"/>
                  <a:gd name="T63" fmla="*/ 8 h 86"/>
                  <a:gd name="T64" fmla="*/ 74 w 86"/>
                  <a:gd name="T65" fmla="*/ 12 h 86"/>
                  <a:gd name="T66" fmla="*/ 78 w 86"/>
                  <a:gd name="T67" fmla="*/ 18 h 86"/>
                  <a:gd name="T68" fmla="*/ 82 w 86"/>
                  <a:gd name="T69" fmla="*/ 26 h 86"/>
                  <a:gd name="T70" fmla="*/ 86 w 86"/>
                  <a:gd name="T71" fmla="*/ 34 h 86"/>
                  <a:gd name="T72" fmla="*/ 86 w 86"/>
                  <a:gd name="T73" fmla="*/ 42 h 86"/>
                  <a:gd name="T74" fmla="*/ 86 w 86"/>
                  <a:gd name="T75"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86">
                    <a:moveTo>
                      <a:pt x="86" y="42"/>
                    </a:moveTo>
                    <a:lnTo>
                      <a:pt x="86" y="42"/>
                    </a:lnTo>
                    <a:lnTo>
                      <a:pt x="86" y="52"/>
                    </a:lnTo>
                    <a:lnTo>
                      <a:pt x="82" y="60"/>
                    </a:lnTo>
                    <a:lnTo>
                      <a:pt x="78" y="68"/>
                    </a:lnTo>
                    <a:lnTo>
                      <a:pt x="74" y="74"/>
                    </a:lnTo>
                    <a:lnTo>
                      <a:pt x="68" y="78"/>
                    </a:lnTo>
                    <a:lnTo>
                      <a:pt x="60" y="82"/>
                    </a:lnTo>
                    <a:lnTo>
                      <a:pt x="52" y="86"/>
                    </a:lnTo>
                    <a:lnTo>
                      <a:pt x="44" y="86"/>
                    </a:lnTo>
                    <a:lnTo>
                      <a:pt x="44" y="86"/>
                    </a:lnTo>
                    <a:lnTo>
                      <a:pt x="34" y="86"/>
                    </a:lnTo>
                    <a:lnTo>
                      <a:pt x="26" y="82"/>
                    </a:lnTo>
                    <a:lnTo>
                      <a:pt x="18" y="78"/>
                    </a:lnTo>
                    <a:lnTo>
                      <a:pt x="12" y="74"/>
                    </a:lnTo>
                    <a:lnTo>
                      <a:pt x="8" y="68"/>
                    </a:lnTo>
                    <a:lnTo>
                      <a:pt x="4" y="60"/>
                    </a:lnTo>
                    <a:lnTo>
                      <a:pt x="0" y="52"/>
                    </a:lnTo>
                    <a:lnTo>
                      <a:pt x="0" y="42"/>
                    </a:lnTo>
                    <a:lnTo>
                      <a:pt x="0" y="42"/>
                    </a:lnTo>
                    <a:lnTo>
                      <a:pt x="0" y="34"/>
                    </a:lnTo>
                    <a:lnTo>
                      <a:pt x="4" y="26"/>
                    </a:lnTo>
                    <a:lnTo>
                      <a:pt x="8" y="18"/>
                    </a:lnTo>
                    <a:lnTo>
                      <a:pt x="12" y="12"/>
                    </a:lnTo>
                    <a:lnTo>
                      <a:pt x="18" y="8"/>
                    </a:lnTo>
                    <a:lnTo>
                      <a:pt x="26" y="4"/>
                    </a:lnTo>
                    <a:lnTo>
                      <a:pt x="34" y="0"/>
                    </a:lnTo>
                    <a:lnTo>
                      <a:pt x="44" y="0"/>
                    </a:lnTo>
                    <a:lnTo>
                      <a:pt x="44" y="0"/>
                    </a:lnTo>
                    <a:lnTo>
                      <a:pt x="52" y="0"/>
                    </a:lnTo>
                    <a:lnTo>
                      <a:pt x="60" y="4"/>
                    </a:lnTo>
                    <a:lnTo>
                      <a:pt x="68" y="8"/>
                    </a:lnTo>
                    <a:lnTo>
                      <a:pt x="74" y="12"/>
                    </a:lnTo>
                    <a:lnTo>
                      <a:pt x="78" y="18"/>
                    </a:lnTo>
                    <a:lnTo>
                      <a:pt x="82" y="26"/>
                    </a:lnTo>
                    <a:lnTo>
                      <a:pt x="86" y="34"/>
                    </a:lnTo>
                    <a:lnTo>
                      <a:pt x="86" y="42"/>
                    </a:lnTo>
                    <a:lnTo>
                      <a:pt x="8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1" name="Freeform 100"/>
              <p:cNvSpPr>
                <a:spLocks/>
              </p:cNvSpPr>
              <p:nvPr/>
            </p:nvSpPr>
            <p:spPr bwMode="auto">
              <a:xfrm>
                <a:off x="4227513" y="3544888"/>
                <a:ext cx="139700" cy="107950"/>
              </a:xfrm>
              <a:custGeom>
                <a:avLst/>
                <a:gdLst>
                  <a:gd name="T0" fmla="*/ 88 w 88"/>
                  <a:gd name="T1" fmla="*/ 34 h 68"/>
                  <a:gd name="T2" fmla="*/ 88 w 88"/>
                  <a:gd name="T3" fmla="*/ 34 h 68"/>
                  <a:gd name="T4" fmla="*/ 88 w 88"/>
                  <a:gd name="T5" fmla="*/ 40 h 68"/>
                  <a:gd name="T6" fmla="*/ 84 w 88"/>
                  <a:gd name="T7" fmla="*/ 48 h 68"/>
                  <a:gd name="T8" fmla="*/ 80 w 88"/>
                  <a:gd name="T9" fmla="*/ 54 h 68"/>
                  <a:gd name="T10" fmla="*/ 76 w 88"/>
                  <a:gd name="T11" fmla="*/ 58 h 68"/>
                  <a:gd name="T12" fmla="*/ 68 w 88"/>
                  <a:gd name="T13" fmla="*/ 62 h 68"/>
                  <a:gd name="T14" fmla="*/ 62 w 88"/>
                  <a:gd name="T15" fmla="*/ 66 h 68"/>
                  <a:gd name="T16" fmla="*/ 52 w 88"/>
                  <a:gd name="T17" fmla="*/ 68 h 68"/>
                  <a:gd name="T18" fmla="*/ 44 w 88"/>
                  <a:gd name="T19" fmla="*/ 68 h 68"/>
                  <a:gd name="T20" fmla="*/ 44 w 88"/>
                  <a:gd name="T21" fmla="*/ 68 h 68"/>
                  <a:gd name="T22" fmla="*/ 36 w 88"/>
                  <a:gd name="T23" fmla="*/ 68 h 68"/>
                  <a:gd name="T24" fmla="*/ 26 w 88"/>
                  <a:gd name="T25" fmla="*/ 66 h 68"/>
                  <a:gd name="T26" fmla="*/ 20 w 88"/>
                  <a:gd name="T27" fmla="*/ 62 h 68"/>
                  <a:gd name="T28" fmla="*/ 12 w 88"/>
                  <a:gd name="T29" fmla="*/ 58 h 68"/>
                  <a:gd name="T30" fmla="*/ 8 w 88"/>
                  <a:gd name="T31" fmla="*/ 54 h 68"/>
                  <a:gd name="T32" fmla="*/ 4 w 88"/>
                  <a:gd name="T33" fmla="*/ 48 h 68"/>
                  <a:gd name="T34" fmla="*/ 0 w 88"/>
                  <a:gd name="T35" fmla="*/ 40 h 68"/>
                  <a:gd name="T36" fmla="*/ 0 w 88"/>
                  <a:gd name="T37" fmla="*/ 34 h 68"/>
                  <a:gd name="T38" fmla="*/ 0 w 88"/>
                  <a:gd name="T39" fmla="*/ 34 h 68"/>
                  <a:gd name="T40" fmla="*/ 0 w 88"/>
                  <a:gd name="T41" fmla="*/ 28 h 68"/>
                  <a:gd name="T42" fmla="*/ 4 w 88"/>
                  <a:gd name="T43" fmla="*/ 20 h 68"/>
                  <a:gd name="T44" fmla="*/ 8 w 88"/>
                  <a:gd name="T45" fmla="*/ 14 h 68"/>
                  <a:gd name="T46" fmla="*/ 12 w 88"/>
                  <a:gd name="T47" fmla="*/ 10 h 68"/>
                  <a:gd name="T48" fmla="*/ 20 w 88"/>
                  <a:gd name="T49" fmla="*/ 6 h 68"/>
                  <a:gd name="T50" fmla="*/ 26 w 88"/>
                  <a:gd name="T51" fmla="*/ 2 h 68"/>
                  <a:gd name="T52" fmla="*/ 36 w 88"/>
                  <a:gd name="T53" fmla="*/ 0 h 68"/>
                  <a:gd name="T54" fmla="*/ 44 w 88"/>
                  <a:gd name="T55" fmla="*/ 0 h 68"/>
                  <a:gd name="T56" fmla="*/ 44 w 88"/>
                  <a:gd name="T57" fmla="*/ 0 h 68"/>
                  <a:gd name="T58" fmla="*/ 52 w 88"/>
                  <a:gd name="T59" fmla="*/ 0 h 68"/>
                  <a:gd name="T60" fmla="*/ 62 w 88"/>
                  <a:gd name="T61" fmla="*/ 2 h 68"/>
                  <a:gd name="T62" fmla="*/ 68 w 88"/>
                  <a:gd name="T63" fmla="*/ 6 h 68"/>
                  <a:gd name="T64" fmla="*/ 76 w 88"/>
                  <a:gd name="T65" fmla="*/ 10 h 68"/>
                  <a:gd name="T66" fmla="*/ 80 w 88"/>
                  <a:gd name="T67" fmla="*/ 14 h 68"/>
                  <a:gd name="T68" fmla="*/ 84 w 88"/>
                  <a:gd name="T69" fmla="*/ 20 h 68"/>
                  <a:gd name="T70" fmla="*/ 88 w 88"/>
                  <a:gd name="T71" fmla="*/ 28 h 68"/>
                  <a:gd name="T72" fmla="*/ 88 w 88"/>
                  <a:gd name="T73" fmla="*/ 34 h 68"/>
                  <a:gd name="T74" fmla="*/ 88 w 88"/>
                  <a:gd name="T75" fmla="*/ 3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8">
                    <a:moveTo>
                      <a:pt x="88" y="34"/>
                    </a:moveTo>
                    <a:lnTo>
                      <a:pt x="88" y="34"/>
                    </a:lnTo>
                    <a:lnTo>
                      <a:pt x="88" y="40"/>
                    </a:lnTo>
                    <a:lnTo>
                      <a:pt x="84" y="48"/>
                    </a:lnTo>
                    <a:lnTo>
                      <a:pt x="80" y="54"/>
                    </a:lnTo>
                    <a:lnTo>
                      <a:pt x="76" y="58"/>
                    </a:lnTo>
                    <a:lnTo>
                      <a:pt x="68" y="62"/>
                    </a:lnTo>
                    <a:lnTo>
                      <a:pt x="62" y="66"/>
                    </a:lnTo>
                    <a:lnTo>
                      <a:pt x="52" y="68"/>
                    </a:lnTo>
                    <a:lnTo>
                      <a:pt x="44" y="68"/>
                    </a:lnTo>
                    <a:lnTo>
                      <a:pt x="44" y="68"/>
                    </a:lnTo>
                    <a:lnTo>
                      <a:pt x="36" y="68"/>
                    </a:lnTo>
                    <a:lnTo>
                      <a:pt x="26" y="66"/>
                    </a:lnTo>
                    <a:lnTo>
                      <a:pt x="20" y="62"/>
                    </a:lnTo>
                    <a:lnTo>
                      <a:pt x="12" y="58"/>
                    </a:lnTo>
                    <a:lnTo>
                      <a:pt x="8" y="54"/>
                    </a:lnTo>
                    <a:lnTo>
                      <a:pt x="4" y="48"/>
                    </a:lnTo>
                    <a:lnTo>
                      <a:pt x="0" y="40"/>
                    </a:lnTo>
                    <a:lnTo>
                      <a:pt x="0" y="34"/>
                    </a:lnTo>
                    <a:lnTo>
                      <a:pt x="0" y="34"/>
                    </a:lnTo>
                    <a:lnTo>
                      <a:pt x="0" y="28"/>
                    </a:lnTo>
                    <a:lnTo>
                      <a:pt x="4" y="20"/>
                    </a:lnTo>
                    <a:lnTo>
                      <a:pt x="8" y="14"/>
                    </a:lnTo>
                    <a:lnTo>
                      <a:pt x="12" y="10"/>
                    </a:lnTo>
                    <a:lnTo>
                      <a:pt x="20" y="6"/>
                    </a:lnTo>
                    <a:lnTo>
                      <a:pt x="26" y="2"/>
                    </a:lnTo>
                    <a:lnTo>
                      <a:pt x="36" y="0"/>
                    </a:lnTo>
                    <a:lnTo>
                      <a:pt x="44" y="0"/>
                    </a:lnTo>
                    <a:lnTo>
                      <a:pt x="44" y="0"/>
                    </a:lnTo>
                    <a:lnTo>
                      <a:pt x="52" y="0"/>
                    </a:lnTo>
                    <a:lnTo>
                      <a:pt x="62" y="2"/>
                    </a:lnTo>
                    <a:lnTo>
                      <a:pt x="68" y="6"/>
                    </a:lnTo>
                    <a:lnTo>
                      <a:pt x="76" y="10"/>
                    </a:lnTo>
                    <a:lnTo>
                      <a:pt x="80" y="14"/>
                    </a:lnTo>
                    <a:lnTo>
                      <a:pt x="84" y="20"/>
                    </a:lnTo>
                    <a:lnTo>
                      <a:pt x="88" y="28"/>
                    </a:lnTo>
                    <a:lnTo>
                      <a:pt x="88" y="34"/>
                    </a:lnTo>
                    <a:lnTo>
                      <a:pt x="88"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2" name="Freeform 101"/>
              <p:cNvSpPr>
                <a:spLocks/>
              </p:cNvSpPr>
              <p:nvPr/>
            </p:nvSpPr>
            <p:spPr bwMode="auto">
              <a:xfrm>
                <a:off x="5767388" y="3036888"/>
                <a:ext cx="34925" cy="79375"/>
              </a:xfrm>
              <a:custGeom>
                <a:avLst/>
                <a:gdLst>
                  <a:gd name="T0" fmla="*/ 22 w 22"/>
                  <a:gd name="T1" fmla="*/ 0 h 50"/>
                  <a:gd name="T2" fmla="*/ 22 w 22"/>
                  <a:gd name="T3" fmla="*/ 0 h 50"/>
                  <a:gd name="T4" fmla="*/ 18 w 22"/>
                  <a:gd name="T5" fmla="*/ 26 h 50"/>
                  <a:gd name="T6" fmla="*/ 16 w 22"/>
                  <a:gd name="T7" fmla="*/ 50 h 50"/>
                  <a:gd name="T8" fmla="*/ 0 w 22"/>
                  <a:gd name="T9" fmla="*/ 46 h 50"/>
                  <a:gd name="T10" fmla="*/ 0 w 22"/>
                  <a:gd name="T11" fmla="*/ 46 h 50"/>
                  <a:gd name="T12" fmla="*/ 2 w 22"/>
                  <a:gd name="T13" fmla="*/ 0 h 50"/>
                  <a:gd name="T14" fmla="*/ 22 w 22"/>
                  <a:gd name="T15" fmla="*/ 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0">
                    <a:moveTo>
                      <a:pt x="22" y="0"/>
                    </a:moveTo>
                    <a:lnTo>
                      <a:pt x="22" y="0"/>
                    </a:lnTo>
                    <a:lnTo>
                      <a:pt x="18" y="26"/>
                    </a:lnTo>
                    <a:lnTo>
                      <a:pt x="16" y="50"/>
                    </a:lnTo>
                    <a:lnTo>
                      <a:pt x="0" y="46"/>
                    </a:lnTo>
                    <a:lnTo>
                      <a:pt x="0" y="46"/>
                    </a:lnTo>
                    <a:lnTo>
                      <a:pt x="2" y="0"/>
                    </a:lnTo>
                    <a:lnTo>
                      <a:pt x="22" y="0"/>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3" name="Freeform 102"/>
              <p:cNvSpPr>
                <a:spLocks/>
              </p:cNvSpPr>
              <p:nvPr/>
            </p:nvSpPr>
            <p:spPr bwMode="auto">
              <a:xfrm>
                <a:off x="5929313" y="3138488"/>
                <a:ext cx="82550" cy="60325"/>
              </a:xfrm>
              <a:custGeom>
                <a:avLst/>
                <a:gdLst>
                  <a:gd name="T0" fmla="*/ 52 w 52"/>
                  <a:gd name="T1" fmla="*/ 18 h 38"/>
                  <a:gd name="T2" fmla="*/ 52 w 52"/>
                  <a:gd name="T3" fmla="*/ 18 h 38"/>
                  <a:gd name="T4" fmla="*/ 30 w 52"/>
                  <a:gd name="T5" fmla="*/ 28 h 38"/>
                  <a:gd name="T6" fmla="*/ 6 w 52"/>
                  <a:gd name="T7" fmla="*/ 38 h 38"/>
                  <a:gd name="T8" fmla="*/ 0 w 52"/>
                  <a:gd name="T9" fmla="*/ 22 h 38"/>
                  <a:gd name="T10" fmla="*/ 0 w 52"/>
                  <a:gd name="T11" fmla="*/ 22 h 38"/>
                  <a:gd name="T12" fmla="*/ 44 w 52"/>
                  <a:gd name="T13" fmla="*/ 0 h 38"/>
                  <a:gd name="T14" fmla="*/ 52 w 52"/>
                  <a:gd name="T15" fmla="*/ 1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8">
                    <a:moveTo>
                      <a:pt x="52" y="18"/>
                    </a:moveTo>
                    <a:lnTo>
                      <a:pt x="52" y="18"/>
                    </a:lnTo>
                    <a:lnTo>
                      <a:pt x="30" y="28"/>
                    </a:lnTo>
                    <a:lnTo>
                      <a:pt x="6" y="38"/>
                    </a:lnTo>
                    <a:lnTo>
                      <a:pt x="0" y="22"/>
                    </a:lnTo>
                    <a:lnTo>
                      <a:pt x="0" y="22"/>
                    </a:lnTo>
                    <a:lnTo>
                      <a:pt x="44" y="0"/>
                    </a:lnTo>
                    <a:lnTo>
                      <a:pt x="52" y="1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4" name="Freeform 103"/>
              <p:cNvSpPr>
                <a:spLocks/>
              </p:cNvSpPr>
              <p:nvPr/>
            </p:nvSpPr>
            <p:spPr bwMode="auto">
              <a:xfrm>
                <a:off x="5865813" y="3043238"/>
                <a:ext cx="73025" cy="101600"/>
              </a:xfrm>
              <a:custGeom>
                <a:avLst/>
                <a:gdLst>
                  <a:gd name="T0" fmla="*/ 46 w 46"/>
                  <a:gd name="T1" fmla="*/ 8 h 64"/>
                  <a:gd name="T2" fmla="*/ 46 w 46"/>
                  <a:gd name="T3" fmla="*/ 8 h 64"/>
                  <a:gd name="T4" fmla="*/ 38 w 46"/>
                  <a:gd name="T5" fmla="*/ 20 h 64"/>
                  <a:gd name="T6" fmla="*/ 28 w 46"/>
                  <a:gd name="T7" fmla="*/ 36 h 64"/>
                  <a:gd name="T8" fmla="*/ 12 w 46"/>
                  <a:gd name="T9" fmla="*/ 64 h 64"/>
                  <a:gd name="T10" fmla="*/ 0 w 46"/>
                  <a:gd name="T11" fmla="*/ 58 h 64"/>
                  <a:gd name="T12" fmla="*/ 0 w 46"/>
                  <a:gd name="T13" fmla="*/ 58 h 64"/>
                  <a:gd name="T14" fmla="*/ 28 w 46"/>
                  <a:gd name="T15" fmla="*/ 0 h 64"/>
                  <a:gd name="T16" fmla="*/ 46 w 46"/>
                  <a:gd name="T17"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64">
                    <a:moveTo>
                      <a:pt x="46" y="8"/>
                    </a:moveTo>
                    <a:lnTo>
                      <a:pt x="46" y="8"/>
                    </a:lnTo>
                    <a:lnTo>
                      <a:pt x="38" y="20"/>
                    </a:lnTo>
                    <a:lnTo>
                      <a:pt x="28" y="36"/>
                    </a:lnTo>
                    <a:lnTo>
                      <a:pt x="12" y="64"/>
                    </a:lnTo>
                    <a:lnTo>
                      <a:pt x="0" y="58"/>
                    </a:lnTo>
                    <a:lnTo>
                      <a:pt x="0" y="58"/>
                    </a:lnTo>
                    <a:lnTo>
                      <a:pt x="28" y="0"/>
                    </a:lnTo>
                    <a:lnTo>
                      <a:pt x="46" y="8"/>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71" name="グループ化 70"/>
          <p:cNvGrpSpPr/>
          <p:nvPr/>
        </p:nvGrpSpPr>
        <p:grpSpPr>
          <a:xfrm>
            <a:off x="5527066" y="4123090"/>
            <a:ext cx="1096962" cy="1455738"/>
            <a:chOff x="4152900" y="3857285"/>
            <a:chExt cx="1311275" cy="1646238"/>
          </a:xfrm>
        </p:grpSpPr>
        <p:grpSp>
          <p:nvGrpSpPr>
            <p:cNvPr id="70" name="グループ化 69"/>
            <p:cNvGrpSpPr/>
            <p:nvPr/>
          </p:nvGrpSpPr>
          <p:grpSpPr>
            <a:xfrm>
              <a:off x="4152900" y="3857285"/>
              <a:ext cx="854075" cy="1189038"/>
              <a:chOff x="4152900" y="4162425"/>
              <a:chExt cx="854075" cy="1189038"/>
            </a:xfrm>
          </p:grpSpPr>
          <p:sp>
            <p:nvSpPr>
              <p:cNvPr id="1072"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4"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5"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6"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8"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1"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3"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7"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9"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0"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1"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2"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3"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4"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5"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6"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7"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8" name="グループ化 137"/>
            <p:cNvGrpSpPr/>
            <p:nvPr/>
          </p:nvGrpSpPr>
          <p:grpSpPr>
            <a:xfrm>
              <a:off x="4305300" y="4009685"/>
              <a:ext cx="854075" cy="1189038"/>
              <a:chOff x="4152900" y="4162425"/>
              <a:chExt cx="854075" cy="1189038"/>
            </a:xfrm>
          </p:grpSpPr>
          <p:sp>
            <p:nvSpPr>
              <p:cNvPr id="139"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1"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2"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3"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6"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8"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62" name="グループ化 161"/>
            <p:cNvGrpSpPr/>
            <p:nvPr/>
          </p:nvGrpSpPr>
          <p:grpSpPr>
            <a:xfrm>
              <a:off x="4457700" y="4162085"/>
              <a:ext cx="854075" cy="1189038"/>
              <a:chOff x="4152900" y="4162425"/>
              <a:chExt cx="854075" cy="1189038"/>
            </a:xfrm>
          </p:grpSpPr>
          <p:sp>
            <p:nvSpPr>
              <p:cNvPr id="163"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5"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6"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67"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0"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2"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86" name="グループ化 185"/>
            <p:cNvGrpSpPr/>
            <p:nvPr/>
          </p:nvGrpSpPr>
          <p:grpSpPr>
            <a:xfrm>
              <a:off x="4610100" y="4314485"/>
              <a:ext cx="854075" cy="1189038"/>
              <a:chOff x="4152900" y="4162425"/>
              <a:chExt cx="854075" cy="1189038"/>
            </a:xfrm>
          </p:grpSpPr>
          <p:sp>
            <p:nvSpPr>
              <p:cNvPr id="187" name="Freeform 107"/>
              <p:cNvSpPr>
                <a:spLocks/>
              </p:cNvSpPr>
              <p:nvPr/>
            </p:nvSpPr>
            <p:spPr bwMode="auto">
              <a:xfrm>
                <a:off x="4152900" y="5276850"/>
                <a:ext cx="815975" cy="74613"/>
              </a:xfrm>
              <a:custGeom>
                <a:avLst/>
                <a:gdLst>
                  <a:gd name="T0" fmla="*/ 514 w 514"/>
                  <a:gd name="T1" fmla="*/ 24 h 47"/>
                  <a:gd name="T2" fmla="*/ 514 w 514"/>
                  <a:gd name="T3" fmla="*/ 24 h 47"/>
                  <a:gd name="T4" fmla="*/ 513 w 514"/>
                  <a:gd name="T5" fmla="*/ 22 h 47"/>
                  <a:gd name="T6" fmla="*/ 509 w 514"/>
                  <a:gd name="T7" fmla="*/ 19 h 47"/>
                  <a:gd name="T8" fmla="*/ 494 w 514"/>
                  <a:gd name="T9" fmla="*/ 15 h 47"/>
                  <a:gd name="T10" fmla="*/ 470 w 514"/>
                  <a:gd name="T11" fmla="*/ 11 h 47"/>
                  <a:gd name="T12" fmla="*/ 439 w 514"/>
                  <a:gd name="T13" fmla="*/ 7 h 47"/>
                  <a:gd name="T14" fmla="*/ 400 w 514"/>
                  <a:gd name="T15" fmla="*/ 4 h 47"/>
                  <a:gd name="T16" fmla="*/ 358 w 514"/>
                  <a:gd name="T17" fmla="*/ 3 h 47"/>
                  <a:gd name="T18" fmla="*/ 310 w 514"/>
                  <a:gd name="T19" fmla="*/ 2 h 47"/>
                  <a:gd name="T20" fmla="*/ 258 w 514"/>
                  <a:gd name="T21" fmla="*/ 0 h 47"/>
                  <a:gd name="T22" fmla="*/ 258 w 514"/>
                  <a:gd name="T23" fmla="*/ 0 h 47"/>
                  <a:gd name="T24" fmla="*/ 206 w 514"/>
                  <a:gd name="T25" fmla="*/ 2 h 47"/>
                  <a:gd name="T26" fmla="*/ 158 w 514"/>
                  <a:gd name="T27" fmla="*/ 3 h 47"/>
                  <a:gd name="T28" fmla="*/ 113 w 514"/>
                  <a:gd name="T29" fmla="*/ 4 h 47"/>
                  <a:gd name="T30" fmla="*/ 76 w 514"/>
                  <a:gd name="T31" fmla="*/ 7 h 47"/>
                  <a:gd name="T32" fmla="*/ 44 w 514"/>
                  <a:gd name="T33" fmla="*/ 11 h 47"/>
                  <a:gd name="T34" fmla="*/ 20 w 514"/>
                  <a:gd name="T35" fmla="*/ 15 h 47"/>
                  <a:gd name="T36" fmla="*/ 5 w 514"/>
                  <a:gd name="T37" fmla="*/ 19 h 47"/>
                  <a:gd name="T38" fmla="*/ 1 w 514"/>
                  <a:gd name="T39" fmla="*/ 22 h 47"/>
                  <a:gd name="T40" fmla="*/ 0 w 514"/>
                  <a:gd name="T41" fmla="*/ 24 h 47"/>
                  <a:gd name="T42" fmla="*/ 0 w 514"/>
                  <a:gd name="T43" fmla="*/ 24 h 47"/>
                  <a:gd name="T44" fmla="*/ 1 w 514"/>
                  <a:gd name="T45" fmla="*/ 27 h 47"/>
                  <a:gd name="T46" fmla="*/ 5 w 514"/>
                  <a:gd name="T47" fmla="*/ 28 h 47"/>
                  <a:gd name="T48" fmla="*/ 20 w 514"/>
                  <a:gd name="T49" fmla="*/ 34 h 47"/>
                  <a:gd name="T50" fmla="*/ 44 w 514"/>
                  <a:gd name="T51" fmla="*/ 38 h 47"/>
                  <a:gd name="T52" fmla="*/ 76 w 514"/>
                  <a:gd name="T53" fmla="*/ 40 h 47"/>
                  <a:gd name="T54" fmla="*/ 113 w 514"/>
                  <a:gd name="T55" fmla="*/ 43 h 47"/>
                  <a:gd name="T56" fmla="*/ 158 w 514"/>
                  <a:gd name="T57" fmla="*/ 46 h 47"/>
                  <a:gd name="T58" fmla="*/ 206 w 514"/>
                  <a:gd name="T59" fmla="*/ 47 h 47"/>
                  <a:gd name="T60" fmla="*/ 258 w 514"/>
                  <a:gd name="T61" fmla="*/ 47 h 47"/>
                  <a:gd name="T62" fmla="*/ 258 w 514"/>
                  <a:gd name="T63" fmla="*/ 47 h 47"/>
                  <a:gd name="T64" fmla="*/ 310 w 514"/>
                  <a:gd name="T65" fmla="*/ 47 h 47"/>
                  <a:gd name="T66" fmla="*/ 358 w 514"/>
                  <a:gd name="T67" fmla="*/ 46 h 47"/>
                  <a:gd name="T68" fmla="*/ 400 w 514"/>
                  <a:gd name="T69" fmla="*/ 43 h 47"/>
                  <a:gd name="T70" fmla="*/ 439 w 514"/>
                  <a:gd name="T71" fmla="*/ 40 h 47"/>
                  <a:gd name="T72" fmla="*/ 470 w 514"/>
                  <a:gd name="T73" fmla="*/ 38 h 47"/>
                  <a:gd name="T74" fmla="*/ 494 w 514"/>
                  <a:gd name="T75" fmla="*/ 34 h 47"/>
                  <a:gd name="T76" fmla="*/ 509 w 514"/>
                  <a:gd name="T77" fmla="*/ 28 h 47"/>
                  <a:gd name="T78" fmla="*/ 513 w 514"/>
                  <a:gd name="T79" fmla="*/ 27 h 47"/>
                  <a:gd name="T80" fmla="*/ 514 w 514"/>
                  <a:gd name="T81" fmla="*/ 24 h 47"/>
                  <a:gd name="T82" fmla="*/ 514 w 514"/>
                  <a:gd name="T8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4" h="47">
                    <a:moveTo>
                      <a:pt x="514" y="24"/>
                    </a:moveTo>
                    <a:lnTo>
                      <a:pt x="514" y="24"/>
                    </a:lnTo>
                    <a:lnTo>
                      <a:pt x="513" y="22"/>
                    </a:lnTo>
                    <a:lnTo>
                      <a:pt x="509" y="19"/>
                    </a:lnTo>
                    <a:lnTo>
                      <a:pt x="494" y="15"/>
                    </a:lnTo>
                    <a:lnTo>
                      <a:pt x="470" y="11"/>
                    </a:lnTo>
                    <a:lnTo>
                      <a:pt x="439" y="7"/>
                    </a:lnTo>
                    <a:lnTo>
                      <a:pt x="400" y="4"/>
                    </a:lnTo>
                    <a:lnTo>
                      <a:pt x="358" y="3"/>
                    </a:lnTo>
                    <a:lnTo>
                      <a:pt x="310" y="2"/>
                    </a:lnTo>
                    <a:lnTo>
                      <a:pt x="258" y="0"/>
                    </a:lnTo>
                    <a:lnTo>
                      <a:pt x="258" y="0"/>
                    </a:lnTo>
                    <a:lnTo>
                      <a:pt x="206" y="2"/>
                    </a:lnTo>
                    <a:lnTo>
                      <a:pt x="158" y="3"/>
                    </a:lnTo>
                    <a:lnTo>
                      <a:pt x="113" y="4"/>
                    </a:lnTo>
                    <a:lnTo>
                      <a:pt x="76" y="7"/>
                    </a:lnTo>
                    <a:lnTo>
                      <a:pt x="44" y="11"/>
                    </a:lnTo>
                    <a:lnTo>
                      <a:pt x="20" y="15"/>
                    </a:lnTo>
                    <a:lnTo>
                      <a:pt x="5" y="19"/>
                    </a:lnTo>
                    <a:lnTo>
                      <a:pt x="1" y="22"/>
                    </a:lnTo>
                    <a:lnTo>
                      <a:pt x="0" y="24"/>
                    </a:lnTo>
                    <a:lnTo>
                      <a:pt x="0" y="24"/>
                    </a:lnTo>
                    <a:lnTo>
                      <a:pt x="1" y="27"/>
                    </a:lnTo>
                    <a:lnTo>
                      <a:pt x="5" y="28"/>
                    </a:lnTo>
                    <a:lnTo>
                      <a:pt x="20" y="34"/>
                    </a:lnTo>
                    <a:lnTo>
                      <a:pt x="44" y="38"/>
                    </a:lnTo>
                    <a:lnTo>
                      <a:pt x="76" y="40"/>
                    </a:lnTo>
                    <a:lnTo>
                      <a:pt x="113" y="43"/>
                    </a:lnTo>
                    <a:lnTo>
                      <a:pt x="158" y="46"/>
                    </a:lnTo>
                    <a:lnTo>
                      <a:pt x="206" y="47"/>
                    </a:lnTo>
                    <a:lnTo>
                      <a:pt x="258" y="47"/>
                    </a:lnTo>
                    <a:lnTo>
                      <a:pt x="258" y="47"/>
                    </a:lnTo>
                    <a:lnTo>
                      <a:pt x="310" y="47"/>
                    </a:lnTo>
                    <a:lnTo>
                      <a:pt x="358" y="46"/>
                    </a:lnTo>
                    <a:lnTo>
                      <a:pt x="400" y="43"/>
                    </a:lnTo>
                    <a:lnTo>
                      <a:pt x="439" y="40"/>
                    </a:lnTo>
                    <a:lnTo>
                      <a:pt x="470" y="38"/>
                    </a:lnTo>
                    <a:lnTo>
                      <a:pt x="494" y="34"/>
                    </a:lnTo>
                    <a:lnTo>
                      <a:pt x="509" y="28"/>
                    </a:lnTo>
                    <a:lnTo>
                      <a:pt x="513" y="27"/>
                    </a:lnTo>
                    <a:lnTo>
                      <a:pt x="514" y="24"/>
                    </a:lnTo>
                    <a:lnTo>
                      <a:pt x="514" y="24"/>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109"/>
              <p:cNvSpPr>
                <a:spLocks/>
              </p:cNvSpPr>
              <p:nvPr/>
            </p:nvSpPr>
            <p:spPr bwMode="auto">
              <a:xfrm>
                <a:off x="4822825" y="4926013"/>
                <a:ext cx="184150" cy="230188"/>
              </a:xfrm>
              <a:custGeom>
                <a:avLst/>
                <a:gdLst>
                  <a:gd name="T0" fmla="*/ 19 w 116"/>
                  <a:gd name="T1" fmla="*/ 1 h 145"/>
                  <a:gd name="T2" fmla="*/ 19 w 116"/>
                  <a:gd name="T3" fmla="*/ 1 h 145"/>
                  <a:gd name="T4" fmla="*/ 27 w 116"/>
                  <a:gd name="T5" fmla="*/ 7 h 145"/>
                  <a:gd name="T6" fmla="*/ 36 w 116"/>
                  <a:gd name="T7" fmla="*/ 13 h 145"/>
                  <a:gd name="T8" fmla="*/ 48 w 116"/>
                  <a:gd name="T9" fmla="*/ 24 h 145"/>
                  <a:gd name="T10" fmla="*/ 61 w 116"/>
                  <a:gd name="T11" fmla="*/ 39 h 145"/>
                  <a:gd name="T12" fmla="*/ 75 w 116"/>
                  <a:gd name="T13" fmla="*/ 57 h 145"/>
                  <a:gd name="T14" fmla="*/ 81 w 116"/>
                  <a:gd name="T15" fmla="*/ 68 h 145"/>
                  <a:gd name="T16" fmla="*/ 88 w 116"/>
                  <a:gd name="T17" fmla="*/ 81 h 145"/>
                  <a:gd name="T18" fmla="*/ 95 w 116"/>
                  <a:gd name="T19" fmla="*/ 95 h 145"/>
                  <a:gd name="T20" fmla="*/ 100 w 116"/>
                  <a:gd name="T21" fmla="*/ 111 h 145"/>
                  <a:gd name="T22" fmla="*/ 100 w 116"/>
                  <a:gd name="T23" fmla="*/ 111 h 145"/>
                  <a:gd name="T24" fmla="*/ 104 w 116"/>
                  <a:gd name="T25" fmla="*/ 113 h 145"/>
                  <a:gd name="T26" fmla="*/ 112 w 116"/>
                  <a:gd name="T27" fmla="*/ 123 h 145"/>
                  <a:gd name="T28" fmla="*/ 115 w 116"/>
                  <a:gd name="T29" fmla="*/ 128 h 145"/>
                  <a:gd name="T30" fmla="*/ 116 w 116"/>
                  <a:gd name="T31" fmla="*/ 133 h 145"/>
                  <a:gd name="T32" fmla="*/ 115 w 116"/>
                  <a:gd name="T33" fmla="*/ 136 h 145"/>
                  <a:gd name="T34" fmla="*/ 115 w 116"/>
                  <a:gd name="T35" fmla="*/ 139 h 145"/>
                  <a:gd name="T36" fmla="*/ 112 w 116"/>
                  <a:gd name="T37" fmla="*/ 141 h 145"/>
                  <a:gd name="T38" fmla="*/ 109 w 116"/>
                  <a:gd name="T39" fmla="*/ 144 h 145"/>
                  <a:gd name="T40" fmla="*/ 109 w 116"/>
                  <a:gd name="T41" fmla="*/ 144 h 145"/>
                  <a:gd name="T42" fmla="*/ 107 w 116"/>
                  <a:gd name="T43" fmla="*/ 144 h 145"/>
                  <a:gd name="T44" fmla="*/ 100 w 116"/>
                  <a:gd name="T45" fmla="*/ 145 h 145"/>
                  <a:gd name="T46" fmla="*/ 96 w 116"/>
                  <a:gd name="T47" fmla="*/ 144 h 145"/>
                  <a:gd name="T48" fmla="*/ 92 w 116"/>
                  <a:gd name="T49" fmla="*/ 141 h 145"/>
                  <a:gd name="T50" fmla="*/ 89 w 116"/>
                  <a:gd name="T51" fmla="*/ 139 h 145"/>
                  <a:gd name="T52" fmla="*/ 87 w 116"/>
                  <a:gd name="T53" fmla="*/ 133 h 145"/>
                  <a:gd name="T54" fmla="*/ 85 w 116"/>
                  <a:gd name="T55" fmla="*/ 125 h 145"/>
                  <a:gd name="T56" fmla="*/ 85 w 116"/>
                  <a:gd name="T57" fmla="*/ 125 h 145"/>
                  <a:gd name="T58" fmla="*/ 81 w 116"/>
                  <a:gd name="T59" fmla="*/ 127 h 145"/>
                  <a:gd name="T60" fmla="*/ 79 w 116"/>
                  <a:gd name="T61" fmla="*/ 125 h 145"/>
                  <a:gd name="T62" fmla="*/ 79 w 116"/>
                  <a:gd name="T63" fmla="*/ 124 h 145"/>
                  <a:gd name="T64" fmla="*/ 79 w 116"/>
                  <a:gd name="T65" fmla="*/ 121 h 145"/>
                  <a:gd name="T66" fmla="*/ 83 w 116"/>
                  <a:gd name="T67" fmla="*/ 112 h 145"/>
                  <a:gd name="T68" fmla="*/ 83 w 116"/>
                  <a:gd name="T69" fmla="*/ 112 h 145"/>
                  <a:gd name="T70" fmla="*/ 80 w 116"/>
                  <a:gd name="T71" fmla="*/ 100 h 145"/>
                  <a:gd name="T72" fmla="*/ 75 w 116"/>
                  <a:gd name="T73" fmla="*/ 88 h 145"/>
                  <a:gd name="T74" fmla="*/ 68 w 116"/>
                  <a:gd name="T75" fmla="*/ 75 h 145"/>
                  <a:gd name="T76" fmla="*/ 57 w 116"/>
                  <a:gd name="T77" fmla="*/ 59 h 145"/>
                  <a:gd name="T78" fmla="*/ 51 w 116"/>
                  <a:gd name="T79" fmla="*/ 51 h 145"/>
                  <a:gd name="T80" fmla="*/ 44 w 116"/>
                  <a:gd name="T81" fmla="*/ 44 h 145"/>
                  <a:gd name="T82" fmla="*/ 35 w 116"/>
                  <a:gd name="T83" fmla="*/ 36 h 145"/>
                  <a:gd name="T84" fmla="*/ 25 w 116"/>
                  <a:gd name="T85" fmla="*/ 29 h 145"/>
                  <a:gd name="T86" fmla="*/ 15 w 116"/>
                  <a:gd name="T87" fmla="*/ 24 h 145"/>
                  <a:gd name="T88" fmla="*/ 3 w 116"/>
                  <a:gd name="T89" fmla="*/ 19 h 145"/>
                  <a:gd name="T90" fmla="*/ 3 w 116"/>
                  <a:gd name="T91" fmla="*/ 19 h 145"/>
                  <a:gd name="T92" fmla="*/ 1 w 116"/>
                  <a:gd name="T93" fmla="*/ 15 h 145"/>
                  <a:gd name="T94" fmla="*/ 0 w 116"/>
                  <a:gd name="T95" fmla="*/ 11 h 145"/>
                  <a:gd name="T96" fmla="*/ 0 w 116"/>
                  <a:gd name="T97" fmla="*/ 7 h 145"/>
                  <a:gd name="T98" fmla="*/ 0 w 116"/>
                  <a:gd name="T99" fmla="*/ 4 h 145"/>
                  <a:gd name="T100" fmla="*/ 4 w 116"/>
                  <a:gd name="T101" fmla="*/ 1 h 145"/>
                  <a:gd name="T102" fmla="*/ 9 w 116"/>
                  <a:gd name="T103" fmla="*/ 0 h 145"/>
                  <a:gd name="T104" fmla="*/ 19 w 116"/>
                  <a:gd name="T105" fmla="*/ 1 h 145"/>
                  <a:gd name="T106" fmla="*/ 19 w 116"/>
                  <a:gd name="T10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45">
                    <a:moveTo>
                      <a:pt x="19" y="1"/>
                    </a:moveTo>
                    <a:lnTo>
                      <a:pt x="19" y="1"/>
                    </a:lnTo>
                    <a:lnTo>
                      <a:pt x="27" y="7"/>
                    </a:lnTo>
                    <a:lnTo>
                      <a:pt x="36" y="13"/>
                    </a:lnTo>
                    <a:lnTo>
                      <a:pt x="48" y="24"/>
                    </a:lnTo>
                    <a:lnTo>
                      <a:pt x="61" y="39"/>
                    </a:lnTo>
                    <a:lnTo>
                      <a:pt x="75" y="57"/>
                    </a:lnTo>
                    <a:lnTo>
                      <a:pt x="81" y="68"/>
                    </a:lnTo>
                    <a:lnTo>
                      <a:pt x="88" y="81"/>
                    </a:lnTo>
                    <a:lnTo>
                      <a:pt x="95" y="95"/>
                    </a:lnTo>
                    <a:lnTo>
                      <a:pt x="100" y="111"/>
                    </a:lnTo>
                    <a:lnTo>
                      <a:pt x="100" y="111"/>
                    </a:lnTo>
                    <a:lnTo>
                      <a:pt x="104" y="113"/>
                    </a:lnTo>
                    <a:lnTo>
                      <a:pt x="112" y="123"/>
                    </a:lnTo>
                    <a:lnTo>
                      <a:pt x="115" y="128"/>
                    </a:lnTo>
                    <a:lnTo>
                      <a:pt x="116" y="133"/>
                    </a:lnTo>
                    <a:lnTo>
                      <a:pt x="115" y="136"/>
                    </a:lnTo>
                    <a:lnTo>
                      <a:pt x="115" y="139"/>
                    </a:lnTo>
                    <a:lnTo>
                      <a:pt x="112" y="141"/>
                    </a:lnTo>
                    <a:lnTo>
                      <a:pt x="109" y="144"/>
                    </a:lnTo>
                    <a:lnTo>
                      <a:pt x="109" y="144"/>
                    </a:lnTo>
                    <a:lnTo>
                      <a:pt x="107" y="144"/>
                    </a:lnTo>
                    <a:lnTo>
                      <a:pt x="100" y="145"/>
                    </a:lnTo>
                    <a:lnTo>
                      <a:pt x="96" y="144"/>
                    </a:lnTo>
                    <a:lnTo>
                      <a:pt x="92" y="141"/>
                    </a:lnTo>
                    <a:lnTo>
                      <a:pt x="89" y="139"/>
                    </a:lnTo>
                    <a:lnTo>
                      <a:pt x="87" y="133"/>
                    </a:lnTo>
                    <a:lnTo>
                      <a:pt x="85" y="125"/>
                    </a:lnTo>
                    <a:lnTo>
                      <a:pt x="85" y="125"/>
                    </a:lnTo>
                    <a:lnTo>
                      <a:pt x="81" y="127"/>
                    </a:lnTo>
                    <a:lnTo>
                      <a:pt x="79" y="125"/>
                    </a:lnTo>
                    <a:lnTo>
                      <a:pt x="79" y="124"/>
                    </a:lnTo>
                    <a:lnTo>
                      <a:pt x="79" y="121"/>
                    </a:lnTo>
                    <a:lnTo>
                      <a:pt x="83" y="112"/>
                    </a:lnTo>
                    <a:lnTo>
                      <a:pt x="83" y="112"/>
                    </a:lnTo>
                    <a:lnTo>
                      <a:pt x="80" y="100"/>
                    </a:lnTo>
                    <a:lnTo>
                      <a:pt x="75" y="88"/>
                    </a:lnTo>
                    <a:lnTo>
                      <a:pt x="68" y="75"/>
                    </a:lnTo>
                    <a:lnTo>
                      <a:pt x="57" y="59"/>
                    </a:lnTo>
                    <a:lnTo>
                      <a:pt x="51" y="51"/>
                    </a:lnTo>
                    <a:lnTo>
                      <a:pt x="44" y="44"/>
                    </a:lnTo>
                    <a:lnTo>
                      <a:pt x="35" y="36"/>
                    </a:lnTo>
                    <a:lnTo>
                      <a:pt x="25" y="29"/>
                    </a:lnTo>
                    <a:lnTo>
                      <a:pt x="15" y="24"/>
                    </a:lnTo>
                    <a:lnTo>
                      <a:pt x="3" y="19"/>
                    </a:lnTo>
                    <a:lnTo>
                      <a:pt x="3" y="19"/>
                    </a:lnTo>
                    <a:lnTo>
                      <a:pt x="1" y="15"/>
                    </a:lnTo>
                    <a:lnTo>
                      <a:pt x="0" y="11"/>
                    </a:lnTo>
                    <a:lnTo>
                      <a:pt x="0" y="7"/>
                    </a:lnTo>
                    <a:lnTo>
                      <a:pt x="0" y="4"/>
                    </a:lnTo>
                    <a:lnTo>
                      <a:pt x="4" y="1"/>
                    </a:lnTo>
                    <a:lnTo>
                      <a:pt x="9" y="0"/>
                    </a:lnTo>
                    <a:lnTo>
                      <a:pt x="19" y="1"/>
                    </a:lnTo>
                    <a:lnTo>
                      <a:pt x="19" y="1"/>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89" name="Freeform 110"/>
              <p:cNvSpPr>
                <a:spLocks/>
              </p:cNvSpPr>
              <p:nvPr/>
            </p:nvSpPr>
            <p:spPr bwMode="auto">
              <a:xfrm>
                <a:off x="4659313" y="5029200"/>
                <a:ext cx="190500" cy="315913"/>
              </a:xfrm>
              <a:custGeom>
                <a:avLst/>
                <a:gdLst>
                  <a:gd name="T0" fmla="*/ 24 w 120"/>
                  <a:gd name="T1" fmla="*/ 6 h 199"/>
                  <a:gd name="T2" fmla="*/ 24 w 120"/>
                  <a:gd name="T3" fmla="*/ 6 h 199"/>
                  <a:gd name="T4" fmla="*/ 32 w 120"/>
                  <a:gd name="T5" fmla="*/ 14 h 199"/>
                  <a:gd name="T6" fmla="*/ 40 w 120"/>
                  <a:gd name="T7" fmla="*/ 24 h 199"/>
                  <a:gd name="T8" fmla="*/ 49 w 120"/>
                  <a:gd name="T9" fmla="*/ 40 h 199"/>
                  <a:gd name="T10" fmla="*/ 59 w 120"/>
                  <a:gd name="T11" fmla="*/ 60 h 199"/>
                  <a:gd name="T12" fmla="*/ 63 w 120"/>
                  <a:gd name="T13" fmla="*/ 74 h 199"/>
                  <a:gd name="T14" fmla="*/ 67 w 120"/>
                  <a:gd name="T15" fmla="*/ 87 h 199"/>
                  <a:gd name="T16" fmla="*/ 69 w 120"/>
                  <a:gd name="T17" fmla="*/ 102 h 199"/>
                  <a:gd name="T18" fmla="*/ 72 w 120"/>
                  <a:gd name="T19" fmla="*/ 118 h 199"/>
                  <a:gd name="T20" fmla="*/ 73 w 120"/>
                  <a:gd name="T21" fmla="*/ 135 h 199"/>
                  <a:gd name="T22" fmla="*/ 75 w 120"/>
                  <a:gd name="T23" fmla="*/ 154 h 199"/>
                  <a:gd name="T24" fmla="*/ 75 w 120"/>
                  <a:gd name="T25" fmla="*/ 154 h 199"/>
                  <a:gd name="T26" fmla="*/ 83 w 120"/>
                  <a:gd name="T27" fmla="*/ 156 h 199"/>
                  <a:gd name="T28" fmla="*/ 91 w 120"/>
                  <a:gd name="T29" fmla="*/ 159 h 199"/>
                  <a:gd name="T30" fmla="*/ 100 w 120"/>
                  <a:gd name="T31" fmla="*/ 163 h 199"/>
                  <a:gd name="T32" fmla="*/ 110 w 120"/>
                  <a:gd name="T33" fmla="*/ 170 h 199"/>
                  <a:gd name="T34" fmla="*/ 116 w 120"/>
                  <a:gd name="T35" fmla="*/ 176 h 199"/>
                  <a:gd name="T36" fmla="*/ 119 w 120"/>
                  <a:gd name="T37" fmla="*/ 180 h 199"/>
                  <a:gd name="T38" fmla="*/ 120 w 120"/>
                  <a:gd name="T39" fmla="*/ 184 h 199"/>
                  <a:gd name="T40" fmla="*/ 120 w 120"/>
                  <a:gd name="T41" fmla="*/ 190 h 199"/>
                  <a:gd name="T42" fmla="*/ 119 w 120"/>
                  <a:gd name="T43" fmla="*/ 194 h 199"/>
                  <a:gd name="T44" fmla="*/ 119 w 120"/>
                  <a:gd name="T45" fmla="*/ 194 h 199"/>
                  <a:gd name="T46" fmla="*/ 114 w 120"/>
                  <a:gd name="T47" fmla="*/ 196 h 199"/>
                  <a:gd name="T48" fmla="*/ 107 w 120"/>
                  <a:gd name="T49" fmla="*/ 199 h 199"/>
                  <a:gd name="T50" fmla="*/ 98 w 120"/>
                  <a:gd name="T51" fmla="*/ 199 h 199"/>
                  <a:gd name="T52" fmla="*/ 49 w 120"/>
                  <a:gd name="T53" fmla="*/ 176 h 199"/>
                  <a:gd name="T54" fmla="*/ 49 w 120"/>
                  <a:gd name="T55" fmla="*/ 176 h 199"/>
                  <a:gd name="T56" fmla="*/ 48 w 120"/>
                  <a:gd name="T57" fmla="*/ 175 h 199"/>
                  <a:gd name="T58" fmla="*/ 45 w 120"/>
                  <a:gd name="T59" fmla="*/ 171 h 199"/>
                  <a:gd name="T60" fmla="*/ 44 w 120"/>
                  <a:gd name="T61" fmla="*/ 166 h 199"/>
                  <a:gd name="T62" fmla="*/ 44 w 120"/>
                  <a:gd name="T63" fmla="*/ 163 h 199"/>
                  <a:gd name="T64" fmla="*/ 45 w 120"/>
                  <a:gd name="T65" fmla="*/ 160 h 199"/>
                  <a:gd name="T66" fmla="*/ 53 w 120"/>
                  <a:gd name="T67" fmla="*/ 150 h 199"/>
                  <a:gd name="T68" fmla="*/ 53 w 120"/>
                  <a:gd name="T69" fmla="*/ 150 h 199"/>
                  <a:gd name="T70" fmla="*/ 55 w 120"/>
                  <a:gd name="T71" fmla="*/ 136 h 199"/>
                  <a:gd name="T72" fmla="*/ 55 w 120"/>
                  <a:gd name="T73" fmla="*/ 122 h 199"/>
                  <a:gd name="T74" fmla="*/ 52 w 120"/>
                  <a:gd name="T75" fmla="*/ 104 h 199"/>
                  <a:gd name="T76" fmla="*/ 49 w 120"/>
                  <a:gd name="T77" fmla="*/ 94 h 199"/>
                  <a:gd name="T78" fmla="*/ 47 w 120"/>
                  <a:gd name="T79" fmla="*/ 83 h 199"/>
                  <a:gd name="T80" fmla="*/ 43 w 120"/>
                  <a:gd name="T81" fmla="*/ 72 h 199"/>
                  <a:gd name="T82" fmla="*/ 37 w 120"/>
                  <a:gd name="T83" fmla="*/ 62 h 199"/>
                  <a:gd name="T84" fmla="*/ 31 w 120"/>
                  <a:gd name="T85" fmla="*/ 51 h 199"/>
                  <a:gd name="T86" fmla="*/ 21 w 120"/>
                  <a:gd name="T87" fmla="*/ 40 h 199"/>
                  <a:gd name="T88" fmla="*/ 12 w 120"/>
                  <a:gd name="T89" fmla="*/ 30 h 199"/>
                  <a:gd name="T90" fmla="*/ 0 w 120"/>
                  <a:gd name="T91" fmla="*/ 20 h 199"/>
                  <a:gd name="T92" fmla="*/ 0 w 120"/>
                  <a:gd name="T93" fmla="*/ 20 h 199"/>
                  <a:gd name="T94" fmla="*/ 0 w 120"/>
                  <a:gd name="T95" fmla="*/ 15 h 199"/>
                  <a:gd name="T96" fmla="*/ 0 w 120"/>
                  <a:gd name="T97" fmla="*/ 11 h 199"/>
                  <a:gd name="T98" fmla="*/ 1 w 120"/>
                  <a:gd name="T99" fmla="*/ 6 h 199"/>
                  <a:gd name="T100" fmla="*/ 4 w 120"/>
                  <a:gd name="T101" fmla="*/ 2 h 199"/>
                  <a:gd name="T102" fmla="*/ 5 w 120"/>
                  <a:gd name="T103" fmla="*/ 0 h 199"/>
                  <a:gd name="T104" fmla="*/ 8 w 120"/>
                  <a:gd name="T105" fmla="*/ 0 h 199"/>
                  <a:gd name="T106" fmla="*/ 15 w 120"/>
                  <a:gd name="T107" fmla="*/ 0 h 199"/>
                  <a:gd name="T108" fmla="*/ 24 w 120"/>
                  <a:gd name="T109" fmla="*/ 6 h 199"/>
                  <a:gd name="T110" fmla="*/ 24 w 120"/>
                  <a:gd name="T111" fmla="*/ 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9">
                    <a:moveTo>
                      <a:pt x="24" y="6"/>
                    </a:moveTo>
                    <a:lnTo>
                      <a:pt x="24" y="6"/>
                    </a:lnTo>
                    <a:lnTo>
                      <a:pt x="32" y="14"/>
                    </a:lnTo>
                    <a:lnTo>
                      <a:pt x="40" y="24"/>
                    </a:lnTo>
                    <a:lnTo>
                      <a:pt x="49" y="40"/>
                    </a:lnTo>
                    <a:lnTo>
                      <a:pt x="59" y="60"/>
                    </a:lnTo>
                    <a:lnTo>
                      <a:pt x="63" y="74"/>
                    </a:lnTo>
                    <a:lnTo>
                      <a:pt x="67" y="87"/>
                    </a:lnTo>
                    <a:lnTo>
                      <a:pt x="69" y="102"/>
                    </a:lnTo>
                    <a:lnTo>
                      <a:pt x="72" y="118"/>
                    </a:lnTo>
                    <a:lnTo>
                      <a:pt x="73" y="135"/>
                    </a:lnTo>
                    <a:lnTo>
                      <a:pt x="75" y="154"/>
                    </a:lnTo>
                    <a:lnTo>
                      <a:pt x="75" y="154"/>
                    </a:lnTo>
                    <a:lnTo>
                      <a:pt x="83" y="156"/>
                    </a:lnTo>
                    <a:lnTo>
                      <a:pt x="91" y="159"/>
                    </a:lnTo>
                    <a:lnTo>
                      <a:pt x="100" y="163"/>
                    </a:lnTo>
                    <a:lnTo>
                      <a:pt x="110" y="170"/>
                    </a:lnTo>
                    <a:lnTo>
                      <a:pt x="116" y="176"/>
                    </a:lnTo>
                    <a:lnTo>
                      <a:pt x="119" y="180"/>
                    </a:lnTo>
                    <a:lnTo>
                      <a:pt x="120" y="184"/>
                    </a:lnTo>
                    <a:lnTo>
                      <a:pt x="120" y="190"/>
                    </a:lnTo>
                    <a:lnTo>
                      <a:pt x="119" y="194"/>
                    </a:lnTo>
                    <a:lnTo>
                      <a:pt x="119" y="194"/>
                    </a:lnTo>
                    <a:lnTo>
                      <a:pt x="114" y="196"/>
                    </a:lnTo>
                    <a:lnTo>
                      <a:pt x="107" y="199"/>
                    </a:lnTo>
                    <a:lnTo>
                      <a:pt x="98" y="199"/>
                    </a:lnTo>
                    <a:lnTo>
                      <a:pt x="49" y="176"/>
                    </a:lnTo>
                    <a:lnTo>
                      <a:pt x="49" y="176"/>
                    </a:lnTo>
                    <a:lnTo>
                      <a:pt x="48" y="175"/>
                    </a:lnTo>
                    <a:lnTo>
                      <a:pt x="45" y="171"/>
                    </a:lnTo>
                    <a:lnTo>
                      <a:pt x="44" y="166"/>
                    </a:lnTo>
                    <a:lnTo>
                      <a:pt x="44" y="163"/>
                    </a:lnTo>
                    <a:lnTo>
                      <a:pt x="45" y="160"/>
                    </a:lnTo>
                    <a:lnTo>
                      <a:pt x="53" y="150"/>
                    </a:lnTo>
                    <a:lnTo>
                      <a:pt x="53" y="150"/>
                    </a:lnTo>
                    <a:lnTo>
                      <a:pt x="55" y="136"/>
                    </a:lnTo>
                    <a:lnTo>
                      <a:pt x="55" y="122"/>
                    </a:lnTo>
                    <a:lnTo>
                      <a:pt x="52" y="104"/>
                    </a:lnTo>
                    <a:lnTo>
                      <a:pt x="49" y="94"/>
                    </a:lnTo>
                    <a:lnTo>
                      <a:pt x="47" y="83"/>
                    </a:lnTo>
                    <a:lnTo>
                      <a:pt x="43" y="72"/>
                    </a:lnTo>
                    <a:lnTo>
                      <a:pt x="37" y="62"/>
                    </a:lnTo>
                    <a:lnTo>
                      <a:pt x="31" y="51"/>
                    </a:lnTo>
                    <a:lnTo>
                      <a:pt x="21" y="40"/>
                    </a:lnTo>
                    <a:lnTo>
                      <a:pt x="12" y="30"/>
                    </a:lnTo>
                    <a:lnTo>
                      <a:pt x="0" y="20"/>
                    </a:lnTo>
                    <a:lnTo>
                      <a:pt x="0" y="20"/>
                    </a:lnTo>
                    <a:lnTo>
                      <a:pt x="0" y="15"/>
                    </a:lnTo>
                    <a:lnTo>
                      <a:pt x="0" y="11"/>
                    </a:lnTo>
                    <a:lnTo>
                      <a:pt x="1" y="6"/>
                    </a:lnTo>
                    <a:lnTo>
                      <a:pt x="4" y="2"/>
                    </a:lnTo>
                    <a:lnTo>
                      <a:pt x="5" y="0"/>
                    </a:lnTo>
                    <a:lnTo>
                      <a:pt x="8" y="0"/>
                    </a:lnTo>
                    <a:lnTo>
                      <a:pt x="15" y="0"/>
                    </a:lnTo>
                    <a:lnTo>
                      <a:pt x="24" y="6"/>
                    </a:lnTo>
                    <a:lnTo>
                      <a:pt x="24" y="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0" name="Freeform 111"/>
              <p:cNvSpPr>
                <a:spLocks/>
              </p:cNvSpPr>
              <p:nvPr/>
            </p:nvSpPr>
            <p:spPr bwMode="auto">
              <a:xfrm>
                <a:off x="4271963" y="5002213"/>
                <a:ext cx="190500" cy="312738"/>
              </a:xfrm>
              <a:custGeom>
                <a:avLst/>
                <a:gdLst>
                  <a:gd name="T0" fmla="*/ 95 w 120"/>
                  <a:gd name="T1" fmla="*/ 5 h 197"/>
                  <a:gd name="T2" fmla="*/ 95 w 120"/>
                  <a:gd name="T3" fmla="*/ 5 h 197"/>
                  <a:gd name="T4" fmla="*/ 88 w 120"/>
                  <a:gd name="T5" fmla="*/ 13 h 197"/>
                  <a:gd name="T6" fmla="*/ 80 w 120"/>
                  <a:gd name="T7" fmla="*/ 24 h 197"/>
                  <a:gd name="T8" fmla="*/ 71 w 120"/>
                  <a:gd name="T9" fmla="*/ 40 h 197"/>
                  <a:gd name="T10" fmla="*/ 61 w 120"/>
                  <a:gd name="T11" fmla="*/ 60 h 197"/>
                  <a:gd name="T12" fmla="*/ 57 w 120"/>
                  <a:gd name="T13" fmla="*/ 72 h 197"/>
                  <a:gd name="T14" fmla="*/ 53 w 120"/>
                  <a:gd name="T15" fmla="*/ 87 h 197"/>
                  <a:gd name="T16" fmla="*/ 50 w 120"/>
                  <a:gd name="T17" fmla="*/ 101 h 197"/>
                  <a:gd name="T18" fmla="*/ 48 w 120"/>
                  <a:gd name="T19" fmla="*/ 117 h 197"/>
                  <a:gd name="T20" fmla="*/ 46 w 120"/>
                  <a:gd name="T21" fmla="*/ 135 h 197"/>
                  <a:gd name="T22" fmla="*/ 45 w 120"/>
                  <a:gd name="T23" fmla="*/ 153 h 197"/>
                  <a:gd name="T24" fmla="*/ 45 w 120"/>
                  <a:gd name="T25" fmla="*/ 153 h 197"/>
                  <a:gd name="T26" fmla="*/ 37 w 120"/>
                  <a:gd name="T27" fmla="*/ 156 h 197"/>
                  <a:gd name="T28" fmla="*/ 28 w 120"/>
                  <a:gd name="T29" fmla="*/ 159 h 197"/>
                  <a:gd name="T30" fmla="*/ 18 w 120"/>
                  <a:gd name="T31" fmla="*/ 163 h 197"/>
                  <a:gd name="T32" fmla="*/ 10 w 120"/>
                  <a:gd name="T33" fmla="*/ 168 h 197"/>
                  <a:gd name="T34" fmla="*/ 4 w 120"/>
                  <a:gd name="T35" fmla="*/ 176 h 197"/>
                  <a:gd name="T36" fmla="*/ 1 w 120"/>
                  <a:gd name="T37" fmla="*/ 180 h 197"/>
                  <a:gd name="T38" fmla="*/ 0 w 120"/>
                  <a:gd name="T39" fmla="*/ 184 h 197"/>
                  <a:gd name="T40" fmla="*/ 0 w 120"/>
                  <a:gd name="T41" fmla="*/ 188 h 197"/>
                  <a:gd name="T42" fmla="*/ 1 w 120"/>
                  <a:gd name="T43" fmla="*/ 193 h 197"/>
                  <a:gd name="T44" fmla="*/ 1 w 120"/>
                  <a:gd name="T45" fmla="*/ 193 h 197"/>
                  <a:gd name="T46" fmla="*/ 6 w 120"/>
                  <a:gd name="T47" fmla="*/ 196 h 197"/>
                  <a:gd name="T48" fmla="*/ 13 w 120"/>
                  <a:gd name="T49" fmla="*/ 197 h 197"/>
                  <a:gd name="T50" fmla="*/ 22 w 120"/>
                  <a:gd name="T51" fmla="*/ 197 h 197"/>
                  <a:gd name="T52" fmla="*/ 71 w 120"/>
                  <a:gd name="T53" fmla="*/ 175 h 197"/>
                  <a:gd name="T54" fmla="*/ 71 w 120"/>
                  <a:gd name="T55" fmla="*/ 175 h 197"/>
                  <a:gd name="T56" fmla="*/ 72 w 120"/>
                  <a:gd name="T57" fmla="*/ 175 h 197"/>
                  <a:gd name="T58" fmla="*/ 75 w 120"/>
                  <a:gd name="T59" fmla="*/ 171 h 197"/>
                  <a:gd name="T60" fmla="*/ 76 w 120"/>
                  <a:gd name="T61" fmla="*/ 165 h 197"/>
                  <a:gd name="T62" fmla="*/ 76 w 120"/>
                  <a:gd name="T63" fmla="*/ 163 h 197"/>
                  <a:gd name="T64" fmla="*/ 75 w 120"/>
                  <a:gd name="T65" fmla="*/ 160 h 197"/>
                  <a:gd name="T66" fmla="*/ 65 w 120"/>
                  <a:gd name="T67" fmla="*/ 149 h 197"/>
                  <a:gd name="T68" fmla="*/ 65 w 120"/>
                  <a:gd name="T69" fmla="*/ 149 h 197"/>
                  <a:gd name="T70" fmla="*/ 65 w 120"/>
                  <a:gd name="T71" fmla="*/ 136 h 197"/>
                  <a:gd name="T72" fmla="*/ 65 w 120"/>
                  <a:gd name="T73" fmla="*/ 121 h 197"/>
                  <a:gd name="T74" fmla="*/ 68 w 120"/>
                  <a:gd name="T75" fmla="*/ 103 h 197"/>
                  <a:gd name="T76" fmla="*/ 69 w 120"/>
                  <a:gd name="T77" fmla="*/ 93 h 197"/>
                  <a:gd name="T78" fmla="*/ 73 w 120"/>
                  <a:gd name="T79" fmla="*/ 83 h 197"/>
                  <a:gd name="T80" fmla="*/ 77 w 120"/>
                  <a:gd name="T81" fmla="*/ 72 h 197"/>
                  <a:gd name="T82" fmla="*/ 83 w 120"/>
                  <a:gd name="T83" fmla="*/ 61 h 197"/>
                  <a:gd name="T84" fmla="*/ 89 w 120"/>
                  <a:gd name="T85" fmla="*/ 51 h 197"/>
                  <a:gd name="T86" fmla="*/ 97 w 120"/>
                  <a:gd name="T87" fmla="*/ 40 h 197"/>
                  <a:gd name="T88" fmla="*/ 108 w 120"/>
                  <a:gd name="T89" fmla="*/ 29 h 197"/>
                  <a:gd name="T90" fmla="*/ 119 w 120"/>
                  <a:gd name="T91" fmla="*/ 20 h 197"/>
                  <a:gd name="T92" fmla="*/ 119 w 120"/>
                  <a:gd name="T93" fmla="*/ 20 h 197"/>
                  <a:gd name="T94" fmla="*/ 120 w 120"/>
                  <a:gd name="T95" fmla="*/ 15 h 197"/>
                  <a:gd name="T96" fmla="*/ 120 w 120"/>
                  <a:gd name="T97" fmla="*/ 11 h 197"/>
                  <a:gd name="T98" fmla="*/ 119 w 120"/>
                  <a:gd name="T99" fmla="*/ 5 h 197"/>
                  <a:gd name="T100" fmla="*/ 116 w 120"/>
                  <a:gd name="T101" fmla="*/ 1 h 197"/>
                  <a:gd name="T102" fmla="*/ 115 w 120"/>
                  <a:gd name="T103" fmla="*/ 0 h 197"/>
                  <a:gd name="T104" fmla="*/ 112 w 120"/>
                  <a:gd name="T105" fmla="*/ 0 h 197"/>
                  <a:gd name="T106" fmla="*/ 105 w 120"/>
                  <a:gd name="T107" fmla="*/ 0 h 197"/>
                  <a:gd name="T108" fmla="*/ 95 w 120"/>
                  <a:gd name="T109" fmla="*/ 5 h 197"/>
                  <a:gd name="T110" fmla="*/ 95 w 120"/>
                  <a:gd name="T111" fmla="*/ 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 h="197">
                    <a:moveTo>
                      <a:pt x="95" y="5"/>
                    </a:moveTo>
                    <a:lnTo>
                      <a:pt x="95" y="5"/>
                    </a:lnTo>
                    <a:lnTo>
                      <a:pt x="88" y="13"/>
                    </a:lnTo>
                    <a:lnTo>
                      <a:pt x="80" y="24"/>
                    </a:lnTo>
                    <a:lnTo>
                      <a:pt x="71" y="40"/>
                    </a:lnTo>
                    <a:lnTo>
                      <a:pt x="61" y="60"/>
                    </a:lnTo>
                    <a:lnTo>
                      <a:pt x="57" y="72"/>
                    </a:lnTo>
                    <a:lnTo>
                      <a:pt x="53" y="87"/>
                    </a:lnTo>
                    <a:lnTo>
                      <a:pt x="50" y="101"/>
                    </a:lnTo>
                    <a:lnTo>
                      <a:pt x="48" y="117"/>
                    </a:lnTo>
                    <a:lnTo>
                      <a:pt x="46" y="135"/>
                    </a:lnTo>
                    <a:lnTo>
                      <a:pt x="45" y="153"/>
                    </a:lnTo>
                    <a:lnTo>
                      <a:pt x="45" y="153"/>
                    </a:lnTo>
                    <a:lnTo>
                      <a:pt x="37" y="156"/>
                    </a:lnTo>
                    <a:lnTo>
                      <a:pt x="28" y="159"/>
                    </a:lnTo>
                    <a:lnTo>
                      <a:pt x="18" y="163"/>
                    </a:lnTo>
                    <a:lnTo>
                      <a:pt x="10" y="168"/>
                    </a:lnTo>
                    <a:lnTo>
                      <a:pt x="4" y="176"/>
                    </a:lnTo>
                    <a:lnTo>
                      <a:pt x="1" y="180"/>
                    </a:lnTo>
                    <a:lnTo>
                      <a:pt x="0" y="184"/>
                    </a:lnTo>
                    <a:lnTo>
                      <a:pt x="0" y="188"/>
                    </a:lnTo>
                    <a:lnTo>
                      <a:pt x="1" y="193"/>
                    </a:lnTo>
                    <a:lnTo>
                      <a:pt x="1" y="193"/>
                    </a:lnTo>
                    <a:lnTo>
                      <a:pt x="6" y="196"/>
                    </a:lnTo>
                    <a:lnTo>
                      <a:pt x="13" y="197"/>
                    </a:lnTo>
                    <a:lnTo>
                      <a:pt x="22" y="197"/>
                    </a:lnTo>
                    <a:lnTo>
                      <a:pt x="71" y="175"/>
                    </a:lnTo>
                    <a:lnTo>
                      <a:pt x="71" y="175"/>
                    </a:lnTo>
                    <a:lnTo>
                      <a:pt x="72" y="175"/>
                    </a:lnTo>
                    <a:lnTo>
                      <a:pt x="75" y="171"/>
                    </a:lnTo>
                    <a:lnTo>
                      <a:pt x="76" y="165"/>
                    </a:lnTo>
                    <a:lnTo>
                      <a:pt x="76" y="163"/>
                    </a:lnTo>
                    <a:lnTo>
                      <a:pt x="75" y="160"/>
                    </a:lnTo>
                    <a:lnTo>
                      <a:pt x="65" y="149"/>
                    </a:lnTo>
                    <a:lnTo>
                      <a:pt x="65" y="149"/>
                    </a:lnTo>
                    <a:lnTo>
                      <a:pt x="65" y="136"/>
                    </a:lnTo>
                    <a:lnTo>
                      <a:pt x="65" y="121"/>
                    </a:lnTo>
                    <a:lnTo>
                      <a:pt x="68" y="103"/>
                    </a:lnTo>
                    <a:lnTo>
                      <a:pt x="69" y="93"/>
                    </a:lnTo>
                    <a:lnTo>
                      <a:pt x="73" y="83"/>
                    </a:lnTo>
                    <a:lnTo>
                      <a:pt x="77" y="72"/>
                    </a:lnTo>
                    <a:lnTo>
                      <a:pt x="83" y="61"/>
                    </a:lnTo>
                    <a:lnTo>
                      <a:pt x="89" y="51"/>
                    </a:lnTo>
                    <a:lnTo>
                      <a:pt x="97" y="40"/>
                    </a:lnTo>
                    <a:lnTo>
                      <a:pt x="108" y="29"/>
                    </a:lnTo>
                    <a:lnTo>
                      <a:pt x="119" y="20"/>
                    </a:lnTo>
                    <a:lnTo>
                      <a:pt x="119" y="20"/>
                    </a:lnTo>
                    <a:lnTo>
                      <a:pt x="120" y="15"/>
                    </a:lnTo>
                    <a:lnTo>
                      <a:pt x="120" y="11"/>
                    </a:lnTo>
                    <a:lnTo>
                      <a:pt x="119" y="5"/>
                    </a:lnTo>
                    <a:lnTo>
                      <a:pt x="116" y="1"/>
                    </a:lnTo>
                    <a:lnTo>
                      <a:pt x="115" y="0"/>
                    </a:lnTo>
                    <a:lnTo>
                      <a:pt x="112" y="0"/>
                    </a:lnTo>
                    <a:lnTo>
                      <a:pt x="105" y="0"/>
                    </a:lnTo>
                    <a:lnTo>
                      <a:pt x="95" y="5"/>
                    </a:lnTo>
                    <a:lnTo>
                      <a:pt x="95" y="5"/>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1" name="Freeform 113"/>
              <p:cNvSpPr>
                <a:spLocks/>
              </p:cNvSpPr>
              <p:nvPr/>
            </p:nvSpPr>
            <p:spPr bwMode="auto">
              <a:xfrm>
                <a:off x="4160838" y="4473575"/>
                <a:ext cx="244475" cy="422275"/>
              </a:xfrm>
              <a:custGeom>
                <a:avLst/>
                <a:gdLst>
                  <a:gd name="T0" fmla="*/ 24 w 154"/>
                  <a:gd name="T1" fmla="*/ 41 h 266"/>
                  <a:gd name="T2" fmla="*/ 24 w 154"/>
                  <a:gd name="T3" fmla="*/ 41 h 266"/>
                  <a:gd name="T4" fmla="*/ 23 w 154"/>
                  <a:gd name="T5" fmla="*/ 45 h 266"/>
                  <a:gd name="T6" fmla="*/ 22 w 154"/>
                  <a:gd name="T7" fmla="*/ 59 h 266"/>
                  <a:gd name="T8" fmla="*/ 20 w 154"/>
                  <a:gd name="T9" fmla="*/ 68 h 266"/>
                  <a:gd name="T10" fmla="*/ 22 w 154"/>
                  <a:gd name="T11" fmla="*/ 79 h 266"/>
                  <a:gd name="T12" fmla="*/ 22 w 154"/>
                  <a:gd name="T13" fmla="*/ 91 h 266"/>
                  <a:gd name="T14" fmla="*/ 24 w 154"/>
                  <a:gd name="T15" fmla="*/ 104 h 266"/>
                  <a:gd name="T16" fmla="*/ 28 w 154"/>
                  <a:gd name="T17" fmla="*/ 117 h 266"/>
                  <a:gd name="T18" fmla="*/ 34 w 154"/>
                  <a:gd name="T19" fmla="*/ 132 h 266"/>
                  <a:gd name="T20" fmla="*/ 42 w 154"/>
                  <a:gd name="T21" fmla="*/ 147 h 266"/>
                  <a:gd name="T22" fmla="*/ 52 w 154"/>
                  <a:gd name="T23" fmla="*/ 163 h 266"/>
                  <a:gd name="T24" fmla="*/ 66 w 154"/>
                  <a:gd name="T25" fmla="*/ 177 h 266"/>
                  <a:gd name="T26" fmla="*/ 82 w 154"/>
                  <a:gd name="T27" fmla="*/ 192 h 266"/>
                  <a:gd name="T28" fmla="*/ 102 w 154"/>
                  <a:gd name="T29" fmla="*/ 206 h 266"/>
                  <a:gd name="T30" fmla="*/ 124 w 154"/>
                  <a:gd name="T31" fmla="*/ 220 h 266"/>
                  <a:gd name="T32" fmla="*/ 124 w 154"/>
                  <a:gd name="T33" fmla="*/ 220 h 266"/>
                  <a:gd name="T34" fmla="*/ 133 w 154"/>
                  <a:gd name="T35" fmla="*/ 229 h 266"/>
                  <a:gd name="T36" fmla="*/ 147 w 154"/>
                  <a:gd name="T37" fmla="*/ 246 h 266"/>
                  <a:gd name="T38" fmla="*/ 153 w 154"/>
                  <a:gd name="T39" fmla="*/ 254 h 266"/>
                  <a:gd name="T40" fmla="*/ 154 w 154"/>
                  <a:gd name="T41" fmla="*/ 258 h 266"/>
                  <a:gd name="T42" fmla="*/ 154 w 154"/>
                  <a:gd name="T43" fmla="*/ 262 h 266"/>
                  <a:gd name="T44" fmla="*/ 153 w 154"/>
                  <a:gd name="T45" fmla="*/ 264 h 266"/>
                  <a:gd name="T46" fmla="*/ 151 w 154"/>
                  <a:gd name="T47" fmla="*/ 266 h 266"/>
                  <a:gd name="T48" fmla="*/ 147 w 154"/>
                  <a:gd name="T49" fmla="*/ 266 h 266"/>
                  <a:gd name="T50" fmla="*/ 141 w 154"/>
                  <a:gd name="T51" fmla="*/ 265 h 266"/>
                  <a:gd name="T52" fmla="*/ 141 w 154"/>
                  <a:gd name="T53" fmla="*/ 265 h 266"/>
                  <a:gd name="T54" fmla="*/ 135 w 154"/>
                  <a:gd name="T55" fmla="*/ 262 h 266"/>
                  <a:gd name="T56" fmla="*/ 118 w 154"/>
                  <a:gd name="T57" fmla="*/ 252 h 266"/>
                  <a:gd name="T58" fmla="*/ 95 w 154"/>
                  <a:gd name="T59" fmla="*/ 234 h 266"/>
                  <a:gd name="T60" fmla="*/ 82 w 154"/>
                  <a:gd name="T61" fmla="*/ 224 h 266"/>
                  <a:gd name="T62" fmla="*/ 68 w 154"/>
                  <a:gd name="T63" fmla="*/ 210 h 266"/>
                  <a:gd name="T64" fmla="*/ 55 w 154"/>
                  <a:gd name="T65" fmla="*/ 196 h 266"/>
                  <a:gd name="T66" fmla="*/ 42 w 154"/>
                  <a:gd name="T67" fmla="*/ 180 h 266"/>
                  <a:gd name="T68" fmla="*/ 31 w 154"/>
                  <a:gd name="T69" fmla="*/ 161 h 266"/>
                  <a:gd name="T70" fmla="*/ 20 w 154"/>
                  <a:gd name="T71" fmla="*/ 141 h 266"/>
                  <a:gd name="T72" fmla="*/ 12 w 154"/>
                  <a:gd name="T73" fmla="*/ 120 h 266"/>
                  <a:gd name="T74" fmla="*/ 6 w 154"/>
                  <a:gd name="T75" fmla="*/ 96 h 266"/>
                  <a:gd name="T76" fmla="*/ 3 w 154"/>
                  <a:gd name="T77" fmla="*/ 84 h 266"/>
                  <a:gd name="T78" fmla="*/ 3 w 154"/>
                  <a:gd name="T79" fmla="*/ 71 h 266"/>
                  <a:gd name="T80" fmla="*/ 2 w 154"/>
                  <a:gd name="T81" fmla="*/ 57 h 266"/>
                  <a:gd name="T82" fmla="*/ 2 w 154"/>
                  <a:gd name="T83" fmla="*/ 44 h 266"/>
                  <a:gd name="T84" fmla="*/ 2 w 154"/>
                  <a:gd name="T85" fmla="*/ 44 h 266"/>
                  <a:gd name="T86" fmla="*/ 0 w 154"/>
                  <a:gd name="T87" fmla="*/ 41 h 266"/>
                  <a:gd name="T88" fmla="*/ 0 w 154"/>
                  <a:gd name="T89" fmla="*/ 37 h 266"/>
                  <a:gd name="T90" fmla="*/ 2 w 154"/>
                  <a:gd name="T91" fmla="*/ 33 h 266"/>
                  <a:gd name="T92" fmla="*/ 2 w 154"/>
                  <a:gd name="T93" fmla="*/ 33 h 266"/>
                  <a:gd name="T94" fmla="*/ 3 w 154"/>
                  <a:gd name="T95" fmla="*/ 31 h 266"/>
                  <a:gd name="T96" fmla="*/ 7 w 154"/>
                  <a:gd name="T97" fmla="*/ 27 h 266"/>
                  <a:gd name="T98" fmla="*/ 7 w 154"/>
                  <a:gd name="T99" fmla="*/ 27 h 266"/>
                  <a:gd name="T100" fmla="*/ 10 w 154"/>
                  <a:gd name="T101" fmla="*/ 24 h 266"/>
                  <a:gd name="T102" fmla="*/ 14 w 154"/>
                  <a:gd name="T103" fmla="*/ 23 h 266"/>
                  <a:gd name="T104" fmla="*/ 14 w 154"/>
                  <a:gd name="T105" fmla="*/ 23 h 266"/>
                  <a:gd name="T106" fmla="*/ 14 w 154"/>
                  <a:gd name="T107" fmla="*/ 17 h 266"/>
                  <a:gd name="T108" fmla="*/ 15 w 154"/>
                  <a:gd name="T109" fmla="*/ 8 h 266"/>
                  <a:gd name="T110" fmla="*/ 15 w 154"/>
                  <a:gd name="T111" fmla="*/ 8 h 266"/>
                  <a:gd name="T112" fmla="*/ 18 w 154"/>
                  <a:gd name="T113" fmla="*/ 1 h 266"/>
                  <a:gd name="T114" fmla="*/ 19 w 154"/>
                  <a:gd name="T115" fmla="*/ 0 h 266"/>
                  <a:gd name="T116" fmla="*/ 20 w 154"/>
                  <a:gd name="T117" fmla="*/ 0 h 266"/>
                  <a:gd name="T118" fmla="*/ 22 w 154"/>
                  <a:gd name="T119" fmla="*/ 1 h 266"/>
                  <a:gd name="T120" fmla="*/ 23 w 154"/>
                  <a:gd name="T121" fmla="*/ 4 h 266"/>
                  <a:gd name="T122" fmla="*/ 23 w 154"/>
                  <a:gd name="T123" fmla="*/ 12 h 266"/>
                  <a:gd name="T124" fmla="*/ 23 w 154"/>
                  <a:gd name="T125" fmla="*/ 23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path>
                </a:pathLst>
              </a:custGeom>
              <a:noFill/>
              <a:ln w="12700">
                <a:solidFill>
                  <a:schemeClr val="bg1"/>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AutoShape 105"/>
              <p:cNvSpPr>
                <a:spLocks noChangeAspect="1" noChangeArrowheads="1" noTextEdit="1"/>
              </p:cNvSpPr>
              <p:nvPr/>
            </p:nvSpPr>
            <p:spPr bwMode="auto">
              <a:xfrm>
                <a:off x="4152900" y="4162425"/>
                <a:ext cx="8540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108"/>
              <p:cNvSpPr>
                <a:spLocks/>
              </p:cNvSpPr>
              <p:nvPr/>
            </p:nvSpPr>
            <p:spPr bwMode="auto">
              <a:xfrm>
                <a:off x="4357688" y="4822825"/>
                <a:ext cx="508000" cy="301625"/>
              </a:xfrm>
              <a:custGeom>
                <a:avLst/>
                <a:gdLst>
                  <a:gd name="T0" fmla="*/ 155 w 320"/>
                  <a:gd name="T1" fmla="*/ 72 h 190"/>
                  <a:gd name="T2" fmla="*/ 155 w 320"/>
                  <a:gd name="T3" fmla="*/ 72 h 190"/>
                  <a:gd name="T4" fmla="*/ 133 w 320"/>
                  <a:gd name="T5" fmla="*/ 68 h 190"/>
                  <a:gd name="T6" fmla="*/ 110 w 320"/>
                  <a:gd name="T7" fmla="*/ 61 h 190"/>
                  <a:gd name="T8" fmla="*/ 89 w 320"/>
                  <a:gd name="T9" fmla="*/ 54 h 190"/>
                  <a:gd name="T10" fmla="*/ 69 w 320"/>
                  <a:gd name="T11" fmla="*/ 45 h 190"/>
                  <a:gd name="T12" fmla="*/ 50 w 320"/>
                  <a:gd name="T13" fmla="*/ 36 h 190"/>
                  <a:gd name="T14" fmla="*/ 31 w 320"/>
                  <a:gd name="T15" fmla="*/ 25 h 190"/>
                  <a:gd name="T16" fmla="*/ 15 w 320"/>
                  <a:gd name="T17" fmla="*/ 13 h 190"/>
                  <a:gd name="T18" fmla="*/ 0 w 320"/>
                  <a:gd name="T19" fmla="*/ 0 h 190"/>
                  <a:gd name="T20" fmla="*/ 3 w 320"/>
                  <a:gd name="T21" fmla="*/ 117 h 190"/>
                  <a:gd name="T22" fmla="*/ 3 w 320"/>
                  <a:gd name="T23" fmla="*/ 117 h 190"/>
                  <a:gd name="T24" fmla="*/ 3 w 320"/>
                  <a:gd name="T25" fmla="*/ 117 h 190"/>
                  <a:gd name="T26" fmla="*/ 3 w 320"/>
                  <a:gd name="T27" fmla="*/ 117 h 190"/>
                  <a:gd name="T28" fmla="*/ 3 w 320"/>
                  <a:gd name="T29" fmla="*/ 121 h 190"/>
                  <a:gd name="T30" fmla="*/ 6 w 320"/>
                  <a:gd name="T31" fmla="*/ 126 h 190"/>
                  <a:gd name="T32" fmla="*/ 10 w 320"/>
                  <a:gd name="T33" fmla="*/ 132 h 190"/>
                  <a:gd name="T34" fmla="*/ 14 w 320"/>
                  <a:gd name="T35" fmla="*/ 137 h 190"/>
                  <a:gd name="T36" fmla="*/ 27 w 320"/>
                  <a:gd name="T37" fmla="*/ 146 h 190"/>
                  <a:gd name="T38" fmla="*/ 45 w 320"/>
                  <a:gd name="T39" fmla="*/ 157 h 190"/>
                  <a:gd name="T40" fmla="*/ 65 w 320"/>
                  <a:gd name="T41" fmla="*/ 165 h 190"/>
                  <a:gd name="T42" fmla="*/ 89 w 320"/>
                  <a:gd name="T43" fmla="*/ 173 h 190"/>
                  <a:gd name="T44" fmla="*/ 114 w 320"/>
                  <a:gd name="T45" fmla="*/ 181 h 190"/>
                  <a:gd name="T46" fmla="*/ 142 w 320"/>
                  <a:gd name="T47" fmla="*/ 186 h 190"/>
                  <a:gd name="T48" fmla="*/ 142 w 320"/>
                  <a:gd name="T49" fmla="*/ 186 h 190"/>
                  <a:gd name="T50" fmla="*/ 169 w 320"/>
                  <a:gd name="T51" fmla="*/ 189 h 190"/>
                  <a:gd name="T52" fmla="*/ 193 w 320"/>
                  <a:gd name="T53" fmla="*/ 190 h 190"/>
                  <a:gd name="T54" fmla="*/ 217 w 320"/>
                  <a:gd name="T55" fmla="*/ 190 h 190"/>
                  <a:gd name="T56" fmla="*/ 237 w 320"/>
                  <a:gd name="T57" fmla="*/ 188 h 190"/>
                  <a:gd name="T58" fmla="*/ 254 w 320"/>
                  <a:gd name="T59" fmla="*/ 184 h 190"/>
                  <a:gd name="T60" fmla="*/ 269 w 320"/>
                  <a:gd name="T61" fmla="*/ 177 h 190"/>
                  <a:gd name="T62" fmla="*/ 274 w 320"/>
                  <a:gd name="T63" fmla="*/ 174 h 190"/>
                  <a:gd name="T64" fmla="*/ 278 w 320"/>
                  <a:gd name="T65" fmla="*/ 170 h 190"/>
                  <a:gd name="T66" fmla="*/ 282 w 320"/>
                  <a:gd name="T67" fmla="*/ 165 h 190"/>
                  <a:gd name="T68" fmla="*/ 284 w 320"/>
                  <a:gd name="T69" fmla="*/ 161 h 190"/>
                  <a:gd name="T70" fmla="*/ 320 w 320"/>
                  <a:gd name="T71" fmla="*/ 44 h 190"/>
                  <a:gd name="T72" fmla="*/ 320 w 320"/>
                  <a:gd name="T73" fmla="*/ 44 h 190"/>
                  <a:gd name="T74" fmla="*/ 302 w 320"/>
                  <a:gd name="T75" fmla="*/ 52 h 190"/>
                  <a:gd name="T76" fmla="*/ 284 w 320"/>
                  <a:gd name="T77" fmla="*/ 60 h 190"/>
                  <a:gd name="T78" fmla="*/ 265 w 320"/>
                  <a:gd name="T79" fmla="*/ 66 h 190"/>
                  <a:gd name="T80" fmla="*/ 245 w 320"/>
                  <a:gd name="T81" fmla="*/ 70 h 190"/>
                  <a:gd name="T82" fmla="*/ 223 w 320"/>
                  <a:gd name="T83" fmla="*/ 73 h 190"/>
                  <a:gd name="T84" fmla="*/ 201 w 320"/>
                  <a:gd name="T85" fmla="*/ 74 h 190"/>
                  <a:gd name="T86" fmla="*/ 178 w 320"/>
                  <a:gd name="T87" fmla="*/ 74 h 190"/>
                  <a:gd name="T88" fmla="*/ 155 w 320"/>
                  <a:gd name="T89" fmla="*/ 72 h 190"/>
                  <a:gd name="T90" fmla="*/ 155 w 320"/>
                  <a:gd name="T91" fmla="*/ 7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0" h="190">
                    <a:moveTo>
                      <a:pt x="155" y="72"/>
                    </a:moveTo>
                    <a:lnTo>
                      <a:pt x="155" y="72"/>
                    </a:lnTo>
                    <a:lnTo>
                      <a:pt x="133" y="68"/>
                    </a:lnTo>
                    <a:lnTo>
                      <a:pt x="110" y="61"/>
                    </a:lnTo>
                    <a:lnTo>
                      <a:pt x="89" y="54"/>
                    </a:lnTo>
                    <a:lnTo>
                      <a:pt x="69" y="45"/>
                    </a:lnTo>
                    <a:lnTo>
                      <a:pt x="50" y="36"/>
                    </a:lnTo>
                    <a:lnTo>
                      <a:pt x="31" y="25"/>
                    </a:lnTo>
                    <a:lnTo>
                      <a:pt x="15" y="13"/>
                    </a:lnTo>
                    <a:lnTo>
                      <a:pt x="0" y="0"/>
                    </a:lnTo>
                    <a:lnTo>
                      <a:pt x="3" y="117"/>
                    </a:lnTo>
                    <a:lnTo>
                      <a:pt x="3" y="117"/>
                    </a:lnTo>
                    <a:lnTo>
                      <a:pt x="3" y="117"/>
                    </a:lnTo>
                    <a:lnTo>
                      <a:pt x="3" y="117"/>
                    </a:lnTo>
                    <a:lnTo>
                      <a:pt x="3" y="121"/>
                    </a:lnTo>
                    <a:lnTo>
                      <a:pt x="6" y="126"/>
                    </a:lnTo>
                    <a:lnTo>
                      <a:pt x="10" y="132"/>
                    </a:lnTo>
                    <a:lnTo>
                      <a:pt x="14" y="137"/>
                    </a:lnTo>
                    <a:lnTo>
                      <a:pt x="27" y="146"/>
                    </a:lnTo>
                    <a:lnTo>
                      <a:pt x="45" y="157"/>
                    </a:lnTo>
                    <a:lnTo>
                      <a:pt x="65" y="165"/>
                    </a:lnTo>
                    <a:lnTo>
                      <a:pt x="89" y="173"/>
                    </a:lnTo>
                    <a:lnTo>
                      <a:pt x="114" y="181"/>
                    </a:lnTo>
                    <a:lnTo>
                      <a:pt x="142" y="186"/>
                    </a:lnTo>
                    <a:lnTo>
                      <a:pt x="142" y="186"/>
                    </a:lnTo>
                    <a:lnTo>
                      <a:pt x="169" y="189"/>
                    </a:lnTo>
                    <a:lnTo>
                      <a:pt x="193" y="190"/>
                    </a:lnTo>
                    <a:lnTo>
                      <a:pt x="217" y="190"/>
                    </a:lnTo>
                    <a:lnTo>
                      <a:pt x="237" y="188"/>
                    </a:lnTo>
                    <a:lnTo>
                      <a:pt x="254" y="184"/>
                    </a:lnTo>
                    <a:lnTo>
                      <a:pt x="269" y="177"/>
                    </a:lnTo>
                    <a:lnTo>
                      <a:pt x="274" y="174"/>
                    </a:lnTo>
                    <a:lnTo>
                      <a:pt x="278" y="170"/>
                    </a:lnTo>
                    <a:lnTo>
                      <a:pt x="282" y="165"/>
                    </a:lnTo>
                    <a:lnTo>
                      <a:pt x="284" y="161"/>
                    </a:lnTo>
                    <a:lnTo>
                      <a:pt x="320" y="44"/>
                    </a:lnTo>
                    <a:lnTo>
                      <a:pt x="320" y="44"/>
                    </a:lnTo>
                    <a:lnTo>
                      <a:pt x="302" y="52"/>
                    </a:lnTo>
                    <a:lnTo>
                      <a:pt x="284" y="60"/>
                    </a:lnTo>
                    <a:lnTo>
                      <a:pt x="265" y="66"/>
                    </a:lnTo>
                    <a:lnTo>
                      <a:pt x="245" y="70"/>
                    </a:lnTo>
                    <a:lnTo>
                      <a:pt x="223" y="73"/>
                    </a:lnTo>
                    <a:lnTo>
                      <a:pt x="201" y="74"/>
                    </a:lnTo>
                    <a:lnTo>
                      <a:pt x="178" y="74"/>
                    </a:lnTo>
                    <a:lnTo>
                      <a:pt x="155" y="72"/>
                    </a:lnTo>
                    <a:lnTo>
                      <a:pt x="155" y="72"/>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4" name="Freeform 112"/>
              <p:cNvSpPr>
                <a:spLocks/>
              </p:cNvSpPr>
              <p:nvPr/>
            </p:nvSpPr>
            <p:spPr bwMode="auto">
              <a:xfrm>
                <a:off x="4160838" y="4473575"/>
                <a:ext cx="244475" cy="422275"/>
              </a:xfrm>
              <a:custGeom>
                <a:avLst/>
                <a:gdLst>
                  <a:gd name="T0" fmla="*/ 24 w 154"/>
                  <a:gd name="T1" fmla="*/ 41 h 266"/>
                  <a:gd name="T2" fmla="*/ 22 w 154"/>
                  <a:gd name="T3" fmla="*/ 59 h 266"/>
                  <a:gd name="T4" fmla="*/ 22 w 154"/>
                  <a:gd name="T5" fmla="*/ 79 h 266"/>
                  <a:gd name="T6" fmla="*/ 24 w 154"/>
                  <a:gd name="T7" fmla="*/ 104 h 266"/>
                  <a:gd name="T8" fmla="*/ 34 w 154"/>
                  <a:gd name="T9" fmla="*/ 132 h 266"/>
                  <a:gd name="T10" fmla="*/ 52 w 154"/>
                  <a:gd name="T11" fmla="*/ 163 h 266"/>
                  <a:gd name="T12" fmla="*/ 82 w 154"/>
                  <a:gd name="T13" fmla="*/ 192 h 266"/>
                  <a:gd name="T14" fmla="*/ 124 w 154"/>
                  <a:gd name="T15" fmla="*/ 220 h 266"/>
                  <a:gd name="T16" fmla="*/ 133 w 154"/>
                  <a:gd name="T17" fmla="*/ 229 h 266"/>
                  <a:gd name="T18" fmla="*/ 153 w 154"/>
                  <a:gd name="T19" fmla="*/ 254 h 266"/>
                  <a:gd name="T20" fmla="*/ 154 w 154"/>
                  <a:gd name="T21" fmla="*/ 262 h 266"/>
                  <a:gd name="T22" fmla="*/ 151 w 154"/>
                  <a:gd name="T23" fmla="*/ 266 h 266"/>
                  <a:gd name="T24" fmla="*/ 141 w 154"/>
                  <a:gd name="T25" fmla="*/ 265 h 266"/>
                  <a:gd name="T26" fmla="*/ 135 w 154"/>
                  <a:gd name="T27" fmla="*/ 262 h 266"/>
                  <a:gd name="T28" fmla="*/ 95 w 154"/>
                  <a:gd name="T29" fmla="*/ 234 h 266"/>
                  <a:gd name="T30" fmla="*/ 68 w 154"/>
                  <a:gd name="T31" fmla="*/ 210 h 266"/>
                  <a:gd name="T32" fmla="*/ 42 w 154"/>
                  <a:gd name="T33" fmla="*/ 180 h 266"/>
                  <a:gd name="T34" fmla="*/ 20 w 154"/>
                  <a:gd name="T35" fmla="*/ 141 h 266"/>
                  <a:gd name="T36" fmla="*/ 6 w 154"/>
                  <a:gd name="T37" fmla="*/ 96 h 266"/>
                  <a:gd name="T38" fmla="*/ 3 w 154"/>
                  <a:gd name="T39" fmla="*/ 71 h 266"/>
                  <a:gd name="T40" fmla="*/ 2 w 154"/>
                  <a:gd name="T41" fmla="*/ 44 h 266"/>
                  <a:gd name="T42" fmla="*/ 0 w 154"/>
                  <a:gd name="T43" fmla="*/ 41 h 266"/>
                  <a:gd name="T44" fmla="*/ 2 w 154"/>
                  <a:gd name="T45" fmla="*/ 33 h 266"/>
                  <a:gd name="T46" fmla="*/ 3 w 154"/>
                  <a:gd name="T47" fmla="*/ 31 h 266"/>
                  <a:gd name="T48" fmla="*/ 7 w 154"/>
                  <a:gd name="T49" fmla="*/ 27 h 266"/>
                  <a:gd name="T50" fmla="*/ 14 w 154"/>
                  <a:gd name="T51" fmla="*/ 23 h 266"/>
                  <a:gd name="T52" fmla="*/ 14 w 154"/>
                  <a:gd name="T53" fmla="*/ 17 h 266"/>
                  <a:gd name="T54" fmla="*/ 15 w 154"/>
                  <a:gd name="T55" fmla="*/ 8 h 266"/>
                  <a:gd name="T56" fmla="*/ 19 w 154"/>
                  <a:gd name="T57" fmla="*/ 0 h 266"/>
                  <a:gd name="T58" fmla="*/ 22 w 154"/>
                  <a:gd name="T59" fmla="*/ 1 h 266"/>
                  <a:gd name="T60" fmla="*/ 23 w 154"/>
                  <a:gd name="T61" fmla="*/ 12 h 266"/>
                  <a:gd name="T62" fmla="*/ 24 w 154"/>
                  <a:gd name="T63" fmla="*/ 4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4" h="266">
                    <a:moveTo>
                      <a:pt x="24" y="41"/>
                    </a:moveTo>
                    <a:lnTo>
                      <a:pt x="24" y="41"/>
                    </a:lnTo>
                    <a:lnTo>
                      <a:pt x="23" y="45"/>
                    </a:lnTo>
                    <a:lnTo>
                      <a:pt x="22" y="59"/>
                    </a:lnTo>
                    <a:lnTo>
                      <a:pt x="20" y="68"/>
                    </a:lnTo>
                    <a:lnTo>
                      <a:pt x="22" y="79"/>
                    </a:lnTo>
                    <a:lnTo>
                      <a:pt x="22" y="91"/>
                    </a:lnTo>
                    <a:lnTo>
                      <a:pt x="24" y="104"/>
                    </a:lnTo>
                    <a:lnTo>
                      <a:pt x="28" y="117"/>
                    </a:lnTo>
                    <a:lnTo>
                      <a:pt x="34" y="132"/>
                    </a:lnTo>
                    <a:lnTo>
                      <a:pt x="42" y="147"/>
                    </a:lnTo>
                    <a:lnTo>
                      <a:pt x="52" y="163"/>
                    </a:lnTo>
                    <a:lnTo>
                      <a:pt x="66" y="177"/>
                    </a:lnTo>
                    <a:lnTo>
                      <a:pt x="82" y="192"/>
                    </a:lnTo>
                    <a:lnTo>
                      <a:pt x="102" y="206"/>
                    </a:lnTo>
                    <a:lnTo>
                      <a:pt x="124" y="220"/>
                    </a:lnTo>
                    <a:lnTo>
                      <a:pt x="124" y="220"/>
                    </a:lnTo>
                    <a:lnTo>
                      <a:pt x="133" y="229"/>
                    </a:lnTo>
                    <a:lnTo>
                      <a:pt x="147" y="246"/>
                    </a:lnTo>
                    <a:lnTo>
                      <a:pt x="153" y="254"/>
                    </a:lnTo>
                    <a:lnTo>
                      <a:pt x="154" y="258"/>
                    </a:lnTo>
                    <a:lnTo>
                      <a:pt x="154" y="262"/>
                    </a:lnTo>
                    <a:lnTo>
                      <a:pt x="153" y="264"/>
                    </a:lnTo>
                    <a:lnTo>
                      <a:pt x="151" y="266"/>
                    </a:lnTo>
                    <a:lnTo>
                      <a:pt x="147" y="266"/>
                    </a:lnTo>
                    <a:lnTo>
                      <a:pt x="141" y="265"/>
                    </a:lnTo>
                    <a:lnTo>
                      <a:pt x="141" y="265"/>
                    </a:lnTo>
                    <a:lnTo>
                      <a:pt x="135" y="262"/>
                    </a:lnTo>
                    <a:lnTo>
                      <a:pt x="118" y="252"/>
                    </a:lnTo>
                    <a:lnTo>
                      <a:pt x="95" y="234"/>
                    </a:lnTo>
                    <a:lnTo>
                      <a:pt x="82" y="224"/>
                    </a:lnTo>
                    <a:lnTo>
                      <a:pt x="68" y="210"/>
                    </a:lnTo>
                    <a:lnTo>
                      <a:pt x="55" y="196"/>
                    </a:lnTo>
                    <a:lnTo>
                      <a:pt x="42" y="180"/>
                    </a:lnTo>
                    <a:lnTo>
                      <a:pt x="31" y="161"/>
                    </a:lnTo>
                    <a:lnTo>
                      <a:pt x="20" y="141"/>
                    </a:lnTo>
                    <a:lnTo>
                      <a:pt x="12" y="120"/>
                    </a:lnTo>
                    <a:lnTo>
                      <a:pt x="6" y="96"/>
                    </a:lnTo>
                    <a:lnTo>
                      <a:pt x="3" y="84"/>
                    </a:lnTo>
                    <a:lnTo>
                      <a:pt x="3" y="71"/>
                    </a:lnTo>
                    <a:lnTo>
                      <a:pt x="2" y="57"/>
                    </a:lnTo>
                    <a:lnTo>
                      <a:pt x="2" y="44"/>
                    </a:lnTo>
                    <a:lnTo>
                      <a:pt x="2" y="44"/>
                    </a:lnTo>
                    <a:lnTo>
                      <a:pt x="0" y="41"/>
                    </a:lnTo>
                    <a:lnTo>
                      <a:pt x="0" y="37"/>
                    </a:lnTo>
                    <a:lnTo>
                      <a:pt x="2" y="33"/>
                    </a:lnTo>
                    <a:lnTo>
                      <a:pt x="2" y="33"/>
                    </a:lnTo>
                    <a:lnTo>
                      <a:pt x="3" y="31"/>
                    </a:lnTo>
                    <a:lnTo>
                      <a:pt x="7" y="27"/>
                    </a:lnTo>
                    <a:lnTo>
                      <a:pt x="7" y="27"/>
                    </a:lnTo>
                    <a:lnTo>
                      <a:pt x="10" y="24"/>
                    </a:lnTo>
                    <a:lnTo>
                      <a:pt x="14" y="23"/>
                    </a:lnTo>
                    <a:lnTo>
                      <a:pt x="14" y="23"/>
                    </a:lnTo>
                    <a:lnTo>
                      <a:pt x="14" y="17"/>
                    </a:lnTo>
                    <a:lnTo>
                      <a:pt x="15" y="8"/>
                    </a:lnTo>
                    <a:lnTo>
                      <a:pt x="15" y="8"/>
                    </a:lnTo>
                    <a:lnTo>
                      <a:pt x="18" y="1"/>
                    </a:lnTo>
                    <a:lnTo>
                      <a:pt x="19" y="0"/>
                    </a:lnTo>
                    <a:lnTo>
                      <a:pt x="20" y="0"/>
                    </a:lnTo>
                    <a:lnTo>
                      <a:pt x="22" y="1"/>
                    </a:lnTo>
                    <a:lnTo>
                      <a:pt x="23" y="4"/>
                    </a:lnTo>
                    <a:lnTo>
                      <a:pt x="23" y="12"/>
                    </a:lnTo>
                    <a:lnTo>
                      <a:pt x="23" y="23"/>
                    </a:lnTo>
                    <a:lnTo>
                      <a:pt x="24"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114"/>
              <p:cNvSpPr>
                <a:spLocks/>
              </p:cNvSpPr>
              <p:nvPr/>
            </p:nvSpPr>
            <p:spPr bwMode="auto">
              <a:xfrm>
                <a:off x="4297363" y="4498975"/>
                <a:ext cx="647700" cy="419100"/>
              </a:xfrm>
              <a:custGeom>
                <a:avLst/>
                <a:gdLst>
                  <a:gd name="T0" fmla="*/ 406 w 408"/>
                  <a:gd name="T1" fmla="*/ 176 h 264"/>
                  <a:gd name="T2" fmla="*/ 407 w 408"/>
                  <a:gd name="T3" fmla="*/ 151 h 264"/>
                  <a:gd name="T4" fmla="*/ 400 w 408"/>
                  <a:gd name="T5" fmla="*/ 125 h 264"/>
                  <a:gd name="T6" fmla="*/ 387 w 408"/>
                  <a:gd name="T7" fmla="*/ 100 h 264"/>
                  <a:gd name="T8" fmla="*/ 366 w 408"/>
                  <a:gd name="T9" fmla="*/ 76 h 264"/>
                  <a:gd name="T10" fmla="*/ 340 w 408"/>
                  <a:gd name="T11" fmla="*/ 55 h 264"/>
                  <a:gd name="T12" fmla="*/ 308 w 408"/>
                  <a:gd name="T13" fmla="*/ 35 h 264"/>
                  <a:gd name="T14" fmla="*/ 272 w 408"/>
                  <a:gd name="T15" fmla="*/ 20 h 264"/>
                  <a:gd name="T16" fmla="*/ 231 w 408"/>
                  <a:gd name="T17" fmla="*/ 8 h 264"/>
                  <a:gd name="T18" fmla="*/ 211 w 408"/>
                  <a:gd name="T19" fmla="*/ 4 h 264"/>
                  <a:gd name="T20" fmla="*/ 171 w 408"/>
                  <a:gd name="T21" fmla="*/ 0 h 264"/>
                  <a:gd name="T22" fmla="*/ 132 w 408"/>
                  <a:gd name="T23" fmla="*/ 3 h 264"/>
                  <a:gd name="T24" fmla="*/ 96 w 408"/>
                  <a:gd name="T25" fmla="*/ 8 h 264"/>
                  <a:gd name="T26" fmla="*/ 65 w 408"/>
                  <a:gd name="T27" fmla="*/ 19 h 264"/>
                  <a:gd name="T28" fmla="*/ 40 w 408"/>
                  <a:gd name="T29" fmla="*/ 33 h 264"/>
                  <a:gd name="T30" fmla="*/ 20 w 408"/>
                  <a:gd name="T31" fmla="*/ 53 h 264"/>
                  <a:gd name="T32" fmla="*/ 6 w 408"/>
                  <a:gd name="T33" fmla="*/ 75 h 264"/>
                  <a:gd name="T34" fmla="*/ 2 w 408"/>
                  <a:gd name="T35" fmla="*/ 88 h 264"/>
                  <a:gd name="T36" fmla="*/ 1 w 408"/>
                  <a:gd name="T37" fmla="*/ 113 h 264"/>
                  <a:gd name="T38" fmla="*/ 8 w 408"/>
                  <a:gd name="T39" fmla="*/ 139 h 264"/>
                  <a:gd name="T40" fmla="*/ 21 w 408"/>
                  <a:gd name="T41" fmla="*/ 164 h 264"/>
                  <a:gd name="T42" fmla="*/ 42 w 408"/>
                  <a:gd name="T43" fmla="*/ 188 h 264"/>
                  <a:gd name="T44" fmla="*/ 68 w 408"/>
                  <a:gd name="T45" fmla="*/ 209 h 264"/>
                  <a:gd name="T46" fmla="*/ 100 w 408"/>
                  <a:gd name="T47" fmla="*/ 229 h 264"/>
                  <a:gd name="T48" fmla="*/ 136 w 408"/>
                  <a:gd name="T49" fmla="*/ 244 h 264"/>
                  <a:gd name="T50" fmla="*/ 177 w 408"/>
                  <a:gd name="T51" fmla="*/ 256 h 264"/>
                  <a:gd name="T52" fmla="*/ 197 w 408"/>
                  <a:gd name="T53" fmla="*/ 260 h 264"/>
                  <a:gd name="T54" fmla="*/ 237 w 408"/>
                  <a:gd name="T55" fmla="*/ 264 h 264"/>
                  <a:gd name="T56" fmla="*/ 276 w 408"/>
                  <a:gd name="T57" fmla="*/ 262 h 264"/>
                  <a:gd name="T58" fmla="*/ 311 w 408"/>
                  <a:gd name="T59" fmla="*/ 256 h 264"/>
                  <a:gd name="T60" fmla="*/ 343 w 408"/>
                  <a:gd name="T61" fmla="*/ 245 h 264"/>
                  <a:gd name="T62" fmla="*/ 368 w 408"/>
                  <a:gd name="T63" fmla="*/ 230 h 264"/>
                  <a:gd name="T64" fmla="*/ 388 w 408"/>
                  <a:gd name="T65" fmla="*/ 210 h 264"/>
                  <a:gd name="T66" fmla="*/ 402 w 408"/>
                  <a:gd name="T67" fmla="*/ 189 h 264"/>
                  <a:gd name="T68" fmla="*/ 406 w 408"/>
                  <a:gd name="T69" fmla="*/ 17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 h="264">
                    <a:moveTo>
                      <a:pt x="406" y="176"/>
                    </a:moveTo>
                    <a:lnTo>
                      <a:pt x="406" y="176"/>
                    </a:lnTo>
                    <a:lnTo>
                      <a:pt x="408" y="164"/>
                    </a:lnTo>
                    <a:lnTo>
                      <a:pt x="407" y="151"/>
                    </a:lnTo>
                    <a:lnTo>
                      <a:pt x="406" y="137"/>
                    </a:lnTo>
                    <a:lnTo>
                      <a:pt x="400" y="125"/>
                    </a:lnTo>
                    <a:lnTo>
                      <a:pt x="395" y="112"/>
                    </a:lnTo>
                    <a:lnTo>
                      <a:pt x="387" y="100"/>
                    </a:lnTo>
                    <a:lnTo>
                      <a:pt x="378" y="88"/>
                    </a:lnTo>
                    <a:lnTo>
                      <a:pt x="366" y="76"/>
                    </a:lnTo>
                    <a:lnTo>
                      <a:pt x="354" y="65"/>
                    </a:lnTo>
                    <a:lnTo>
                      <a:pt x="340" y="55"/>
                    </a:lnTo>
                    <a:lnTo>
                      <a:pt x="324" y="44"/>
                    </a:lnTo>
                    <a:lnTo>
                      <a:pt x="308" y="35"/>
                    </a:lnTo>
                    <a:lnTo>
                      <a:pt x="291" y="27"/>
                    </a:lnTo>
                    <a:lnTo>
                      <a:pt x="272" y="20"/>
                    </a:lnTo>
                    <a:lnTo>
                      <a:pt x="252" y="13"/>
                    </a:lnTo>
                    <a:lnTo>
                      <a:pt x="231" y="8"/>
                    </a:lnTo>
                    <a:lnTo>
                      <a:pt x="231" y="8"/>
                    </a:lnTo>
                    <a:lnTo>
                      <a:pt x="211" y="4"/>
                    </a:lnTo>
                    <a:lnTo>
                      <a:pt x="191" y="1"/>
                    </a:lnTo>
                    <a:lnTo>
                      <a:pt x="171" y="0"/>
                    </a:lnTo>
                    <a:lnTo>
                      <a:pt x="151" y="1"/>
                    </a:lnTo>
                    <a:lnTo>
                      <a:pt x="132" y="3"/>
                    </a:lnTo>
                    <a:lnTo>
                      <a:pt x="113" y="4"/>
                    </a:lnTo>
                    <a:lnTo>
                      <a:pt x="96" y="8"/>
                    </a:lnTo>
                    <a:lnTo>
                      <a:pt x="80" y="13"/>
                    </a:lnTo>
                    <a:lnTo>
                      <a:pt x="65" y="19"/>
                    </a:lnTo>
                    <a:lnTo>
                      <a:pt x="52" y="25"/>
                    </a:lnTo>
                    <a:lnTo>
                      <a:pt x="40" y="33"/>
                    </a:lnTo>
                    <a:lnTo>
                      <a:pt x="28" y="43"/>
                    </a:lnTo>
                    <a:lnTo>
                      <a:pt x="20" y="53"/>
                    </a:lnTo>
                    <a:lnTo>
                      <a:pt x="12" y="64"/>
                    </a:lnTo>
                    <a:lnTo>
                      <a:pt x="6" y="75"/>
                    </a:lnTo>
                    <a:lnTo>
                      <a:pt x="2" y="88"/>
                    </a:lnTo>
                    <a:lnTo>
                      <a:pt x="2" y="88"/>
                    </a:lnTo>
                    <a:lnTo>
                      <a:pt x="0" y="100"/>
                    </a:lnTo>
                    <a:lnTo>
                      <a:pt x="1" y="113"/>
                    </a:lnTo>
                    <a:lnTo>
                      <a:pt x="2" y="127"/>
                    </a:lnTo>
                    <a:lnTo>
                      <a:pt x="8" y="139"/>
                    </a:lnTo>
                    <a:lnTo>
                      <a:pt x="13" y="152"/>
                    </a:lnTo>
                    <a:lnTo>
                      <a:pt x="21" y="164"/>
                    </a:lnTo>
                    <a:lnTo>
                      <a:pt x="30" y="176"/>
                    </a:lnTo>
                    <a:lnTo>
                      <a:pt x="42" y="188"/>
                    </a:lnTo>
                    <a:lnTo>
                      <a:pt x="55" y="198"/>
                    </a:lnTo>
                    <a:lnTo>
                      <a:pt x="68" y="209"/>
                    </a:lnTo>
                    <a:lnTo>
                      <a:pt x="84" y="220"/>
                    </a:lnTo>
                    <a:lnTo>
                      <a:pt x="100" y="229"/>
                    </a:lnTo>
                    <a:lnTo>
                      <a:pt x="117" y="237"/>
                    </a:lnTo>
                    <a:lnTo>
                      <a:pt x="136" y="244"/>
                    </a:lnTo>
                    <a:lnTo>
                      <a:pt x="156" y="250"/>
                    </a:lnTo>
                    <a:lnTo>
                      <a:pt x="177" y="256"/>
                    </a:lnTo>
                    <a:lnTo>
                      <a:pt x="177" y="256"/>
                    </a:lnTo>
                    <a:lnTo>
                      <a:pt x="197" y="260"/>
                    </a:lnTo>
                    <a:lnTo>
                      <a:pt x="217" y="262"/>
                    </a:lnTo>
                    <a:lnTo>
                      <a:pt x="237" y="264"/>
                    </a:lnTo>
                    <a:lnTo>
                      <a:pt x="257" y="264"/>
                    </a:lnTo>
                    <a:lnTo>
                      <a:pt x="276" y="262"/>
                    </a:lnTo>
                    <a:lnTo>
                      <a:pt x="295" y="260"/>
                    </a:lnTo>
                    <a:lnTo>
                      <a:pt x="311" y="256"/>
                    </a:lnTo>
                    <a:lnTo>
                      <a:pt x="328" y="250"/>
                    </a:lnTo>
                    <a:lnTo>
                      <a:pt x="343" y="245"/>
                    </a:lnTo>
                    <a:lnTo>
                      <a:pt x="356" y="238"/>
                    </a:lnTo>
                    <a:lnTo>
                      <a:pt x="368" y="230"/>
                    </a:lnTo>
                    <a:lnTo>
                      <a:pt x="379" y="221"/>
                    </a:lnTo>
                    <a:lnTo>
                      <a:pt x="388" y="210"/>
                    </a:lnTo>
                    <a:lnTo>
                      <a:pt x="396" y="200"/>
                    </a:lnTo>
                    <a:lnTo>
                      <a:pt x="402" y="189"/>
                    </a:lnTo>
                    <a:lnTo>
                      <a:pt x="406" y="176"/>
                    </a:lnTo>
                    <a:lnTo>
                      <a:pt x="406" y="176"/>
                    </a:lnTo>
                    <a:close/>
                  </a:path>
                </a:pathLst>
              </a:custGeom>
              <a:solidFill>
                <a:srgbClr val="000000"/>
              </a:solidFill>
              <a:ln w="12700">
                <a:solidFill>
                  <a:schemeClr val="bg1"/>
                </a:solid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6" name="Freeform 115"/>
              <p:cNvSpPr>
                <a:spLocks/>
              </p:cNvSpPr>
              <p:nvPr/>
            </p:nvSpPr>
            <p:spPr bwMode="auto">
              <a:xfrm>
                <a:off x="4430713" y="4579938"/>
                <a:ext cx="93663" cy="82550"/>
              </a:xfrm>
              <a:custGeom>
                <a:avLst/>
                <a:gdLst>
                  <a:gd name="T0" fmla="*/ 27 w 59"/>
                  <a:gd name="T1" fmla="*/ 46 h 52"/>
                  <a:gd name="T2" fmla="*/ 27 w 59"/>
                  <a:gd name="T3" fmla="*/ 46 h 52"/>
                  <a:gd name="T4" fmla="*/ 37 w 59"/>
                  <a:gd name="T5" fmla="*/ 49 h 52"/>
                  <a:gd name="T6" fmla="*/ 45 w 59"/>
                  <a:gd name="T7" fmla="*/ 52 h 52"/>
                  <a:gd name="T8" fmla="*/ 45 w 59"/>
                  <a:gd name="T9" fmla="*/ 52 h 52"/>
                  <a:gd name="T10" fmla="*/ 49 w 59"/>
                  <a:gd name="T11" fmla="*/ 48 h 52"/>
                  <a:gd name="T12" fmla="*/ 49 w 59"/>
                  <a:gd name="T13" fmla="*/ 48 h 52"/>
                  <a:gd name="T14" fmla="*/ 53 w 59"/>
                  <a:gd name="T15" fmla="*/ 42 h 52"/>
                  <a:gd name="T16" fmla="*/ 56 w 59"/>
                  <a:gd name="T17" fmla="*/ 37 h 52"/>
                  <a:gd name="T18" fmla="*/ 57 w 59"/>
                  <a:gd name="T19" fmla="*/ 32 h 52"/>
                  <a:gd name="T20" fmla="*/ 59 w 59"/>
                  <a:gd name="T21" fmla="*/ 26 h 52"/>
                  <a:gd name="T22" fmla="*/ 57 w 59"/>
                  <a:gd name="T23" fmla="*/ 20 h 52"/>
                  <a:gd name="T24" fmla="*/ 56 w 59"/>
                  <a:gd name="T25" fmla="*/ 14 h 52"/>
                  <a:gd name="T26" fmla="*/ 53 w 59"/>
                  <a:gd name="T27" fmla="*/ 10 h 52"/>
                  <a:gd name="T28" fmla="*/ 51 w 59"/>
                  <a:gd name="T29" fmla="*/ 6 h 52"/>
                  <a:gd name="T30" fmla="*/ 51 w 59"/>
                  <a:gd name="T31" fmla="*/ 6 h 52"/>
                  <a:gd name="T32" fmla="*/ 45 w 59"/>
                  <a:gd name="T33" fmla="*/ 2 h 52"/>
                  <a:gd name="T34" fmla="*/ 40 w 59"/>
                  <a:gd name="T35" fmla="*/ 1 h 52"/>
                  <a:gd name="T36" fmla="*/ 35 w 59"/>
                  <a:gd name="T37" fmla="*/ 0 h 52"/>
                  <a:gd name="T38" fmla="*/ 29 w 59"/>
                  <a:gd name="T39" fmla="*/ 0 h 52"/>
                  <a:gd name="T40" fmla="*/ 24 w 59"/>
                  <a:gd name="T41" fmla="*/ 1 h 52"/>
                  <a:gd name="T42" fmla="*/ 19 w 59"/>
                  <a:gd name="T43" fmla="*/ 4 h 52"/>
                  <a:gd name="T44" fmla="*/ 13 w 59"/>
                  <a:gd name="T45" fmla="*/ 6 h 52"/>
                  <a:gd name="T46" fmla="*/ 8 w 59"/>
                  <a:gd name="T47" fmla="*/ 12 h 52"/>
                  <a:gd name="T48" fmla="*/ 8 w 59"/>
                  <a:gd name="T49" fmla="*/ 12 h 52"/>
                  <a:gd name="T50" fmla="*/ 4 w 59"/>
                  <a:gd name="T51" fmla="*/ 18 h 52"/>
                  <a:gd name="T52" fmla="*/ 0 w 59"/>
                  <a:gd name="T53" fmla="*/ 26 h 52"/>
                  <a:gd name="T54" fmla="*/ 0 w 59"/>
                  <a:gd name="T55" fmla="*/ 36 h 52"/>
                  <a:gd name="T56" fmla="*/ 1 w 59"/>
                  <a:gd name="T57" fmla="*/ 44 h 52"/>
                  <a:gd name="T58" fmla="*/ 1 w 59"/>
                  <a:gd name="T59" fmla="*/ 44 h 52"/>
                  <a:gd name="T60" fmla="*/ 13 w 59"/>
                  <a:gd name="T61" fmla="*/ 44 h 52"/>
                  <a:gd name="T62" fmla="*/ 27 w 59"/>
                  <a:gd name="T63" fmla="*/ 46 h 52"/>
                  <a:gd name="T64" fmla="*/ 27 w 59"/>
                  <a:gd name="T65"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 h="52">
                    <a:moveTo>
                      <a:pt x="27" y="46"/>
                    </a:moveTo>
                    <a:lnTo>
                      <a:pt x="27" y="46"/>
                    </a:lnTo>
                    <a:lnTo>
                      <a:pt x="37" y="49"/>
                    </a:lnTo>
                    <a:lnTo>
                      <a:pt x="45" y="52"/>
                    </a:lnTo>
                    <a:lnTo>
                      <a:pt x="45" y="52"/>
                    </a:lnTo>
                    <a:lnTo>
                      <a:pt x="49" y="48"/>
                    </a:lnTo>
                    <a:lnTo>
                      <a:pt x="49" y="48"/>
                    </a:lnTo>
                    <a:lnTo>
                      <a:pt x="53" y="42"/>
                    </a:lnTo>
                    <a:lnTo>
                      <a:pt x="56" y="37"/>
                    </a:lnTo>
                    <a:lnTo>
                      <a:pt x="57" y="32"/>
                    </a:lnTo>
                    <a:lnTo>
                      <a:pt x="59" y="26"/>
                    </a:lnTo>
                    <a:lnTo>
                      <a:pt x="57" y="20"/>
                    </a:lnTo>
                    <a:lnTo>
                      <a:pt x="56" y="14"/>
                    </a:lnTo>
                    <a:lnTo>
                      <a:pt x="53" y="10"/>
                    </a:lnTo>
                    <a:lnTo>
                      <a:pt x="51" y="6"/>
                    </a:lnTo>
                    <a:lnTo>
                      <a:pt x="51" y="6"/>
                    </a:lnTo>
                    <a:lnTo>
                      <a:pt x="45" y="2"/>
                    </a:lnTo>
                    <a:lnTo>
                      <a:pt x="40" y="1"/>
                    </a:lnTo>
                    <a:lnTo>
                      <a:pt x="35" y="0"/>
                    </a:lnTo>
                    <a:lnTo>
                      <a:pt x="29" y="0"/>
                    </a:lnTo>
                    <a:lnTo>
                      <a:pt x="24" y="1"/>
                    </a:lnTo>
                    <a:lnTo>
                      <a:pt x="19" y="4"/>
                    </a:lnTo>
                    <a:lnTo>
                      <a:pt x="13" y="6"/>
                    </a:lnTo>
                    <a:lnTo>
                      <a:pt x="8" y="12"/>
                    </a:lnTo>
                    <a:lnTo>
                      <a:pt x="8" y="12"/>
                    </a:lnTo>
                    <a:lnTo>
                      <a:pt x="4" y="18"/>
                    </a:lnTo>
                    <a:lnTo>
                      <a:pt x="0" y="26"/>
                    </a:lnTo>
                    <a:lnTo>
                      <a:pt x="0" y="36"/>
                    </a:lnTo>
                    <a:lnTo>
                      <a:pt x="1" y="44"/>
                    </a:lnTo>
                    <a:lnTo>
                      <a:pt x="1" y="44"/>
                    </a:lnTo>
                    <a:lnTo>
                      <a:pt x="13" y="44"/>
                    </a:lnTo>
                    <a:lnTo>
                      <a:pt x="27" y="46"/>
                    </a:lnTo>
                    <a:lnTo>
                      <a:pt x="27"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116"/>
              <p:cNvSpPr>
                <a:spLocks/>
              </p:cNvSpPr>
              <p:nvPr/>
            </p:nvSpPr>
            <p:spPr bwMode="auto">
              <a:xfrm>
                <a:off x="4670425" y="4630738"/>
                <a:ext cx="85725" cy="88900"/>
              </a:xfrm>
              <a:custGeom>
                <a:avLst/>
                <a:gdLst>
                  <a:gd name="T0" fmla="*/ 6 w 54"/>
                  <a:gd name="T1" fmla="*/ 50 h 56"/>
                  <a:gd name="T2" fmla="*/ 6 w 54"/>
                  <a:gd name="T3" fmla="*/ 50 h 56"/>
                  <a:gd name="T4" fmla="*/ 18 w 54"/>
                  <a:gd name="T5" fmla="*/ 52 h 56"/>
                  <a:gd name="T6" fmla="*/ 33 w 54"/>
                  <a:gd name="T7" fmla="*/ 53 h 56"/>
                  <a:gd name="T8" fmla="*/ 33 w 54"/>
                  <a:gd name="T9" fmla="*/ 53 h 56"/>
                  <a:gd name="T10" fmla="*/ 44 w 54"/>
                  <a:gd name="T11" fmla="*/ 56 h 56"/>
                  <a:gd name="T12" fmla="*/ 44 w 54"/>
                  <a:gd name="T13" fmla="*/ 56 h 56"/>
                  <a:gd name="T14" fmla="*/ 49 w 54"/>
                  <a:gd name="T15" fmla="*/ 50 h 56"/>
                  <a:gd name="T16" fmla="*/ 53 w 54"/>
                  <a:gd name="T17" fmla="*/ 44 h 56"/>
                  <a:gd name="T18" fmla="*/ 54 w 54"/>
                  <a:gd name="T19" fmla="*/ 34 h 56"/>
                  <a:gd name="T20" fmla="*/ 54 w 54"/>
                  <a:gd name="T21" fmla="*/ 26 h 56"/>
                  <a:gd name="T22" fmla="*/ 54 w 54"/>
                  <a:gd name="T23" fmla="*/ 26 h 56"/>
                  <a:gd name="T24" fmla="*/ 52 w 54"/>
                  <a:gd name="T25" fmla="*/ 20 h 56"/>
                  <a:gd name="T26" fmla="*/ 49 w 54"/>
                  <a:gd name="T27" fmla="*/ 14 h 56"/>
                  <a:gd name="T28" fmla="*/ 46 w 54"/>
                  <a:gd name="T29" fmla="*/ 9 h 56"/>
                  <a:gd name="T30" fmla="*/ 42 w 54"/>
                  <a:gd name="T31" fmla="*/ 5 h 56"/>
                  <a:gd name="T32" fmla="*/ 37 w 54"/>
                  <a:gd name="T33" fmla="*/ 2 h 56"/>
                  <a:gd name="T34" fmla="*/ 32 w 54"/>
                  <a:gd name="T35" fmla="*/ 1 h 56"/>
                  <a:gd name="T36" fmla="*/ 26 w 54"/>
                  <a:gd name="T37" fmla="*/ 0 h 56"/>
                  <a:gd name="T38" fmla="*/ 21 w 54"/>
                  <a:gd name="T39" fmla="*/ 0 h 56"/>
                  <a:gd name="T40" fmla="*/ 21 w 54"/>
                  <a:gd name="T41" fmla="*/ 0 h 56"/>
                  <a:gd name="T42" fmla="*/ 16 w 54"/>
                  <a:gd name="T43" fmla="*/ 1 h 56"/>
                  <a:gd name="T44" fmla="*/ 12 w 54"/>
                  <a:gd name="T45" fmla="*/ 4 h 56"/>
                  <a:gd name="T46" fmla="*/ 8 w 54"/>
                  <a:gd name="T47" fmla="*/ 8 h 56"/>
                  <a:gd name="T48" fmla="*/ 4 w 54"/>
                  <a:gd name="T49" fmla="*/ 13 h 56"/>
                  <a:gd name="T50" fmla="*/ 1 w 54"/>
                  <a:gd name="T51" fmla="*/ 17 h 56"/>
                  <a:gd name="T52" fmla="*/ 0 w 54"/>
                  <a:gd name="T53" fmla="*/ 24 h 56"/>
                  <a:gd name="T54" fmla="*/ 0 w 54"/>
                  <a:gd name="T55" fmla="*/ 29 h 56"/>
                  <a:gd name="T56" fmla="*/ 0 w 54"/>
                  <a:gd name="T57" fmla="*/ 36 h 56"/>
                  <a:gd name="T58" fmla="*/ 0 w 54"/>
                  <a:gd name="T59" fmla="*/ 36 h 56"/>
                  <a:gd name="T60" fmla="*/ 2 w 54"/>
                  <a:gd name="T61" fmla="*/ 44 h 56"/>
                  <a:gd name="T62" fmla="*/ 6 w 54"/>
                  <a:gd name="T63" fmla="*/ 50 h 56"/>
                  <a:gd name="T64" fmla="*/ 6 w 54"/>
                  <a:gd name="T65" fmla="*/ 5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6">
                    <a:moveTo>
                      <a:pt x="6" y="50"/>
                    </a:moveTo>
                    <a:lnTo>
                      <a:pt x="6" y="50"/>
                    </a:lnTo>
                    <a:lnTo>
                      <a:pt x="18" y="52"/>
                    </a:lnTo>
                    <a:lnTo>
                      <a:pt x="33" y="53"/>
                    </a:lnTo>
                    <a:lnTo>
                      <a:pt x="33" y="53"/>
                    </a:lnTo>
                    <a:lnTo>
                      <a:pt x="44" y="56"/>
                    </a:lnTo>
                    <a:lnTo>
                      <a:pt x="44" y="56"/>
                    </a:lnTo>
                    <a:lnTo>
                      <a:pt x="49" y="50"/>
                    </a:lnTo>
                    <a:lnTo>
                      <a:pt x="53" y="44"/>
                    </a:lnTo>
                    <a:lnTo>
                      <a:pt x="54" y="34"/>
                    </a:lnTo>
                    <a:lnTo>
                      <a:pt x="54" y="26"/>
                    </a:lnTo>
                    <a:lnTo>
                      <a:pt x="54" y="26"/>
                    </a:lnTo>
                    <a:lnTo>
                      <a:pt x="52" y="20"/>
                    </a:lnTo>
                    <a:lnTo>
                      <a:pt x="49" y="14"/>
                    </a:lnTo>
                    <a:lnTo>
                      <a:pt x="46" y="9"/>
                    </a:lnTo>
                    <a:lnTo>
                      <a:pt x="42" y="5"/>
                    </a:lnTo>
                    <a:lnTo>
                      <a:pt x="37" y="2"/>
                    </a:lnTo>
                    <a:lnTo>
                      <a:pt x="32" y="1"/>
                    </a:lnTo>
                    <a:lnTo>
                      <a:pt x="26" y="0"/>
                    </a:lnTo>
                    <a:lnTo>
                      <a:pt x="21" y="0"/>
                    </a:lnTo>
                    <a:lnTo>
                      <a:pt x="21" y="0"/>
                    </a:lnTo>
                    <a:lnTo>
                      <a:pt x="16" y="1"/>
                    </a:lnTo>
                    <a:lnTo>
                      <a:pt x="12" y="4"/>
                    </a:lnTo>
                    <a:lnTo>
                      <a:pt x="8" y="8"/>
                    </a:lnTo>
                    <a:lnTo>
                      <a:pt x="4" y="13"/>
                    </a:lnTo>
                    <a:lnTo>
                      <a:pt x="1" y="17"/>
                    </a:lnTo>
                    <a:lnTo>
                      <a:pt x="0" y="24"/>
                    </a:lnTo>
                    <a:lnTo>
                      <a:pt x="0" y="29"/>
                    </a:lnTo>
                    <a:lnTo>
                      <a:pt x="0" y="36"/>
                    </a:lnTo>
                    <a:lnTo>
                      <a:pt x="0" y="36"/>
                    </a:lnTo>
                    <a:lnTo>
                      <a:pt x="2" y="44"/>
                    </a:lnTo>
                    <a:lnTo>
                      <a:pt x="6" y="50"/>
                    </a:lnTo>
                    <a:lnTo>
                      <a:pt x="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117"/>
              <p:cNvSpPr>
                <a:spLocks/>
              </p:cNvSpPr>
              <p:nvPr/>
            </p:nvSpPr>
            <p:spPr bwMode="auto">
              <a:xfrm>
                <a:off x="4460875" y="4619625"/>
                <a:ext cx="33338" cy="49213"/>
              </a:xfrm>
              <a:custGeom>
                <a:avLst/>
                <a:gdLst>
                  <a:gd name="T0" fmla="*/ 21 w 21"/>
                  <a:gd name="T1" fmla="*/ 17 h 31"/>
                  <a:gd name="T2" fmla="*/ 21 w 21"/>
                  <a:gd name="T3" fmla="*/ 17 h 31"/>
                  <a:gd name="T4" fmla="*/ 21 w 21"/>
                  <a:gd name="T5" fmla="*/ 11 h 31"/>
                  <a:gd name="T6" fmla="*/ 20 w 21"/>
                  <a:gd name="T7" fmla="*/ 5 h 31"/>
                  <a:gd name="T8" fmla="*/ 17 w 21"/>
                  <a:gd name="T9" fmla="*/ 1 h 31"/>
                  <a:gd name="T10" fmla="*/ 14 w 21"/>
                  <a:gd name="T11" fmla="*/ 0 h 31"/>
                  <a:gd name="T12" fmla="*/ 14 w 21"/>
                  <a:gd name="T13" fmla="*/ 0 h 31"/>
                  <a:gd name="T14" fmla="*/ 9 w 21"/>
                  <a:gd name="T15" fmla="*/ 0 h 31"/>
                  <a:gd name="T16" fmla="*/ 5 w 21"/>
                  <a:gd name="T17" fmla="*/ 3 h 31"/>
                  <a:gd name="T18" fmla="*/ 2 w 21"/>
                  <a:gd name="T19" fmla="*/ 7 h 31"/>
                  <a:gd name="T20" fmla="*/ 1 w 21"/>
                  <a:gd name="T21" fmla="*/ 12 h 31"/>
                  <a:gd name="T22" fmla="*/ 1 w 21"/>
                  <a:gd name="T23" fmla="*/ 12 h 31"/>
                  <a:gd name="T24" fmla="*/ 0 w 21"/>
                  <a:gd name="T25" fmla="*/ 19 h 31"/>
                  <a:gd name="T26" fmla="*/ 1 w 21"/>
                  <a:gd name="T27" fmla="*/ 24 h 31"/>
                  <a:gd name="T28" fmla="*/ 4 w 21"/>
                  <a:gd name="T29" fmla="*/ 28 h 31"/>
                  <a:gd name="T30" fmla="*/ 8 w 21"/>
                  <a:gd name="T31" fmla="*/ 31 h 31"/>
                  <a:gd name="T32" fmla="*/ 8 w 21"/>
                  <a:gd name="T33" fmla="*/ 31 h 31"/>
                  <a:gd name="T34" fmla="*/ 12 w 21"/>
                  <a:gd name="T35" fmla="*/ 29 h 31"/>
                  <a:gd name="T36" fmla="*/ 16 w 21"/>
                  <a:gd name="T37" fmla="*/ 27 h 31"/>
                  <a:gd name="T38" fmla="*/ 18 w 21"/>
                  <a:gd name="T39" fmla="*/ 23 h 31"/>
                  <a:gd name="T40" fmla="*/ 21 w 21"/>
                  <a:gd name="T41" fmla="*/ 17 h 31"/>
                  <a:gd name="T42" fmla="*/ 21 w 21"/>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31">
                    <a:moveTo>
                      <a:pt x="21" y="17"/>
                    </a:moveTo>
                    <a:lnTo>
                      <a:pt x="21" y="17"/>
                    </a:lnTo>
                    <a:lnTo>
                      <a:pt x="21" y="11"/>
                    </a:lnTo>
                    <a:lnTo>
                      <a:pt x="20" y="5"/>
                    </a:lnTo>
                    <a:lnTo>
                      <a:pt x="17" y="1"/>
                    </a:lnTo>
                    <a:lnTo>
                      <a:pt x="14" y="0"/>
                    </a:lnTo>
                    <a:lnTo>
                      <a:pt x="14" y="0"/>
                    </a:lnTo>
                    <a:lnTo>
                      <a:pt x="9" y="0"/>
                    </a:lnTo>
                    <a:lnTo>
                      <a:pt x="5" y="3"/>
                    </a:lnTo>
                    <a:lnTo>
                      <a:pt x="2" y="7"/>
                    </a:lnTo>
                    <a:lnTo>
                      <a:pt x="1" y="12"/>
                    </a:lnTo>
                    <a:lnTo>
                      <a:pt x="1" y="12"/>
                    </a:lnTo>
                    <a:lnTo>
                      <a:pt x="0" y="19"/>
                    </a:lnTo>
                    <a:lnTo>
                      <a:pt x="1" y="24"/>
                    </a:lnTo>
                    <a:lnTo>
                      <a:pt x="4" y="28"/>
                    </a:lnTo>
                    <a:lnTo>
                      <a:pt x="8" y="31"/>
                    </a:lnTo>
                    <a:lnTo>
                      <a:pt x="8" y="31"/>
                    </a:lnTo>
                    <a:lnTo>
                      <a:pt x="12" y="29"/>
                    </a:lnTo>
                    <a:lnTo>
                      <a:pt x="16" y="27"/>
                    </a:lnTo>
                    <a:lnTo>
                      <a:pt x="18" y="23"/>
                    </a:lnTo>
                    <a:lnTo>
                      <a:pt x="21" y="17"/>
                    </a:lnTo>
                    <a:lnTo>
                      <a:pt x="2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118"/>
              <p:cNvSpPr>
                <a:spLocks/>
              </p:cNvSpPr>
              <p:nvPr/>
            </p:nvSpPr>
            <p:spPr bwMode="auto">
              <a:xfrm>
                <a:off x="4695825" y="4676775"/>
                <a:ext cx="31750" cy="49213"/>
              </a:xfrm>
              <a:custGeom>
                <a:avLst/>
                <a:gdLst>
                  <a:gd name="T0" fmla="*/ 20 w 20"/>
                  <a:gd name="T1" fmla="*/ 17 h 31"/>
                  <a:gd name="T2" fmla="*/ 20 w 20"/>
                  <a:gd name="T3" fmla="*/ 17 h 31"/>
                  <a:gd name="T4" fmla="*/ 20 w 20"/>
                  <a:gd name="T5" fmla="*/ 12 h 31"/>
                  <a:gd name="T6" fmla="*/ 20 w 20"/>
                  <a:gd name="T7" fmla="*/ 7 h 31"/>
                  <a:gd name="T8" fmla="*/ 17 w 20"/>
                  <a:gd name="T9" fmla="*/ 3 h 31"/>
                  <a:gd name="T10" fmla="*/ 13 w 20"/>
                  <a:gd name="T11" fmla="*/ 0 h 31"/>
                  <a:gd name="T12" fmla="*/ 13 w 20"/>
                  <a:gd name="T13" fmla="*/ 0 h 31"/>
                  <a:gd name="T14" fmla="*/ 9 w 20"/>
                  <a:gd name="T15" fmla="*/ 1 h 31"/>
                  <a:gd name="T16" fmla="*/ 5 w 20"/>
                  <a:gd name="T17" fmla="*/ 4 h 31"/>
                  <a:gd name="T18" fmla="*/ 2 w 20"/>
                  <a:gd name="T19" fmla="*/ 8 h 31"/>
                  <a:gd name="T20" fmla="*/ 0 w 20"/>
                  <a:gd name="T21" fmla="*/ 13 h 31"/>
                  <a:gd name="T22" fmla="*/ 0 w 20"/>
                  <a:gd name="T23" fmla="*/ 13 h 31"/>
                  <a:gd name="T24" fmla="*/ 0 w 20"/>
                  <a:gd name="T25" fmla="*/ 20 h 31"/>
                  <a:gd name="T26" fmla="*/ 0 w 20"/>
                  <a:gd name="T27" fmla="*/ 25 h 31"/>
                  <a:gd name="T28" fmla="*/ 2 w 20"/>
                  <a:gd name="T29" fmla="*/ 29 h 31"/>
                  <a:gd name="T30" fmla="*/ 6 w 20"/>
                  <a:gd name="T31" fmla="*/ 31 h 31"/>
                  <a:gd name="T32" fmla="*/ 6 w 20"/>
                  <a:gd name="T33" fmla="*/ 31 h 31"/>
                  <a:gd name="T34" fmla="*/ 10 w 20"/>
                  <a:gd name="T35" fmla="*/ 31 h 31"/>
                  <a:gd name="T36" fmla="*/ 14 w 20"/>
                  <a:gd name="T37" fmla="*/ 28 h 31"/>
                  <a:gd name="T38" fmla="*/ 17 w 20"/>
                  <a:gd name="T39" fmla="*/ 24 h 31"/>
                  <a:gd name="T40" fmla="*/ 20 w 20"/>
                  <a:gd name="T41" fmla="*/ 17 h 31"/>
                  <a:gd name="T42" fmla="*/ 20 w 20"/>
                  <a:gd name="T43" fmla="*/ 1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31">
                    <a:moveTo>
                      <a:pt x="20" y="17"/>
                    </a:moveTo>
                    <a:lnTo>
                      <a:pt x="20" y="17"/>
                    </a:lnTo>
                    <a:lnTo>
                      <a:pt x="20" y="12"/>
                    </a:lnTo>
                    <a:lnTo>
                      <a:pt x="20" y="7"/>
                    </a:lnTo>
                    <a:lnTo>
                      <a:pt x="17" y="3"/>
                    </a:lnTo>
                    <a:lnTo>
                      <a:pt x="13" y="0"/>
                    </a:lnTo>
                    <a:lnTo>
                      <a:pt x="13" y="0"/>
                    </a:lnTo>
                    <a:lnTo>
                      <a:pt x="9" y="1"/>
                    </a:lnTo>
                    <a:lnTo>
                      <a:pt x="5" y="4"/>
                    </a:lnTo>
                    <a:lnTo>
                      <a:pt x="2" y="8"/>
                    </a:lnTo>
                    <a:lnTo>
                      <a:pt x="0" y="13"/>
                    </a:lnTo>
                    <a:lnTo>
                      <a:pt x="0" y="13"/>
                    </a:lnTo>
                    <a:lnTo>
                      <a:pt x="0" y="20"/>
                    </a:lnTo>
                    <a:lnTo>
                      <a:pt x="0" y="25"/>
                    </a:lnTo>
                    <a:lnTo>
                      <a:pt x="2" y="29"/>
                    </a:lnTo>
                    <a:lnTo>
                      <a:pt x="6" y="31"/>
                    </a:lnTo>
                    <a:lnTo>
                      <a:pt x="6" y="31"/>
                    </a:lnTo>
                    <a:lnTo>
                      <a:pt x="10" y="31"/>
                    </a:lnTo>
                    <a:lnTo>
                      <a:pt x="14" y="28"/>
                    </a:lnTo>
                    <a:lnTo>
                      <a:pt x="17" y="24"/>
                    </a:lnTo>
                    <a:lnTo>
                      <a:pt x="20" y="17"/>
                    </a:lnTo>
                    <a:lnTo>
                      <a:pt x="2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119"/>
              <p:cNvSpPr>
                <a:spLocks/>
              </p:cNvSpPr>
              <p:nvPr/>
            </p:nvSpPr>
            <p:spPr bwMode="auto">
              <a:xfrm>
                <a:off x="4419600" y="4719638"/>
                <a:ext cx="317500" cy="122238"/>
              </a:xfrm>
              <a:custGeom>
                <a:avLst/>
                <a:gdLst>
                  <a:gd name="T0" fmla="*/ 0 w 200"/>
                  <a:gd name="T1" fmla="*/ 0 h 77"/>
                  <a:gd name="T2" fmla="*/ 0 w 200"/>
                  <a:gd name="T3" fmla="*/ 0 h 77"/>
                  <a:gd name="T4" fmla="*/ 4 w 200"/>
                  <a:gd name="T5" fmla="*/ 5 h 77"/>
                  <a:gd name="T6" fmla="*/ 16 w 200"/>
                  <a:gd name="T7" fmla="*/ 20 h 77"/>
                  <a:gd name="T8" fmla="*/ 24 w 200"/>
                  <a:gd name="T9" fmla="*/ 29 h 77"/>
                  <a:gd name="T10" fmla="*/ 34 w 200"/>
                  <a:gd name="T11" fmla="*/ 38 h 77"/>
                  <a:gd name="T12" fmla="*/ 46 w 200"/>
                  <a:gd name="T13" fmla="*/ 47 h 77"/>
                  <a:gd name="T14" fmla="*/ 58 w 200"/>
                  <a:gd name="T15" fmla="*/ 57 h 77"/>
                  <a:gd name="T16" fmla="*/ 72 w 200"/>
                  <a:gd name="T17" fmla="*/ 65 h 77"/>
                  <a:gd name="T18" fmla="*/ 87 w 200"/>
                  <a:gd name="T19" fmla="*/ 71 h 77"/>
                  <a:gd name="T20" fmla="*/ 104 w 200"/>
                  <a:gd name="T21" fmla="*/ 75 h 77"/>
                  <a:gd name="T22" fmla="*/ 122 w 200"/>
                  <a:gd name="T23" fmla="*/ 77 h 77"/>
                  <a:gd name="T24" fmla="*/ 131 w 200"/>
                  <a:gd name="T25" fmla="*/ 75 h 77"/>
                  <a:gd name="T26" fmla="*/ 140 w 200"/>
                  <a:gd name="T27" fmla="*/ 74 h 77"/>
                  <a:gd name="T28" fmla="*/ 150 w 200"/>
                  <a:gd name="T29" fmla="*/ 73 h 77"/>
                  <a:gd name="T30" fmla="*/ 159 w 200"/>
                  <a:gd name="T31" fmla="*/ 69 h 77"/>
                  <a:gd name="T32" fmla="*/ 170 w 200"/>
                  <a:gd name="T33" fmla="*/ 65 h 77"/>
                  <a:gd name="T34" fmla="*/ 180 w 200"/>
                  <a:gd name="T35" fmla="*/ 58 h 77"/>
                  <a:gd name="T36" fmla="*/ 190 w 200"/>
                  <a:gd name="T37" fmla="*/ 51 h 77"/>
                  <a:gd name="T38" fmla="*/ 200 w 200"/>
                  <a:gd name="T39" fmla="*/ 43 h 77"/>
                  <a:gd name="T40" fmla="*/ 200 w 200"/>
                  <a:gd name="T41" fmla="*/ 43 h 77"/>
                  <a:gd name="T42" fmla="*/ 196 w 200"/>
                  <a:gd name="T43" fmla="*/ 45 h 77"/>
                  <a:gd name="T44" fmla="*/ 184 w 200"/>
                  <a:gd name="T45" fmla="*/ 46 h 77"/>
                  <a:gd name="T46" fmla="*/ 166 w 200"/>
                  <a:gd name="T47" fmla="*/ 47 h 77"/>
                  <a:gd name="T48" fmla="*/ 140 w 200"/>
                  <a:gd name="T49" fmla="*/ 47 h 77"/>
                  <a:gd name="T50" fmla="*/ 127 w 200"/>
                  <a:gd name="T51" fmla="*/ 46 h 77"/>
                  <a:gd name="T52" fmla="*/ 111 w 200"/>
                  <a:gd name="T53" fmla="*/ 43 h 77"/>
                  <a:gd name="T54" fmla="*/ 95 w 200"/>
                  <a:gd name="T55" fmla="*/ 41 h 77"/>
                  <a:gd name="T56" fmla="*/ 78 w 200"/>
                  <a:gd name="T57" fmla="*/ 35 h 77"/>
                  <a:gd name="T58" fmla="*/ 59 w 200"/>
                  <a:gd name="T59" fmla="*/ 30 h 77"/>
                  <a:gd name="T60" fmla="*/ 40 w 200"/>
                  <a:gd name="T61" fmla="*/ 21 h 77"/>
                  <a:gd name="T62" fmla="*/ 20 w 200"/>
                  <a:gd name="T63" fmla="*/ 12 h 77"/>
                  <a:gd name="T64" fmla="*/ 0 w 200"/>
                  <a:gd name="T65" fmla="*/ 0 h 77"/>
                  <a:gd name="T66" fmla="*/ 0 w 200"/>
                  <a:gd name="T6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77">
                    <a:moveTo>
                      <a:pt x="0" y="0"/>
                    </a:moveTo>
                    <a:lnTo>
                      <a:pt x="0" y="0"/>
                    </a:lnTo>
                    <a:lnTo>
                      <a:pt x="4" y="5"/>
                    </a:lnTo>
                    <a:lnTo>
                      <a:pt x="16" y="20"/>
                    </a:lnTo>
                    <a:lnTo>
                      <a:pt x="24" y="29"/>
                    </a:lnTo>
                    <a:lnTo>
                      <a:pt x="34" y="38"/>
                    </a:lnTo>
                    <a:lnTo>
                      <a:pt x="46" y="47"/>
                    </a:lnTo>
                    <a:lnTo>
                      <a:pt x="58" y="57"/>
                    </a:lnTo>
                    <a:lnTo>
                      <a:pt x="72" y="65"/>
                    </a:lnTo>
                    <a:lnTo>
                      <a:pt x="87" y="71"/>
                    </a:lnTo>
                    <a:lnTo>
                      <a:pt x="104" y="75"/>
                    </a:lnTo>
                    <a:lnTo>
                      <a:pt x="122" y="77"/>
                    </a:lnTo>
                    <a:lnTo>
                      <a:pt x="131" y="75"/>
                    </a:lnTo>
                    <a:lnTo>
                      <a:pt x="140" y="74"/>
                    </a:lnTo>
                    <a:lnTo>
                      <a:pt x="150" y="73"/>
                    </a:lnTo>
                    <a:lnTo>
                      <a:pt x="159" y="69"/>
                    </a:lnTo>
                    <a:lnTo>
                      <a:pt x="170" y="65"/>
                    </a:lnTo>
                    <a:lnTo>
                      <a:pt x="180" y="58"/>
                    </a:lnTo>
                    <a:lnTo>
                      <a:pt x="190" y="51"/>
                    </a:lnTo>
                    <a:lnTo>
                      <a:pt x="200" y="43"/>
                    </a:lnTo>
                    <a:lnTo>
                      <a:pt x="200" y="43"/>
                    </a:lnTo>
                    <a:lnTo>
                      <a:pt x="196" y="45"/>
                    </a:lnTo>
                    <a:lnTo>
                      <a:pt x="184" y="46"/>
                    </a:lnTo>
                    <a:lnTo>
                      <a:pt x="166" y="47"/>
                    </a:lnTo>
                    <a:lnTo>
                      <a:pt x="140" y="47"/>
                    </a:lnTo>
                    <a:lnTo>
                      <a:pt x="127" y="46"/>
                    </a:lnTo>
                    <a:lnTo>
                      <a:pt x="111" y="43"/>
                    </a:lnTo>
                    <a:lnTo>
                      <a:pt x="95" y="41"/>
                    </a:lnTo>
                    <a:lnTo>
                      <a:pt x="78" y="35"/>
                    </a:lnTo>
                    <a:lnTo>
                      <a:pt x="59" y="30"/>
                    </a:lnTo>
                    <a:lnTo>
                      <a:pt x="40" y="21"/>
                    </a:lnTo>
                    <a:lnTo>
                      <a:pt x="20" y="1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120"/>
              <p:cNvSpPr>
                <a:spLocks/>
              </p:cNvSpPr>
              <p:nvPr/>
            </p:nvSpPr>
            <p:spPr bwMode="auto">
              <a:xfrm>
                <a:off x="4546600" y="4352925"/>
                <a:ext cx="57150" cy="20638"/>
              </a:xfrm>
              <a:custGeom>
                <a:avLst/>
                <a:gdLst>
                  <a:gd name="T0" fmla="*/ 0 w 36"/>
                  <a:gd name="T1" fmla="*/ 4 h 13"/>
                  <a:gd name="T2" fmla="*/ 2 w 36"/>
                  <a:gd name="T3" fmla="*/ 0 h 13"/>
                  <a:gd name="T4" fmla="*/ 2 w 36"/>
                  <a:gd name="T5" fmla="*/ 0 h 13"/>
                  <a:gd name="T6" fmla="*/ 36 w 36"/>
                  <a:gd name="T7" fmla="*/ 8 h 13"/>
                  <a:gd name="T8" fmla="*/ 36 w 36"/>
                  <a:gd name="T9" fmla="*/ 8 h 13"/>
                  <a:gd name="T10" fmla="*/ 36 w 36"/>
                  <a:gd name="T11" fmla="*/ 8 h 13"/>
                  <a:gd name="T12" fmla="*/ 35 w 36"/>
                  <a:gd name="T13" fmla="*/ 13 h 13"/>
                  <a:gd name="T14" fmla="*/ 35 w 36"/>
                  <a:gd name="T15" fmla="*/ 13 h 13"/>
                  <a:gd name="T16" fmla="*/ 0 w 36"/>
                  <a:gd name="T17" fmla="*/ 4 h 13"/>
                  <a:gd name="T18" fmla="*/ 0 w 36"/>
                  <a:gd name="T1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0" y="4"/>
                    </a:moveTo>
                    <a:lnTo>
                      <a:pt x="2" y="0"/>
                    </a:lnTo>
                    <a:lnTo>
                      <a:pt x="2" y="0"/>
                    </a:lnTo>
                    <a:lnTo>
                      <a:pt x="36" y="8"/>
                    </a:lnTo>
                    <a:lnTo>
                      <a:pt x="36" y="8"/>
                    </a:lnTo>
                    <a:lnTo>
                      <a:pt x="36" y="8"/>
                    </a:lnTo>
                    <a:lnTo>
                      <a:pt x="35" y="13"/>
                    </a:lnTo>
                    <a:lnTo>
                      <a:pt x="35" y="13"/>
                    </a:lnTo>
                    <a:lnTo>
                      <a:pt x="0" y="4"/>
                    </a:lnTo>
                    <a:lnTo>
                      <a:pt x="0" y="4"/>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121"/>
              <p:cNvSpPr>
                <a:spLocks/>
              </p:cNvSpPr>
              <p:nvPr/>
            </p:nvSpPr>
            <p:spPr bwMode="auto">
              <a:xfrm>
                <a:off x="4572000" y="4213225"/>
                <a:ext cx="49213" cy="49213"/>
              </a:xfrm>
              <a:custGeom>
                <a:avLst/>
                <a:gdLst>
                  <a:gd name="T0" fmla="*/ 0 w 31"/>
                  <a:gd name="T1" fmla="*/ 3 h 31"/>
                  <a:gd name="T2" fmla="*/ 4 w 31"/>
                  <a:gd name="T3" fmla="*/ 0 h 31"/>
                  <a:gd name="T4" fmla="*/ 4 w 31"/>
                  <a:gd name="T5" fmla="*/ 0 h 31"/>
                  <a:gd name="T6" fmla="*/ 16 w 31"/>
                  <a:gd name="T7" fmla="*/ 15 h 31"/>
                  <a:gd name="T8" fmla="*/ 23 w 31"/>
                  <a:gd name="T9" fmla="*/ 20 h 31"/>
                  <a:gd name="T10" fmla="*/ 31 w 31"/>
                  <a:gd name="T11" fmla="*/ 27 h 31"/>
                  <a:gd name="T12" fmla="*/ 31 w 31"/>
                  <a:gd name="T13" fmla="*/ 27 h 31"/>
                  <a:gd name="T14" fmla="*/ 31 w 31"/>
                  <a:gd name="T15" fmla="*/ 27 h 31"/>
                  <a:gd name="T16" fmla="*/ 28 w 31"/>
                  <a:gd name="T17" fmla="*/ 31 h 31"/>
                  <a:gd name="T18" fmla="*/ 28 w 31"/>
                  <a:gd name="T19" fmla="*/ 31 h 31"/>
                  <a:gd name="T20" fmla="*/ 20 w 31"/>
                  <a:gd name="T21" fmla="*/ 24 h 31"/>
                  <a:gd name="T22" fmla="*/ 14 w 31"/>
                  <a:gd name="T23" fmla="*/ 17 h 31"/>
                  <a:gd name="T24" fmla="*/ 0 w 31"/>
                  <a:gd name="T25" fmla="*/ 3 h 31"/>
                  <a:gd name="T26" fmla="*/ 0 w 31"/>
                  <a:gd name="T2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1">
                    <a:moveTo>
                      <a:pt x="0" y="3"/>
                    </a:moveTo>
                    <a:lnTo>
                      <a:pt x="4" y="0"/>
                    </a:lnTo>
                    <a:lnTo>
                      <a:pt x="4" y="0"/>
                    </a:lnTo>
                    <a:lnTo>
                      <a:pt x="16" y="15"/>
                    </a:lnTo>
                    <a:lnTo>
                      <a:pt x="23" y="20"/>
                    </a:lnTo>
                    <a:lnTo>
                      <a:pt x="31" y="27"/>
                    </a:lnTo>
                    <a:lnTo>
                      <a:pt x="31" y="27"/>
                    </a:lnTo>
                    <a:lnTo>
                      <a:pt x="31" y="27"/>
                    </a:lnTo>
                    <a:lnTo>
                      <a:pt x="28" y="31"/>
                    </a:lnTo>
                    <a:lnTo>
                      <a:pt x="28" y="31"/>
                    </a:lnTo>
                    <a:lnTo>
                      <a:pt x="20" y="24"/>
                    </a:lnTo>
                    <a:lnTo>
                      <a:pt x="14" y="17"/>
                    </a:lnTo>
                    <a:lnTo>
                      <a:pt x="0" y="3"/>
                    </a:lnTo>
                    <a:lnTo>
                      <a:pt x="0" y="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122"/>
              <p:cNvSpPr>
                <a:spLocks/>
              </p:cNvSpPr>
              <p:nvPr/>
            </p:nvSpPr>
            <p:spPr bwMode="auto">
              <a:xfrm>
                <a:off x="4722813" y="4162425"/>
                <a:ext cx="7938" cy="49213"/>
              </a:xfrm>
              <a:custGeom>
                <a:avLst/>
                <a:gdLst>
                  <a:gd name="T0" fmla="*/ 0 w 5"/>
                  <a:gd name="T1" fmla="*/ 31 h 31"/>
                  <a:gd name="T2" fmla="*/ 0 w 5"/>
                  <a:gd name="T3" fmla="*/ 31 h 31"/>
                  <a:gd name="T4" fmla="*/ 1 w 5"/>
                  <a:gd name="T5" fmla="*/ 15 h 31"/>
                  <a:gd name="T6" fmla="*/ 1 w 5"/>
                  <a:gd name="T7" fmla="*/ 0 h 31"/>
                  <a:gd name="T8" fmla="*/ 1 w 5"/>
                  <a:gd name="T9" fmla="*/ 0 h 31"/>
                  <a:gd name="T10" fmla="*/ 5 w 5"/>
                  <a:gd name="T11" fmla="*/ 0 h 31"/>
                  <a:gd name="T12" fmla="*/ 5 w 5"/>
                  <a:gd name="T13" fmla="*/ 0 h 31"/>
                  <a:gd name="T14" fmla="*/ 5 w 5"/>
                  <a:gd name="T15" fmla="*/ 15 h 31"/>
                  <a:gd name="T16" fmla="*/ 4 w 5"/>
                  <a:gd name="T17" fmla="*/ 31 h 31"/>
                  <a:gd name="T18" fmla="*/ 4 w 5"/>
                  <a:gd name="T19" fmla="*/ 31 h 31"/>
                  <a:gd name="T20" fmla="*/ 4 w 5"/>
                  <a:gd name="T21" fmla="*/ 31 h 31"/>
                  <a:gd name="T22" fmla="*/ 0 w 5"/>
                  <a:gd name="T23" fmla="*/ 31 h 31"/>
                  <a:gd name="T24" fmla="*/ 0 w 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31">
                    <a:moveTo>
                      <a:pt x="0" y="31"/>
                    </a:moveTo>
                    <a:lnTo>
                      <a:pt x="0" y="31"/>
                    </a:lnTo>
                    <a:lnTo>
                      <a:pt x="1" y="15"/>
                    </a:lnTo>
                    <a:lnTo>
                      <a:pt x="1" y="0"/>
                    </a:lnTo>
                    <a:lnTo>
                      <a:pt x="1" y="0"/>
                    </a:lnTo>
                    <a:lnTo>
                      <a:pt x="5" y="0"/>
                    </a:lnTo>
                    <a:lnTo>
                      <a:pt x="5" y="0"/>
                    </a:lnTo>
                    <a:lnTo>
                      <a:pt x="5" y="15"/>
                    </a:lnTo>
                    <a:lnTo>
                      <a:pt x="4" y="31"/>
                    </a:lnTo>
                    <a:lnTo>
                      <a:pt x="4" y="31"/>
                    </a:lnTo>
                    <a:lnTo>
                      <a:pt x="4" y="31"/>
                    </a:lnTo>
                    <a:lnTo>
                      <a:pt x="0" y="31"/>
                    </a:lnTo>
                    <a:lnTo>
                      <a:pt x="0" y="31"/>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123"/>
              <p:cNvSpPr>
                <a:spLocks/>
              </p:cNvSpPr>
              <p:nvPr/>
            </p:nvSpPr>
            <p:spPr bwMode="auto">
              <a:xfrm>
                <a:off x="4859338" y="4256088"/>
                <a:ext cx="50800" cy="20638"/>
              </a:xfrm>
              <a:custGeom>
                <a:avLst/>
                <a:gdLst>
                  <a:gd name="T0" fmla="*/ 0 w 32"/>
                  <a:gd name="T1" fmla="*/ 9 h 13"/>
                  <a:gd name="T2" fmla="*/ 0 w 32"/>
                  <a:gd name="T3" fmla="*/ 9 h 13"/>
                  <a:gd name="T4" fmla="*/ 6 w 32"/>
                  <a:gd name="T5" fmla="*/ 6 h 13"/>
                  <a:gd name="T6" fmla="*/ 14 w 32"/>
                  <a:gd name="T7" fmla="*/ 4 h 13"/>
                  <a:gd name="T8" fmla="*/ 22 w 32"/>
                  <a:gd name="T9" fmla="*/ 1 h 13"/>
                  <a:gd name="T10" fmla="*/ 32 w 32"/>
                  <a:gd name="T11" fmla="*/ 0 h 13"/>
                  <a:gd name="T12" fmla="*/ 32 w 32"/>
                  <a:gd name="T13" fmla="*/ 0 h 13"/>
                  <a:gd name="T14" fmla="*/ 32 w 32"/>
                  <a:gd name="T15" fmla="*/ 5 h 13"/>
                  <a:gd name="T16" fmla="*/ 32 w 32"/>
                  <a:gd name="T17" fmla="*/ 5 h 13"/>
                  <a:gd name="T18" fmla="*/ 24 w 32"/>
                  <a:gd name="T19" fmla="*/ 6 h 13"/>
                  <a:gd name="T20" fmla="*/ 16 w 32"/>
                  <a:gd name="T21" fmla="*/ 9 h 13"/>
                  <a:gd name="T22" fmla="*/ 9 w 32"/>
                  <a:gd name="T23" fmla="*/ 12 h 13"/>
                  <a:gd name="T24" fmla="*/ 0 w 32"/>
                  <a:gd name="T25" fmla="*/ 13 h 13"/>
                  <a:gd name="T26" fmla="*/ 0 w 32"/>
                  <a:gd name="T27" fmla="*/ 13 h 13"/>
                  <a:gd name="T28" fmla="*/ 0 w 32"/>
                  <a:gd name="T29" fmla="*/ 9 h 13"/>
                  <a:gd name="T30" fmla="*/ 0 w 32"/>
                  <a:gd name="T3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3">
                    <a:moveTo>
                      <a:pt x="0" y="9"/>
                    </a:moveTo>
                    <a:lnTo>
                      <a:pt x="0" y="9"/>
                    </a:lnTo>
                    <a:lnTo>
                      <a:pt x="6" y="6"/>
                    </a:lnTo>
                    <a:lnTo>
                      <a:pt x="14" y="4"/>
                    </a:lnTo>
                    <a:lnTo>
                      <a:pt x="22" y="1"/>
                    </a:lnTo>
                    <a:lnTo>
                      <a:pt x="32" y="0"/>
                    </a:lnTo>
                    <a:lnTo>
                      <a:pt x="32" y="0"/>
                    </a:lnTo>
                    <a:lnTo>
                      <a:pt x="32" y="5"/>
                    </a:lnTo>
                    <a:lnTo>
                      <a:pt x="32" y="5"/>
                    </a:lnTo>
                    <a:lnTo>
                      <a:pt x="24" y="6"/>
                    </a:lnTo>
                    <a:lnTo>
                      <a:pt x="16" y="9"/>
                    </a:lnTo>
                    <a:lnTo>
                      <a:pt x="9" y="12"/>
                    </a:lnTo>
                    <a:lnTo>
                      <a:pt x="0" y="13"/>
                    </a:lnTo>
                    <a:lnTo>
                      <a:pt x="0" y="13"/>
                    </a:lnTo>
                    <a:lnTo>
                      <a:pt x="0" y="9"/>
                    </a:lnTo>
                    <a:lnTo>
                      <a:pt x="0" y="9"/>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124"/>
              <p:cNvSpPr>
                <a:spLocks/>
              </p:cNvSpPr>
              <p:nvPr/>
            </p:nvSpPr>
            <p:spPr bwMode="auto">
              <a:xfrm>
                <a:off x="4827588" y="4397375"/>
                <a:ext cx="58738" cy="12700"/>
              </a:xfrm>
              <a:custGeom>
                <a:avLst/>
                <a:gdLst>
                  <a:gd name="T0" fmla="*/ 0 w 37"/>
                  <a:gd name="T1" fmla="*/ 5 h 8"/>
                  <a:gd name="T2" fmla="*/ 0 w 37"/>
                  <a:gd name="T3" fmla="*/ 0 h 8"/>
                  <a:gd name="T4" fmla="*/ 0 w 37"/>
                  <a:gd name="T5" fmla="*/ 0 h 8"/>
                  <a:gd name="T6" fmla="*/ 18 w 37"/>
                  <a:gd name="T7" fmla="*/ 1 h 8"/>
                  <a:gd name="T8" fmla="*/ 37 w 37"/>
                  <a:gd name="T9" fmla="*/ 3 h 8"/>
                  <a:gd name="T10" fmla="*/ 37 w 37"/>
                  <a:gd name="T11" fmla="*/ 3 h 8"/>
                  <a:gd name="T12" fmla="*/ 36 w 37"/>
                  <a:gd name="T13" fmla="*/ 8 h 8"/>
                  <a:gd name="T14" fmla="*/ 36 w 37"/>
                  <a:gd name="T15" fmla="*/ 8 h 8"/>
                  <a:gd name="T16" fmla="*/ 18 w 37"/>
                  <a:gd name="T17" fmla="*/ 5 h 8"/>
                  <a:gd name="T18" fmla="*/ 0 w 37"/>
                  <a:gd name="T19" fmla="*/ 5 h 8"/>
                  <a:gd name="T20" fmla="*/ 0 w 3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8">
                    <a:moveTo>
                      <a:pt x="0" y="5"/>
                    </a:moveTo>
                    <a:lnTo>
                      <a:pt x="0" y="0"/>
                    </a:lnTo>
                    <a:lnTo>
                      <a:pt x="0" y="0"/>
                    </a:lnTo>
                    <a:lnTo>
                      <a:pt x="18" y="1"/>
                    </a:lnTo>
                    <a:lnTo>
                      <a:pt x="37" y="3"/>
                    </a:lnTo>
                    <a:lnTo>
                      <a:pt x="37" y="3"/>
                    </a:lnTo>
                    <a:lnTo>
                      <a:pt x="36" y="8"/>
                    </a:lnTo>
                    <a:lnTo>
                      <a:pt x="36" y="8"/>
                    </a:lnTo>
                    <a:lnTo>
                      <a:pt x="18" y="5"/>
                    </a:lnTo>
                    <a:lnTo>
                      <a:pt x="0" y="5"/>
                    </a:lnTo>
                    <a:lnTo>
                      <a:pt x="0" y="5"/>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125"/>
              <p:cNvSpPr>
                <a:spLocks noEditPoints="1"/>
              </p:cNvSpPr>
              <p:nvPr/>
            </p:nvSpPr>
            <p:spPr bwMode="auto">
              <a:xfrm>
                <a:off x="4619625" y="4238625"/>
                <a:ext cx="190500" cy="242888"/>
              </a:xfrm>
              <a:custGeom>
                <a:avLst/>
                <a:gdLst>
                  <a:gd name="T0" fmla="*/ 26 w 120"/>
                  <a:gd name="T1" fmla="*/ 151 h 153"/>
                  <a:gd name="T2" fmla="*/ 18 w 120"/>
                  <a:gd name="T3" fmla="*/ 145 h 153"/>
                  <a:gd name="T4" fmla="*/ 14 w 120"/>
                  <a:gd name="T5" fmla="*/ 139 h 153"/>
                  <a:gd name="T6" fmla="*/ 12 w 120"/>
                  <a:gd name="T7" fmla="*/ 124 h 153"/>
                  <a:gd name="T8" fmla="*/ 12 w 120"/>
                  <a:gd name="T9" fmla="*/ 116 h 153"/>
                  <a:gd name="T10" fmla="*/ 9 w 120"/>
                  <a:gd name="T11" fmla="*/ 93 h 153"/>
                  <a:gd name="T12" fmla="*/ 6 w 120"/>
                  <a:gd name="T13" fmla="*/ 84 h 153"/>
                  <a:gd name="T14" fmla="*/ 1 w 120"/>
                  <a:gd name="T15" fmla="*/ 67 h 153"/>
                  <a:gd name="T16" fmla="*/ 0 w 120"/>
                  <a:gd name="T17" fmla="*/ 56 h 153"/>
                  <a:gd name="T18" fmla="*/ 5 w 120"/>
                  <a:gd name="T19" fmla="*/ 31 h 153"/>
                  <a:gd name="T20" fmla="*/ 26 w 120"/>
                  <a:gd name="T21" fmla="*/ 11 h 153"/>
                  <a:gd name="T22" fmla="*/ 42 w 120"/>
                  <a:gd name="T23" fmla="*/ 4 h 153"/>
                  <a:gd name="T24" fmla="*/ 62 w 120"/>
                  <a:gd name="T25" fmla="*/ 0 h 153"/>
                  <a:gd name="T26" fmla="*/ 64 w 120"/>
                  <a:gd name="T27" fmla="*/ 0 h 153"/>
                  <a:gd name="T28" fmla="*/ 97 w 120"/>
                  <a:gd name="T29" fmla="*/ 13 h 153"/>
                  <a:gd name="T30" fmla="*/ 109 w 120"/>
                  <a:gd name="T31" fmla="*/ 27 h 153"/>
                  <a:gd name="T32" fmla="*/ 117 w 120"/>
                  <a:gd name="T33" fmla="*/ 40 h 153"/>
                  <a:gd name="T34" fmla="*/ 120 w 120"/>
                  <a:gd name="T35" fmla="*/ 61 h 153"/>
                  <a:gd name="T36" fmla="*/ 116 w 120"/>
                  <a:gd name="T37" fmla="*/ 83 h 153"/>
                  <a:gd name="T38" fmla="*/ 100 w 120"/>
                  <a:gd name="T39" fmla="*/ 104 h 153"/>
                  <a:gd name="T40" fmla="*/ 96 w 120"/>
                  <a:gd name="T41" fmla="*/ 107 h 153"/>
                  <a:gd name="T42" fmla="*/ 78 w 120"/>
                  <a:gd name="T43" fmla="*/ 121 h 153"/>
                  <a:gd name="T44" fmla="*/ 66 w 120"/>
                  <a:gd name="T45" fmla="*/ 135 h 153"/>
                  <a:gd name="T46" fmla="*/ 38 w 120"/>
                  <a:gd name="T47" fmla="*/ 153 h 153"/>
                  <a:gd name="T48" fmla="*/ 38 w 120"/>
                  <a:gd name="T49" fmla="*/ 153 h 153"/>
                  <a:gd name="T50" fmla="*/ 33 w 120"/>
                  <a:gd name="T51" fmla="*/ 143 h 153"/>
                  <a:gd name="T52" fmla="*/ 38 w 120"/>
                  <a:gd name="T53" fmla="*/ 144 h 153"/>
                  <a:gd name="T54" fmla="*/ 58 w 120"/>
                  <a:gd name="T55" fmla="*/ 129 h 153"/>
                  <a:gd name="T56" fmla="*/ 58 w 120"/>
                  <a:gd name="T57" fmla="*/ 129 h 153"/>
                  <a:gd name="T58" fmla="*/ 82 w 120"/>
                  <a:gd name="T59" fmla="*/ 104 h 153"/>
                  <a:gd name="T60" fmla="*/ 92 w 120"/>
                  <a:gd name="T61" fmla="*/ 97 h 153"/>
                  <a:gd name="T62" fmla="*/ 94 w 120"/>
                  <a:gd name="T63" fmla="*/ 96 h 153"/>
                  <a:gd name="T64" fmla="*/ 101 w 120"/>
                  <a:gd name="T65" fmla="*/ 91 h 153"/>
                  <a:gd name="T66" fmla="*/ 109 w 120"/>
                  <a:gd name="T67" fmla="*/ 71 h 153"/>
                  <a:gd name="T68" fmla="*/ 109 w 120"/>
                  <a:gd name="T69" fmla="*/ 53 h 153"/>
                  <a:gd name="T70" fmla="*/ 105 w 120"/>
                  <a:gd name="T71" fmla="*/ 37 h 153"/>
                  <a:gd name="T72" fmla="*/ 97 w 120"/>
                  <a:gd name="T73" fmla="*/ 27 h 153"/>
                  <a:gd name="T74" fmla="*/ 84 w 120"/>
                  <a:gd name="T75" fmla="*/ 15 h 153"/>
                  <a:gd name="T76" fmla="*/ 64 w 120"/>
                  <a:gd name="T77" fmla="*/ 9 h 153"/>
                  <a:gd name="T78" fmla="*/ 62 w 120"/>
                  <a:gd name="T79" fmla="*/ 9 h 153"/>
                  <a:gd name="T80" fmla="*/ 54 w 120"/>
                  <a:gd name="T81" fmla="*/ 11 h 153"/>
                  <a:gd name="T82" fmla="*/ 36 w 120"/>
                  <a:gd name="T83" fmla="*/ 16 h 153"/>
                  <a:gd name="T84" fmla="*/ 14 w 120"/>
                  <a:gd name="T85" fmla="*/ 35 h 153"/>
                  <a:gd name="T86" fmla="*/ 9 w 120"/>
                  <a:gd name="T87" fmla="*/ 56 h 153"/>
                  <a:gd name="T88" fmla="*/ 9 w 120"/>
                  <a:gd name="T89" fmla="*/ 64 h 153"/>
                  <a:gd name="T90" fmla="*/ 18 w 120"/>
                  <a:gd name="T91" fmla="*/ 91 h 153"/>
                  <a:gd name="T92" fmla="*/ 21 w 120"/>
                  <a:gd name="T93" fmla="*/ 116 h 153"/>
                  <a:gd name="T94" fmla="*/ 21 w 120"/>
                  <a:gd name="T95" fmla="*/ 119 h 153"/>
                  <a:gd name="T96" fmla="*/ 21 w 120"/>
                  <a:gd name="T97" fmla="*/ 124 h 153"/>
                  <a:gd name="T98" fmla="*/ 22 w 120"/>
                  <a:gd name="T99" fmla="*/ 135 h 153"/>
                  <a:gd name="T100" fmla="*/ 30 w 120"/>
                  <a:gd name="T101" fmla="*/ 141 h 153"/>
                  <a:gd name="T102" fmla="*/ 30 w 120"/>
                  <a:gd name="T103" fmla="*/ 1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0" h="153">
                    <a:moveTo>
                      <a:pt x="38" y="153"/>
                    </a:moveTo>
                    <a:lnTo>
                      <a:pt x="38" y="153"/>
                    </a:lnTo>
                    <a:lnTo>
                      <a:pt x="30" y="152"/>
                    </a:lnTo>
                    <a:lnTo>
                      <a:pt x="26" y="151"/>
                    </a:lnTo>
                    <a:lnTo>
                      <a:pt x="26" y="151"/>
                    </a:lnTo>
                    <a:lnTo>
                      <a:pt x="26" y="151"/>
                    </a:lnTo>
                    <a:lnTo>
                      <a:pt x="22" y="148"/>
                    </a:lnTo>
                    <a:lnTo>
                      <a:pt x="18" y="145"/>
                    </a:lnTo>
                    <a:lnTo>
                      <a:pt x="16" y="141"/>
                    </a:lnTo>
                    <a:lnTo>
                      <a:pt x="14" y="139"/>
                    </a:lnTo>
                    <a:lnTo>
                      <a:pt x="14" y="139"/>
                    </a:lnTo>
                    <a:lnTo>
                      <a:pt x="14" y="139"/>
                    </a:lnTo>
                    <a:lnTo>
                      <a:pt x="12" y="131"/>
                    </a:lnTo>
                    <a:lnTo>
                      <a:pt x="12" y="124"/>
                    </a:lnTo>
                    <a:lnTo>
                      <a:pt x="12" y="124"/>
                    </a:lnTo>
                    <a:lnTo>
                      <a:pt x="12" y="124"/>
                    </a:lnTo>
                    <a:lnTo>
                      <a:pt x="12" y="117"/>
                    </a:lnTo>
                    <a:lnTo>
                      <a:pt x="12" y="117"/>
                    </a:lnTo>
                    <a:lnTo>
                      <a:pt x="12" y="117"/>
                    </a:lnTo>
                    <a:lnTo>
                      <a:pt x="12" y="116"/>
                    </a:lnTo>
                    <a:lnTo>
                      <a:pt x="12" y="116"/>
                    </a:lnTo>
                    <a:lnTo>
                      <a:pt x="12" y="116"/>
                    </a:lnTo>
                    <a:lnTo>
                      <a:pt x="10" y="104"/>
                    </a:lnTo>
                    <a:lnTo>
                      <a:pt x="9" y="93"/>
                    </a:lnTo>
                    <a:lnTo>
                      <a:pt x="9" y="93"/>
                    </a:lnTo>
                    <a:lnTo>
                      <a:pt x="9" y="93"/>
                    </a:lnTo>
                    <a:lnTo>
                      <a:pt x="6" y="84"/>
                    </a:lnTo>
                    <a:lnTo>
                      <a:pt x="6" y="84"/>
                    </a:lnTo>
                    <a:lnTo>
                      <a:pt x="6" y="84"/>
                    </a:lnTo>
                    <a:lnTo>
                      <a:pt x="1" y="67"/>
                    </a:lnTo>
                    <a:lnTo>
                      <a:pt x="1" y="67"/>
                    </a:lnTo>
                    <a:lnTo>
                      <a:pt x="1" y="67"/>
                    </a:lnTo>
                    <a:lnTo>
                      <a:pt x="0" y="67"/>
                    </a:lnTo>
                    <a:lnTo>
                      <a:pt x="0" y="67"/>
                    </a:lnTo>
                    <a:lnTo>
                      <a:pt x="0" y="56"/>
                    </a:lnTo>
                    <a:lnTo>
                      <a:pt x="0" y="56"/>
                    </a:lnTo>
                    <a:lnTo>
                      <a:pt x="0" y="56"/>
                    </a:lnTo>
                    <a:lnTo>
                      <a:pt x="0" y="47"/>
                    </a:lnTo>
                    <a:lnTo>
                      <a:pt x="2" y="37"/>
                    </a:lnTo>
                    <a:lnTo>
                      <a:pt x="5" y="31"/>
                    </a:lnTo>
                    <a:lnTo>
                      <a:pt x="10" y="24"/>
                    </a:lnTo>
                    <a:lnTo>
                      <a:pt x="14" y="19"/>
                    </a:lnTo>
                    <a:lnTo>
                      <a:pt x="20" y="15"/>
                    </a:lnTo>
                    <a:lnTo>
                      <a:pt x="26" y="11"/>
                    </a:lnTo>
                    <a:lnTo>
                      <a:pt x="32" y="8"/>
                    </a:lnTo>
                    <a:lnTo>
                      <a:pt x="32" y="8"/>
                    </a:lnTo>
                    <a:lnTo>
                      <a:pt x="32" y="8"/>
                    </a:lnTo>
                    <a:lnTo>
                      <a:pt x="42" y="4"/>
                    </a:lnTo>
                    <a:lnTo>
                      <a:pt x="53" y="1"/>
                    </a:lnTo>
                    <a:lnTo>
                      <a:pt x="62" y="0"/>
                    </a:lnTo>
                    <a:lnTo>
                      <a:pt x="62" y="0"/>
                    </a:lnTo>
                    <a:lnTo>
                      <a:pt x="62" y="0"/>
                    </a:lnTo>
                    <a:lnTo>
                      <a:pt x="62" y="0"/>
                    </a:lnTo>
                    <a:lnTo>
                      <a:pt x="64" y="0"/>
                    </a:lnTo>
                    <a:lnTo>
                      <a:pt x="64" y="0"/>
                    </a:lnTo>
                    <a:lnTo>
                      <a:pt x="64" y="0"/>
                    </a:lnTo>
                    <a:lnTo>
                      <a:pt x="70" y="1"/>
                    </a:lnTo>
                    <a:lnTo>
                      <a:pt x="77" y="3"/>
                    </a:lnTo>
                    <a:lnTo>
                      <a:pt x="88" y="7"/>
                    </a:lnTo>
                    <a:lnTo>
                      <a:pt x="97" y="13"/>
                    </a:lnTo>
                    <a:lnTo>
                      <a:pt x="104" y="20"/>
                    </a:lnTo>
                    <a:lnTo>
                      <a:pt x="104" y="20"/>
                    </a:lnTo>
                    <a:lnTo>
                      <a:pt x="104" y="20"/>
                    </a:lnTo>
                    <a:lnTo>
                      <a:pt x="109" y="27"/>
                    </a:lnTo>
                    <a:lnTo>
                      <a:pt x="113" y="33"/>
                    </a:lnTo>
                    <a:lnTo>
                      <a:pt x="116" y="40"/>
                    </a:lnTo>
                    <a:lnTo>
                      <a:pt x="116" y="40"/>
                    </a:lnTo>
                    <a:lnTo>
                      <a:pt x="117" y="40"/>
                    </a:lnTo>
                    <a:lnTo>
                      <a:pt x="117" y="40"/>
                    </a:lnTo>
                    <a:lnTo>
                      <a:pt x="117" y="40"/>
                    </a:lnTo>
                    <a:lnTo>
                      <a:pt x="119" y="52"/>
                    </a:lnTo>
                    <a:lnTo>
                      <a:pt x="120" y="61"/>
                    </a:lnTo>
                    <a:lnTo>
                      <a:pt x="120" y="61"/>
                    </a:lnTo>
                    <a:lnTo>
                      <a:pt x="120" y="61"/>
                    </a:lnTo>
                    <a:lnTo>
                      <a:pt x="119" y="73"/>
                    </a:lnTo>
                    <a:lnTo>
                      <a:pt x="116" y="83"/>
                    </a:lnTo>
                    <a:lnTo>
                      <a:pt x="112" y="91"/>
                    </a:lnTo>
                    <a:lnTo>
                      <a:pt x="108" y="96"/>
                    </a:lnTo>
                    <a:lnTo>
                      <a:pt x="104" y="101"/>
                    </a:lnTo>
                    <a:lnTo>
                      <a:pt x="100" y="104"/>
                    </a:lnTo>
                    <a:lnTo>
                      <a:pt x="96" y="107"/>
                    </a:lnTo>
                    <a:lnTo>
                      <a:pt x="96" y="107"/>
                    </a:lnTo>
                    <a:lnTo>
                      <a:pt x="96" y="107"/>
                    </a:lnTo>
                    <a:lnTo>
                      <a:pt x="96" y="107"/>
                    </a:lnTo>
                    <a:lnTo>
                      <a:pt x="96" y="107"/>
                    </a:lnTo>
                    <a:lnTo>
                      <a:pt x="89" y="111"/>
                    </a:lnTo>
                    <a:lnTo>
                      <a:pt x="78" y="121"/>
                    </a:lnTo>
                    <a:lnTo>
                      <a:pt x="78" y="121"/>
                    </a:lnTo>
                    <a:lnTo>
                      <a:pt x="78" y="121"/>
                    </a:lnTo>
                    <a:lnTo>
                      <a:pt x="66" y="135"/>
                    </a:lnTo>
                    <a:lnTo>
                      <a:pt x="66" y="135"/>
                    </a:lnTo>
                    <a:lnTo>
                      <a:pt x="66" y="135"/>
                    </a:lnTo>
                    <a:lnTo>
                      <a:pt x="60" y="144"/>
                    </a:lnTo>
                    <a:lnTo>
                      <a:pt x="52" y="149"/>
                    </a:lnTo>
                    <a:lnTo>
                      <a:pt x="45" y="152"/>
                    </a:lnTo>
                    <a:lnTo>
                      <a:pt x="38" y="153"/>
                    </a:lnTo>
                    <a:lnTo>
                      <a:pt x="38" y="153"/>
                    </a:lnTo>
                    <a:lnTo>
                      <a:pt x="38" y="153"/>
                    </a:lnTo>
                    <a:lnTo>
                      <a:pt x="38" y="153"/>
                    </a:lnTo>
                    <a:lnTo>
                      <a:pt x="38" y="153"/>
                    </a:lnTo>
                    <a:close/>
                    <a:moveTo>
                      <a:pt x="30" y="143"/>
                    </a:moveTo>
                    <a:lnTo>
                      <a:pt x="30" y="143"/>
                    </a:lnTo>
                    <a:lnTo>
                      <a:pt x="33" y="143"/>
                    </a:lnTo>
                    <a:lnTo>
                      <a:pt x="33" y="143"/>
                    </a:lnTo>
                    <a:lnTo>
                      <a:pt x="33" y="143"/>
                    </a:lnTo>
                    <a:lnTo>
                      <a:pt x="38" y="144"/>
                    </a:lnTo>
                    <a:lnTo>
                      <a:pt x="38" y="144"/>
                    </a:lnTo>
                    <a:lnTo>
                      <a:pt x="38" y="144"/>
                    </a:lnTo>
                    <a:lnTo>
                      <a:pt x="42" y="143"/>
                    </a:lnTo>
                    <a:lnTo>
                      <a:pt x="48" y="141"/>
                    </a:lnTo>
                    <a:lnTo>
                      <a:pt x="53" y="137"/>
                    </a:lnTo>
                    <a:lnTo>
                      <a:pt x="58" y="129"/>
                    </a:lnTo>
                    <a:lnTo>
                      <a:pt x="58" y="129"/>
                    </a:lnTo>
                    <a:lnTo>
                      <a:pt x="58" y="129"/>
                    </a:lnTo>
                    <a:lnTo>
                      <a:pt x="58" y="129"/>
                    </a:lnTo>
                    <a:lnTo>
                      <a:pt x="58" y="129"/>
                    </a:lnTo>
                    <a:lnTo>
                      <a:pt x="72" y="115"/>
                    </a:lnTo>
                    <a:lnTo>
                      <a:pt x="72" y="115"/>
                    </a:lnTo>
                    <a:lnTo>
                      <a:pt x="72" y="115"/>
                    </a:lnTo>
                    <a:lnTo>
                      <a:pt x="82" y="104"/>
                    </a:lnTo>
                    <a:lnTo>
                      <a:pt x="88" y="100"/>
                    </a:lnTo>
                    <a:lnTo>
                      <a:pt x="92" y="97"/>
                    </a:lnTo>
                    <a:lnTo>
                      <a:pt x="92" y="97"/>
                    </a:lnTo>
                    <a:lnTo>
                      <a:pt x="92" y="97"/>
                    </a:lnTo>
                    <a:lnTo>
                      <a:pt x="93" y="97"/>
                    </a:lnTo>
                    <a:lnTo>
                      <a:pt x="93" y="97"/>
                    </a:lnTo>
                    <a:lnTo>
                      <a:pt x="93" y="97"/>
                    </a:lnTo>
                    <a:lnTo>
                      <a:pt x="94" y="96"/>
                    </a:lnTo>
                    <a:lnTo>
                      <a:pt x="94" y="96"/>
                    </a:lnTo>
                    <a:lnTo>
                      <a:pt x="94" y="96"/>
                    </a:lnTo>
                    <a:lnTo>
                      <a:pt x="101" y="91"/>
                    </a:lnTo>
                    <a:lnTo>
                      <a:pt x="101" y="91"/>
                    </a:lnTo>
                    <a:lnTo>
                      <a:pt x="101" y="91"/>
                    </a:lnTo>
                    <a:lnTo>
                      <a:pt x="104" y="85"/>
                    </a:lnTo>
                    <a:lnTo>
                      <a:pt x="106" y="79"/>
                    </a:lnTo>
                    <a:lnTo>
                      <a:pt x="109" y="71"/>
                    </a:lnTo>
                    <a:lnTo>
                      <a:pt x="111" y="61"/>
                    </a:lnTo>
                    <a:lnTo>
                      <a:pt x="111" y="61"/>
                    </a:lnTo>
                    <a:lnTo>
                      <a:pt x="111" y="61"/>
                    </a:lnTo>
                    <a:lnTo>
                      <a:pt x="109" y="53"/>
                    </a:lnTo>
                    <a:lnTo>
                      <a:pt x="108" y="43"/>
                    </a:lnTo>
                    <a:lnTo>
                      <a:pt x="108" y="43"/>
                    </a:lnTo>
                    <a:lnTo>
                      <a:pt x="108" y="43"/>
                    </a:lnTo>
                    <a:lnTo>
                      <a:pt x="105" y="37"/>
                    </a:lnTo>
                    <a:lnTo>
                      <a:pt x="105" y="37"/>
                    </a:lnTo>
                    <a:lnTo>
                      <a:pt x="105" y="37"/>
                    </a:lnTo>
                    <a:lnTo>
                      <a:pt x="102" y="32"/>
                    </a:lnTo>
                    <a:lnTo>
                      <a:pt x="97" y="27"/>
                    </a:lnTo>
                    <a:lnTo>
                      <a:pt x="97" y="27"/>
                    </a:lnTo>
                    <a:lnTo>
                      <a:pt x="97" y="27"/>
                    </a:lnTo>
                    <a:lnTo>
                      <a:pt x="90" y="20"/>
                    </a:lnTo>
                    <a:lnTo>
                      <a:pt x="84" y="15"/>
                    </a:lnTo>
                    <a:lnTo>
                      <a:pt x="74" y="11"/>
                    </a:lnTo>
                    <a:lnTo>
                      <a:pt x="64" y="9"/>
                    </a:lnTo>
                    <a:lnTo>
                      <a:pt x="64" y="9"/>
                    </a:lnTo>
                    <a:lnTo>
                      <a:pt x="64" y="9"/>
                    </a:lnTo>
                    <a:lnTo>
                      <a:pt x="62" y="9"/>
                    </a:lnTo>
                    <a:lnTo>
                      <a:pt x="62" y="9"/>
                    </a:lnTo>
                    <a:lnTo>
                      <a:pt x="62" y="5"/>
                    </a:lnTo>
                    <a:lnTo>
                      <a:pt x="62" y="9"/>
                    </a:lnTo>
                    <a:lnTo>
                      <a:pt x="62" y="9"/>
                    </a:lnTo>
                    <a:lnTo>
                      <a:pt x="54" y="11"/>
                    </a:lnTo>
                    <a:lnTo>
                      <a:pt x="54" y="11"/>
                    </a:lnTo>
                    <a:lnTo>
                      <a:pt x="54" y="11"/>
                    </a:lnTo>
                    <a:lnTo>
                      <a:pt x="45" y="12"/>
                    </a:lnTo>
                    <a:lnTo>
                      <a:pt x="36" y="16"/>
                    </a:lnTo>
                    <a:lnTo>
                      <a:pt x="36" y="16"/>
                    </a:lnTo>
                    <a:lnTo>
                      <a:pt x="36" y="16"/>
                    </a:lnTo>
                    <a:lnTo>
                      <a:pt x="25" y="21"/>
                    </a:lnTo>
                    <a:lnTo>
                      <a:pt x="21" y="25"/>
                    </a:lnTo>
                    <a:lnTo>
                      <a:pt x="17" y="29"/>
                    </a:lnTo>
                    <a:lnTo>
                      <a:pt x="14" y="35"/>
                    </a:lnTo>
                    <a:lnTo>
                      <a:pt x="12" y="41"/>
                    </a:lnTo>
                    <a:lnTo>
                      <a:pt x="9" y="48"/>
                    </a:lnTo>
                    <a:lnTo>
                      <a:pt x="9" y="56"/>
                    </a:lnTo>
                    <a:lnTo>
                      <a:pt x="9" y="56"/>
                    </a:lnTo>
                    <a:lnTo>
                      <a:pt x="9" y="56"/>
                    </a:lnTo>
                    <a:lnTo>
                      <a:pt x="9" y="64"/>
                    </a:lnTo>
                    <a:lnTo>
                      <a:pt x="9" y="64"/>
                    </a:lnTo>
                    <a:lnTo>
                      <a:pt x="9" y="64"/>
                    </a:lnTo>
                    <a:lnTo>
                      <a:pt x="14" y="81"/>
                    </a:lnTo>
                    <a:lnTo>
                      <a:pt x="14" y="81"/>
                    </a:lnTo>
                    <a:lnTo>
                      <a:pt x="14" y="81"/>
                    </a:lnTo>
                    <a:lnTo>
                      <a:pt x="18" y="91"/>
                    </a:lnTo>
                    <a:lnTo>
                      <a:pt x="20" y="103"/>
                    </a:lnTo>
                    <a:lnTo>
                      <a:pt x="21" y="116"/>
                    </a:lnTo>
                    <a:lnTo>
                      <a:pt x="21" y="116"/>
                    </a:lnTo>
                    <a:lnTo>
                      <a:pt x="21" y="116"/>
                    </a:lnTo>
                    <a:lnTo>
                      <a:pt x="21" y="117"/>
                    </a:lnTo>
                    <a:lnTo>
                      <a:pt x="21" y="117"/>
                    </a:lnTo>
                    <a:lnTo>
                      <a:pt x="21" y="119"/>
                    </a:lnTo>
                    <a:lnTo>
                      <a:pt x="21" y="119"/>
                    </a:lnTo>
                    <a:lnTo>
                      <a:pt x="21" y="119"/>
                    </a:lnTo>
                    <a:lnTo>
                      <a:pt x="21" y="124"/>
                    </a:lnTo>
                    <a:lnTo>
                      <a:pt x="21" y="124"/>
                    </a:lnTo>
                    <a:lnTo>
                      <a:pt x="21" y="124"/>
                    </a:lnTo>
                    <a:lnTo>
                      <a:pt x="21" y="129"/>
                    </a:lnTo>
                    <a:lnTo>
                      <a:pt x="22" y="135"/>
                    </a:lnTo>
                    <a:lnTo>
                      <a:pt x="22" y="135"/>
                    </a:lnTo>
                    <a:lnTo>
                      <a:pt x="22" y="135"/>
                    </a:lnTo>
                    <a:lnTo>
                      <a:pt x="25" y="139"/>
                    </a:lnTo>
                    <a:lnTo>
                      <a:pt x="30" y="141"/>
                    </a:lnTo>
                    <a:lnTo>
                      <a:pt x="30" y="141"/>
                    </a:lnTo>
                    <a:lnTo>
                      <a:pt x="30" y="141"/>
                    </a:lnTo>
                    <a:lnTo>
                      <a:pt x="30" y="141"/>
                    </a:lnTo>
                    <a:lnTo>
                      <a:pt x="30" y="141"/>
                    </a:lnTo>
                    <a:lnTo>
                      <a:pt x="30" y="141"/>
                    </a:lnTo>
                    <a:lnTo>
                      <a:pt x="30" y="141"/>
                    </a:lnTo>
                    <a:lnTo>
                      <a:pt x="30" y="143"/>
                    </a:lnTo>
                    <a:lnTo>
                      <a:pt x="30" y="143"/>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126"/>
              <p:cNvSpPr>
                <a:spLocks/>
              </p:cNvSpPr>
              <p:nvPr/>
            </p:nvSpPr>
            <p:spPr bwMode="auto">
              <a:xfrm>
                <a:off x="4640263" y="4411663"/>
                <a:ext cx="87313" cy="41275"/>
              </a:xfrm>
              <a:custGeom>
                <a:avLst/>
                <a:gdLst>
                  <a:gd name="T0" fmla="*/ 0 w 55"/>
                  <a:gd name="T1" fmla="*/ 6 h 26"/>
                  <a:gd name="T2" fmla="*/ 7 w 55"/>
                  <a:gd name="T3" fmla="*/ 0 h 26"/>
                  <a:gd name="T4" fmla="*/ 7 w 55"/>
                  <a:gd name="T5" fmla="*/ 0 h 26"/>
                  <a:gd name="T6" fmla="*/ 9 w 55"/>
                  <a:gd name="T7" fmla="*/ 3 h 26"/>
                  <a:gd name="T8" fmla="*/ 9 w 55"/>
                  <a:gd name="T9" fmla="*/ 3 h 26"/>
                  <a:gd name="T10" fmla="*/ 9 w 55"/>
                  <a:gd name="T11" fmla="*/ 3 h 26"/>
                  <a:gd name="T12" fmla="*/ 16 w 55"/>
                  <a:gd name="T13" fmla="*/ 8 h 26"/>
                  <a:gd name="T14" fmla="*/ 16 w 55"/>
                  <a:gd name="T15" fmla="*/ 8 h 26"/>
                  <a:gd name="T16" fmla="*/ 16 w 55"/>
                  <a:gd name="T17" fmla="*/ 8 h 26"/>
                  <a:gd name="T18" fmla="*/ 27 w 55"/>
                  <a:gd name="T19" fmla="*/ 14 h 26"/>
                  <a:gd name="T20" fmla="*/ 32 w 55"/>
                  <a:gd name="T21" fmla="*/ 15 h 26"/>
                  <a:gd name="T22" fmla="*/ 39 w 55"/>
                  <a:gd name="T23" fmla="*/ 16 h 26"/>
                  <a:gd name="T24" fmla="*/ 39 w 55"/>
                  <a:gd name="T25" fmla="*/ 16 h 26"/>
                  <a:gd name="T26" fmla="*/ 39 w 55"/>
                  <a:gd name="T27" fmla="*/ 16 h 26"/>
                  <a:gd name="T28" fmla="*/ 45 w 55"/>
                  <a:gd name="T29" fmla="*/ 15 h 26"/>
                  <a:gd name="T30" fmla="*/ 51 w 55"/>
                  <a:gd name="T31" fmla="*/ 14 h 26"/>
                  <a:gd name="T32" fmla="*/ 51 w 55"/>
                  <a:gd name="T33" fmla="*/ 14 h 26"/>
                  <a:gd name="T34" fmla="*/ 55 w 55"/>
                  <a:gd name="T35" fmla="*/ 23 h 26"/>
                  <a:gd name="T36" fmla="*/ 55 w 55"/>
                  <a:gd name="T37" fmla="*/ 23 h 26"/>
                  <a:gd name="T38" fmla="*/ 47 w 55"/>
                  <a:gd name="T39" fmla="*/ 24 h 26"/>
                  <a:gd name="T40" fmla="*/ 39 w 55"/>
                  <a:gd name="T41" fmla="*/ 26 h 26"/>
                  <a:gd name="T42" fmla="*/ 39 w 55"/>
                  <a:gd name="T43" fmla="*/ 26 h 26"/>
                  <a:gd name="T44" fmla="*/ 39 w 55"/>
                  <a:gd name="T45" fmla="*/ 26 h 26"/>
                  <a:gd name="T46" fmla="*/ 31 w 55"/>
                  <a:gd name="T47" fmla="*/ 24 h 26"/>
                  <a:gd name="T48" fmla="*/ 23 w 55"/>
                  <a:gd name="T49" fmla="*/ 22 h 26"/>
                  <a:gd name="T50" fmla="*/ 16 w 55"/>
                  <a:gd name="T51" fmla="*/ 19 h 26"/>
                  <a:gd name="T52" fmla="*/ 11 w 55"/>
                  <a:gd name="T53" fmla="*/ 16 h 26"/>
                  <a:gd name="T54" fmla="*/ 3 w 55"/>
                  <a:gd name="T55" fmla="*/ 10 h 26"/>
                  <a:gd name="T56" fmla="*/ 0 w 55"/>
                  <a:gd name="T57" fmla="*/ 6 h 26"/>
                  <a:gd name="T58" fmla="*/ 0 w 55"/>
                  <a:gd name="T5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 h="26">
                    <a:moveTo>
                      <a:pt x="0" y="6"/>
                    </a:moveTo>
                    <a:lnTo>
                      <a:pt x="7" y="0"/>
                    </a:lnTo>
                    <a:lnTo>
                      <a:pt x="7" y="0"/>
                    </a:lnTo>
                    <a:lnTo>
                      <a:pt x="9" y="3"/>
                    </a:lnTo>
                    <a:lnTo>
                      <a:pt x="9" y="3"/>
                    </a:lnTo>
                    <a:lnTo>
                      <a:pt x="9" y="3"/>
                    </a:lnTo>
                    <a:lnTo>
                      <a:pt x="16" y="8"/>
                    </a:lnTo>
                    <a:lnTo>
                      <a:pt x="16" y="8"/>
                    </a:lnTo>
                    <a:lnTo>
                      <a:pt x="16" y="8"/>
                    </a:lnTo>
                    <a:lnTo>
                      <a:pt x="27" y="14"/>
                    </a:lnTo>
                    <a:lnTo>
                      <a:pt x="32" y="15"/>
                    </a:lnTo>
                    <a:lnTo>
                      <a:pt x="39" y="16"/>
                    </a:lnTo>
                    <a:lnTo>
                      <a:pt x="39" y="16"/>
                    </a:lnTo>
                    <a:lnTo>
                      <a:pt x="39" y="16"/>
                    </a:lnTo>
                    <a:lnTo>
                      <a:pt x="45" y="15"/>
                    </a:lnTo>
                    <a:lnTo>
                      <a:pt x="51" y="14"/>
                    </a:lnTo>
                    <a:lnTo>
                      <a:pt x="51" y="14"/>
                    </a:lnTo>
                    <a:lnTo>
                      <a:pt x="55" y="23"/>
                    </a:lnTo>
                    <a:lnTo>
                      <a:pt x="55" y="23"/>
                    </a:lnTo>
                    <a:lnTo>
                      <a:pt x="47" y="24"/>
                    </a:lnTo>
                    <a:lnTo>
                      <a:pt x="39" y="26"/>
                    </a:lnTo>
                    <a:lnTo>
                      <a:pt x="39" y="26"/>
                    </a:lnTo>
                    <a:lnTo>
                      <a:pt x="39" y="26"/>
                    </a:lnTo>
                    <a:lnTo>
                      <a:pt x="31" y="24"/>
                    </a:lnTo>
                    <a:lnTo>
                      <a:pt x="23" y="22"/>
                    </a:lnTo>
                    <a:lnTo>
                      <a:pt x="16" y="19"/>
                    </a:lnTo>
                    <a:lnTo>
                      <a:pt x="11" y="16"/>
                    </a:lnTo>
                    <a:lnTo>
                      <a:pt x="3" y="10"/>
                    </a:lnTo>
                    <a:lnTo>
                      <a:pt x="0" y="6"/>
                    </a:lnTo>
                    <a:lnTo>
                      <a:pt x="0"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127"/>
              <p:cNvSpPr>
                <a:spLocks noEditPoints="1"/>
              </p:cNvSpPr>
              <p:nvPr/>
            </p:nvSpPr>
            <p:spPr bwMode="auto">
              <a:xfrm>
                <a:off x="4648200" y="4468813"/>
                <a:ext cx="34925" cy="22225"/>
              </a:xfrm>
              <a:custGeom>
                <a:avLst/>
                <a:gdLst>
                  <a:gd name="T0" fmla="*/ 4 w 22"/>
                  <a:gd name="T1" fmla="*/ 11 h 14"/>
                  <a:gd name="T2" fmla="*/ 4 w 22"/>
                  <a:gd name="T3" fmla="*/ 11 h 14"/>
                  <a:gd name="T4" fmla="*/ 2 w 22"/>
                  <a:gd name="T5" fmla="*/ 6 h 14"/>
                  <a:gd name="T6" fmla="*/ 2 w 22"/>
                  <a:gd name="T7" fmla="*/ 6 h 14"/>
                  <a:gd name="T8" fmla="*/ 2 w 22"/>
                  <a:gd name="T9" fmla="*/ 6 h 14"/>
                  <a:gd name="T10" fmla="*/ 0 w 22"/>
                  <a:gd name="T11" fmla="*/ 0 h 14"/>
                  <a:gd name="T12" fmla="*/ 0 w 22"/>
                  <a:gd name="T13" fmla="*/ 0 h 14"/>
                  <a:gd name="T14" fmla="*/ 0 w 22"/>
                  <a:gd name="T15" fmla="*/ 0 h 14"/>
                  <a:gd name="T16" fmla="*/ 10 w 22"/>
                  <a:gd name="T17" fmla="*/ 0 h 14"/>
                  <a:gd name="T18" fmla="*/ 10 w 22"/>
                  <a:gd name="T19" fmla="*/ 0 h 14"/>
                  <a:gd name="T20" fmla="*/ 10 w 22"/>
                  <a:gd name="T21" fmla="*/ 2 h 14"/>
                  <a:gd name="T22" fmla="*/ 10 w 22"/>
                  <a:gd name="T23" fmla="*/ 2 h 14"/>
                  <a:gd name="T24" fmla="*/ 10 w 22"/>
                  <a:gd name="T25" fmla="*/ 2 h 14"/>
                  <a:gd name="T26" fmla="*/ 11 w 22"/>
                  <a:gd name="T27" fmla="*/ 4 h 14"/>
                  <a:gd name="T28" fmla="*/ 11 w 22"/>
                  <a:gd name="T29" fmla="*/ 4 h 14"/>
                  <a:gd name="T30" fmla="*/ 11 w 22"/>
                  <a:gd name="T31" fmla="*/ 4 h 14"/>
                  <a:gd name="T32" fmla="*/ 11 w 22"/>
                  <a:gd name="T33" fmla="*/ 4 h 14"/>
                  <a:gd name="T34" fmla="*/ 11 w 22"/>
                  <a:gd name="T35" fmla="*/ 4 h 14"/>
                  <a:gd name="T36" fmla="*/ 11 w 22"/>
                  <a:gd name="T37" fmla="*/ 4 h 14"/>
                  <a:gd name="T38" fmla="*/ 15 w 22"/>
                  <a:gd name="T39" fmla="*/ 2 h 14"/>
                  <a:gd name="T40" fmla="*/ 15 w 22"/>
                  <a:gd name="T41" fmla="*/ 2 h 14"/>
                  <a:gd name="T42" fmla="*/ 22 w 22"/>
                  <a:gd name="T43" fmla="*/ 8 h 14"/>
                  <a:gd name="T44" fmla="*/ 22 w 22"/>
                  <a:gd name="T45" fmla="*/ 8 h 14"/>
                  <a:gd name="T46" fmla="*/ 16 w 22"/>
                  <a:gd name="T47" fmla="*/ 12 h 14"/>
                  <a:gd name="T48" fmla="*/ 14 w 22"/>
                  <a:gd name="T49" fmla="*/ 14 h 14"/>
                  <a:gd name="T50" fmla="*/ 11 w 22"/>
                  <a:gd name="T51" fmla="*/ 14 h 14"/>
                  <a:gd name="T52" fmla="*/ 11 w 22"/>
                  <a:gd name="T53" fmla="*/ 14 h 14"/>
                  <a:gd name="T54" fmla="*/ 11 w 22"/>
                  <a:gd name="T55" fmla="*/ 14 h 14"/>
                  <a:gd name="T56" fmla="*/ 10 w 22"/>
                  <a:gd name="T57" fmla="*/ 14 h 14"/>
                  <a:gd name="T58" fmla="*/ 10 w 22"/>
                  <a:gd name="T59" fmla="*/ 14 h 14"/>
                  <a:gd name="T60" fmla="*/ 10 w 22"/>
                  <a:gd name="T61" fmla="*/ 14 h 14"/>
                  <a:gd name="T62" fmla="*/ 7 w 22"/>
                  <a:gd name="T63" fmla="*/ 14 h 14"/>
                  <a:gd name="T64" fmla="*/ 4 w 22"/>
                  <a:gd name="T65" fmla="*/ 11 h 14"/>
                  <a:gd name="T66" fmla="*/ 4 w 22"/>
                  <a:gd name="T67" fmla="*/ 11 h 14"/>
                  <a:gd name="T68" fmla="*/ 11 w 22"/>
                  <a:gd name="T69" fmla="*/ 6 h 14"/>
                  <a:gd name="T70" fmla="*/ 11 w 22"/>
                  <a:gd name="T71" fmla="*/ 6 h 14"/>
                  <a:gd name="T72" fmla="*/ 11 w 22"/>
                  <a:gd name="T73" fmla="*/ 6 h 14"/>
                  <a:gd name="T74" fmla="*/ 11 w 22"/>
                  <a:gd name="T75" fmla="*/ 6 h 14"/>
                  <a:gd name="T76" fmla="*/ 11 w 22"/>
                  <a:gd name="T7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 h="14">
                    <a:moveTo>
                      <a:pt x="4" y="11"/>
                    </a:moveTo>
                    <a:lnTo>
                      <a:pt x="4" y="11"/>
                    </a:lnTo>
                    <a:lnTo>
                      <a:pt x="2" y="6"/>
                    </a:lnTo>
                    <a:lnTo>
                      <a:pt x="2" y="6"/>
                    </a:lnTo>
                    <a:lnTo>
                      <a:pt x="2" y="6"/>
                    </a:lnTo>
                    <a:lnTo>
                      <a:pt x="0" y="0"/>
                    </a:lnTo>
                    <a:lnTo>
                      <a:pt x="0" y="0"/>
                    </a:lnTo>
                    <a:lnTo>
                      <a:pt x="0" y="0"/>
                    </a:lnTo>
                    <a:lnTo>
                      <a:pt x="10" y="0"/>
                    </a:lnTo>
                    <a:lnTo>
                      <a:pt x="10" y="0"/>
                    </a:lnTo>
                    <a:lnTo>
                      <a:pt x="10" y="2"/>
                    </a:lnTo>
                    <a:lnTo>
                      <a:pt x="10" y="2"/>
                    </a:lnTo>
                    <a:lnTo>
                      <a:pt x="10" y="2"/>
                    </a:lnTo>
                    <a:lnTo>
                      <a:pt x="11" y="4"/>
                    </a:lnTo>
                    <a:lnTo>
                      <a:pt x="11" y="4"/>
                    </a:lnTo>
                    <a:lnTo>
                      <a:pt x="11" y="4"/>
                    </a:lnTo>
                    <a:lnTo>
                      <a:pt x="11" y="4"/>
                    </a:lnTo>
                    <a:lnTo>
                      <a:pt x="11" y="4"/>
                    </a:lnTo>
                    <a:lnTo>
                      <a:pt x="11" y="4"/>
                    </a:lnTo>
                    <a:lnTo>
                      <a:pt x="15" y="2"/>
                    </a:lnTo>
                    <a:lnTo>
                      <a:pt x="15" y="2"/>
                    </a:lnTo>
                    <a:lnTo>
                      <a:pt x="22" y="8"/>
                    </a:lnTo>
                    <a:lnTo>
                      <a:pt x="22" y="8"/>
                    </a:lnTo>
                    <a:lnTo>
                      <a:pt x="16" y="12"/>
                    </a:lnTo>
                    <a:lnTo>
                      <a:pt x="14" y="14"/>
                    </a:lnTo>
                    <a:lnTo>
                      <a:pt x="11" y="14"/>
                    </a:lnTo>
                    <a:lnTo>
                      <a:pt x="11" y="14"/>
                    </a:lnTo>
                    <a:lnTo>
                      <a:pt x="11" y="14"/>
                    </a:lnTo>
                    <a:lnTo>
                      <a:pt x="10" y="14"/>
                    </a:lnTo>
                    <a:lnTo>
                      <a:pt x="10" y="14"/>
                    </a:lnTo>
                    <a:lnTo>
                      <a:pt x="10" y="14"/>
                    </a:lnTo>
                    <a:lnTo>
                      <a:pt x="7" y="14"/>
                    </a:lnTo>
                    <a:lnTo>
                      <a:pt x="4" y="11"/>
                    </a:lnTo>
                    <a:lnTo>
                      <a:pt x="4" y="11"/>
                    </a:lnTo>
                    <a:close/>
                    <a:moveTo>
                      <a:pt x="11" y="6"/>
                    </a:moveTo>
                    <a:lnTo>
                      <a:pt x="11" y="6"/>
                    </a:lnTo>
                    <a:lnTo>
                      <a:pt x="11" y="6"/>
                    </a:lnTo>
                    <a:lnTo>
                      <a:pt x="11" y="6"/>
                    </a:lnTo>
                    <a:lnTo>
                      <a:pt x="11" y="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128"/>
              <p:cNvSpPr>
                <a:spLocks/>
              </p:cNvSpPr>
              <p:nvPr/>
            </p:nvSpPr>
            <p:spPr bwMode="auto">
              <a:xfrm>
                <a:off x="4652963" y="4319588"/>
                <a:ext cx="114300" cy="120650"/>
              </a:xfrm>
              <a:custGeom>
                <a:avLst/>
                <a:gdLst>
                  <a:gd name="T0" fmla="*/ 25 w 72"/>
                  <a:gd name="T1" fmla="*/ 76 h 76"/>
                  <a:gd name="T2" fmla="*/ 25 w 72"/>
                  <a:gd name="T3" fmla="*/ 76 h 76"/>
                  <a:gd name="T4" fmla="*/ 27 w 72"/>
                  <a:gd name="T5" fmla="*/ 68 h 76"/>
                  <a:gd name="T6" fmla="*/ 28 w 72"/>
                  <a:gd name="T7" fmla="*/ 60 h 76"/>
                  <a:gd name="T8" fmla="*/ 32 w 72"/>
                  <a:gd name="T9" fmla="*/ 46 h 76"/>
                  <a:gd name="T10" fmla="*/ 39 w 72"/>
                  <a:gd name="T11" fmla="*/ 34 h 76"/>
                  <a:gd name="T12" fmla="*/ 45 w 72"/>
                  <a:gd name="T13" fmla="*/ 25 h 76"/>
                  <a:gd name="T14" fmla="*/ 45 w 72"/>
                  <a:gd name="T15" fmla="*/ 25 h 76"/>
                  <a:gd name="T16" fmla="*/ 39 w 72"/>
                  <a:gd name="T17" fmla="*/ 26 h 76"/>
                  <a:gd name="T18" fmla="*/ 39 w 72"/>
                  <a:gd name="T19" fmla="*/ 20 h 76"/>
                  <a:gd name="T20" fmla="*/ 39 w 72"/>
                  <a:gd name="T21" fmla="*/ 20 h 76"/>
                  <a:gd name="T22" fmla="*/ 28 w 72"/>
                  <a:gd name="T23" fmla="*/ 25 h 76"/>
                  <a:gd name="T24" fmla="*/ 27 w 72"/>
                  <a:gd name="T25" fmla="*/ 18 h 76"/>
                  <a:gd name="T26" fmla="*/ 27 w 72"/>
                  <a:gd name="T27" fmla="*/ 17 h 76"/>
                  <a:gd name="T28" fmla="*/ 23 w 72"/>
                  <a:gd name="T29" fmla="*/ 16 h 76"/>
                  <a:gd name="T30" fmla="*/ 23 w 72"/>
                  <a:gd name="T31" fmla="*/ 16 h 76"/>
                  <a:gd name="T32" fmla="*/ 23 w 72"/>
                  <a:gd name="T33" fmla="*/ 16 h 76"/>
                  <a:gd name="T34" fmla="*/ 23 w 72"/>
                  <a:gd name="T35" fmla="*/ 16 h 76"/>
                  <a:gd name="T36" fmla="*/ 23 w 72"/>
                  <a:gd name="T37" fmla="*/ 16 h 76"/>
                  <a:gd name="T38" fmla="*/ 23 w 72"/>
                  <a:gd name="T39" fmla="*/ 25 h 76"/>
                  <a:gd name="T40" fmla="*/ 21 w 72"/>
                  <a:gd name="T41" fmla="*/ 33 h 76"/>
                  <a:gd name="T42" fmla="*/ 16 w 72"/>
                  <a:gd name="T43" fmla="*/ 50 h 76"/>
                  <a:gd name="T44" fmla="*/ 8 w 72"/>
                  <a:gd name="T45" fmla="*/ 70 h 76"/>
                  <a:gd name="T46" fmla="*/ 8 w 72"/>
                  <a:gd name="T47" fmla="*/ 70 h 76"/>
                  <a:gd name="T48" fmla="*/ 0 w 72"/>
                  <a:gd name="T49" fmla="*/ 66 h 76"/>
                  <a:gd name="T50" fmla="*/ 0 w 72"/>
                  <a:gd name="T51" fmla="*/ 66 h 76"/>
                  <a:gd name="T52" fmla="*/ 7 w 72"/>
                  <a:gd name="T53" fmla="*/ 48 h 76"/>
                  <a:gd name="T54" fmla="*/ 7 w 72"/>
                  <a:gd name="T55" fmla="*/ 48 h 76"/>
                  <a:gd name="T56" fmla="*/ 7 w 72"/>
                  <a:gd name="T57" fmla="*/ 48 h 76"/>
                  <a:gd name="T58" fmla="*/ 12 w 72"/>
                  <a:gd name="T59" fmla="*/ 32 h 76"/>
                  <a:gd name="T60" fmla="*/ 13 w 72"/>
                  <a:gd name="T61" fmla="*/ 24 h 76"/>
                  <a:gd name="T62" fmla="*/ 13 w 72"/>
                  <a:gd name="T63" fmla="*/ 16 h 76"/>
                  <a:gd name="T64" fmla="*/ 13 w 72"/>
                  <a:gd name="T65" fmla="*/ 16 h 76"/>
                  <a:gd name="T66" fmla="*/ 13 w 72"/>
                  <a:gd name="T67" fmla="*/ 16 h 76"/>
                  <a:gd name="T68" fmla="*/ 13 w 72"/>
                  <a:gd name="T69" fmla="*/ 10 h 76"/>
                  <a:gd name="T70" fmla="*/ 12 w 72"/>
                  <a:gd name="T71" fmla="*/ 8 h 76"/>
                  <a:gd name="T72" fmla="*/ 12 w 72"/>
                  <a:gd name="T73" fmla="*/ 8 h 76"/>
                  <a:gd name="T74" fmla="*/ 17 w 72"/>
                  <a:gd name="T75" fmla="*/ 0 h 76"/>
                  <a:gd name="T76" fmla="*/ 27 w 72"/>
                  <a:gd name="T77" fmla="*/ 8 h 76"/>
                  <a:gd name="T78" fmla="*/ 36 w 72"/>
                  <a:gd name="T79" fmla="*/ 9 h 76"/>
                  <a:gd name="T80" fmla="*/ 36 w 72"/>
                  <a:gd name="T81" fmla="*/ 10 h 76"/>
                  <a:gd name="T82" fmla="*/ 48 w 72"/>
                  <a:gd name="T83" fmla="*/ 6 h 76"/>
                  <a:gd name="T84" fmla="*/ 48 w 72"/>
                  <a:gd name="T85" fmla="*/ 13 h 76"/>
                  <a:gd name="T86" fmla="*/ 48 w 72"/>
                  <a:gd name="T87" fmla="*/ 14 h 76"/>
                  <a:gd name="T88" fmla="*/ 72 w 72"/>
                  <a:gd name="T89" fmla="*/ 12 h 76"/>
                  <a:gd name="T90" fmla="*/ 61 w 72"/>
                  <a:gd name="T91" fmla="*/ 21 h 76"/>
                  <a:gd name="T92" fmla="*/ 61 w 72"/>
                  <a:gd name="T93" fmla="*/ 21 h 76"/>
                  <a:gd name="T94" fmla="*/ 57 w 72"/>
                  <a:gd name="T95" fmla="*/ 25 h 76"/>
                  <a:gd name="T96" fmla="*/ 57 w 72"/>
                  <a:gd name="T97" fmla="*/ 25 h 76"/>
                  <a:gd name="T98" fmla="*/ 57 w 72"/>
                  <a:gd name="T99" fmla="*/ 25 h 76"/>
                  <a:gd name="T100" fmla="*/ 48 w 72"/>
                  <a:gd name="T101" fmla="*/ 37 h 76"/>
                  <a:gd name="T102" fmla="*/ 48 w 72"/>
                  <a:gd name="T103" fmla="*/ 37 h 76"/>
                  <a:gd name="T104" fmla="*/ 48 w 72"/>
                  <a:gd name="T105" fmla="*/ 37 h 76"/>
                  <a:gd name="T106" fmla="*/ 43 w 72"/>
                  <a:gd name="T107" fmla="*/ 45 h 76"/>
                  <a:gd name="T108" fmla="*/ 39 w 72"/>
                  <a:gd name="T109" fmla="*/ 54 h 76"/>
                  <a:gd name="T110" fmla="*/ 36 w 72"/>
                  <a:gd name="T111" fmla="*/ 65 h 76"/>
                  <a:gd name="T112" fmla="*/ 35 w 72"/>
                  <a:gd name="T113" fmla="*/ 76 h 76"/>
                  <a:gd name="T114" fmla="*/ 35 w 72"/>
                  <a:gd name="T115" fmla="*/ 76 h 76"/>
                  <a:gd name="T116" fmla="*/ 25 w 72"/>
                  <a:gd name="T117" fmla="*/ 76 h 76"/>
                  <a:gd name="T118" fmla="*/ 25 w 72"/>
                  <a:gd name="T11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76">
                    <a:moveTo>
                      <a:pt x="25" y="76"/>
                    </a:moveTo>
                    <a:lnTo>
                      <a:pt x="25" y="76"/>
                    </a:lnTo>
                    <a:lnTo>
                      <a:pt x="27" y="68"/>
                    </a:lnTo>
                    <a:lnTo>
                      <a:pt x="28" y="60"/>
                    </a:lnTo>
                    <a:lnTo>
                      <a:pt x="32" y="46"/>
                    </a:lnTo>
                    <a:lnTo>
                      <a:pt x="39" y="34"/>
                    </a:lnTo>
                    <a:lnTo>
                      <a:pt x="45" y="25"/>
                    </a:lnTo>
                    <a:lnTo>
                      <a:pt x="45" y="25"/>
                    </a:lnTo>
                    <a:lnTo>
                      <a:pt x="39" y="26"/>
                    </a:lnTo>
                    <a:lnTo>
                      <a:pt x="39" y="20"/>
                    </a:lnTo>
                    <a:lnTo>
                      <a:pt x="39" y="20"/>
                    </a:lnTo>
                    <a:lnTo>
                      <a:pt x="28" y="25"/>
                    </a:lnTo>
                    <a:lnTo>
                      <a:pt x="27" y="18"/>
                    </a:lnTo>
                    <a:lnTo>
                      <a:pt x="27" y="17"/>
                    </a:lnTo>
                    <a:lnTo>
                      <a:pt x="23" y="16"/>
                    </a:lnTo>
                    <a:lnTo>
                      <a:pt x="23" y="16"/>
                    </a:lnTo>
                    <a:lnTo>
                      <a:pt x="23" y="16"/>
                    </a:lnTo>
                    <a:lnTo>
                      <a:pt x="23" y="16"/>
                    </a:lnTo>
                    <a:lnTo>
                      <a:pt x="23" y="16"/>
                    </a:lnTo>
                    <a:lnTo>
                      <a:pt x="23" y="25"/>
                    </a:lnTo>
                    <a:lnTo>
                      <a:pt x="21" y="33"/>
                    </a:lnTo>
                    <a:lnTo>
                      <a:pt x="16" y="50"/>
                    </a:lnTo>
                    <a:lnTo>
                      <a:pt x="8" y="70"/>
                    </a:lnTo>
                    <a:lnTo>
                      <a:pt x="8" y="70"/>
                    </a:lnTo>
                    <a:lnTo>
                      <a:pt x="0" y="66"/>
                    </a:lnTo>
                    <a:lnTo>
                      <a:pt x="0" y="66"/>
                    </a:lnTo>
                    <a:lnTo>
                      <a:pt x="7" y="48"/>
                    </a:lnTo>
                    <a:lnTo>
                      <a:pt x="7" y="48"/>
                    </a:lnTo>
                    <a:lnTo>
                      <a:pt x="7" y="48"/>
                    </a:lnTo>
                    <a:lnTo>
                      <a:pt x="12" y="32"/>
                    </a:lnTo>
                    <a:lnTo>
                      <a:pt x="13" y="24"/>
                    </a:lnTo>
                    <a:lnTo>
                      <a:pt x="13" y="16"/>
                    </a:lnTo>
                    <a:lnTo>
                      <a:pt x="13" y="16"/>
                    </a:lnTo>
                    <a:lnTo>
                      <a:pt x="13" y="16"/>
                    </a:lnTo>
                    <a:lnTo>
                      <a:pt x="13" y="10"/>
                    </a:lnTo>
                    <a:lnTo>
                      <a:pt x="12" y="8"/>
                    </a:lnTo>
                    <a:lnTo>
                      <a:pt x="12" y="8"/>
                    </a:lnTo>
                    <a:lnTo>
                      <a:pt x="17" y="0"/>
                    </a:lnTo>
                    <a:lnTo>
                      <a:pt x="27" y="8"/>
                    </a:lnTo>
                    <a:lnTo>
                      <a:pt x="36" y="9"/>
                    </a:lnTo>
                    <a:lnTo>
                      <a:pt x="36" y="10"/>
                    </a:lnTo>
                    <a:lnTo>
                      <a:pt x="48" y="6"/>
                    </a:lnTo>
                    <a:lnTo>
                      <a:pt x="48" y="13"/>
                    </a:lnTo>
                    <a:lnTo>
                      <a:pt x="48" y="14"/>
                    </a:lnTo>
                    <a:lnTo>
                      <a:pt x="72" y="12"/>
                    </a:lnTo>
                    <a:lnTo>
                      <a:pt x="61" y="21"/>
                    </a:lnTo>
                    <a:lnTo>
                      <a:pt x="61" y="21"/>
                    </a:lnTo>
                    <a:lnTo>
                      <a:pt x="57" y="25"/>
                    </a:lnTo>
                    <a:lnTo>
                      <a:pt x="57" y="25"/>
                    </a:lnTo>
                    <a:lnTo>
                      <a:pt x="57" y="25"/>
                    </a:lnTo>
                    <a:lnTo>
                      <a:pt x="48" y="37"/>
                    </a:lnTo>
                    <a:lnTo>
                      <a:pt x="48" y="37"/>
                    </a:lnTo>
                    <a:lnTo>
                      <a:pt x="48" y="37"/>
                    </a:lnTo>
                    <a:lnTo>
                      <a:pt x="43" y="45"/>
                    </a:lnTo>
                    <a:lnTo>
                      <a:pt x="39" y="54"/>
                    </a:lnTo>
                    <a:lnTo>
                      <a:pt x="36" y="65"/>
                    </a:lnTo>
                    <a:lnTo>
                      <a:pt x="35" y="76"/>
                    </a:lnTo>
                    <a:lnTo>
                      <a:pt x="35" y="76"/>
                    </a:lnTo>
                    <a:lnTo>
                      <a:pt x="25" y="76"/>
                    </a:lnTo>
                    <a:lnTo>
                      <a:pt x="25" y="76"/>
                    </a:lnTo>
                    <a:close/>
                  </a:path>
                </a:pathLst>
              </a:custGeom>
              <a:solidFill>
                <a:srgbClr val="8C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10" name="テキスト ボックス 209"/>
          <p:cNvSpPr txBox="1"/>
          <p:nvPr/>
        </p:nvSpPr>
        <p:spPr>
          <a:xfrm>
            <a:off x="1863040" y="6368678"/>
            <a:ext cx="784976" cy="249455"/>
          </a:xfrm>
          <a:prstGeom prst="rect">
            <a:avLst/>
          </a:prstGeom>
          <a:noFill/>
        </p:spPr>
        <p:txBody>
          <a:bodyPr wrap="square" rtlCol="0">
            <a:spAutoFit/>
          </a:bodyP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月上旬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1" name="テキスト ボックス 210"/>
          <p:cNvSpPr txBox="1"/>
          <p:nvPr/>
        </p:nvSpPr>
        <p:spPr>
          <a:xfrm>
            <a:off x="3651732" y="6386474"/>
            <a:ext cx="542136" cy="249455"/>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8/18</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2" name="テキスト ボックス 211"/>
          <p:cNvSpPr txBox="1"/>
          <p:nvPr/>
        </p:nvSpPr>
        <p:spPr>
          <a:xfrm>
            <a:off x="5036348" y="6386473"/>
            <a:ext cx="445956" cy="249455"/>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9/1</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3" name="テキスト ボックス 212"/>
          <p:cNvSpPr txBox="1"/>
          <p:nvPr/>
        </p:nvSpPr>
        <p:spPr>
          <a:xfrm>
            <a:off x="6646693" y="6382451"/>
            <a:ext cx="530915" cy="276999"/>
          </a:xfrm>
          <a:prstGeom prst="rect">
            <a:avLst/>
          </a:prstGeom>
          <a:noFill/>
        </p:spPr>
        <p:txBody>
          <a:bodyPr wrap="none" rtlCol="0">
            <a:spAutoFit/>
          </a:bodyPr>
          <a:lstStyle/>
          <a:p>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4" name="テキスト ボックス 213"/>
          <p:cNvSpPr txBox="1"/>
          <p:nvPr/>
        </p:nvSpPr>
        <p:spPr>
          <a:xfrm>
            <a:off x="7921278" y="6372700"/>
            <a:ext cx="891591" cy="276999"/>
          </a:xfrm>
          <a:prstGeom prst="rect">
            <a:avLst/>
          </a:prstGeom>
          <a:noFill/>
        </p:spPr>
        <p:txBody>
          <a:bodyPr wrap="none" rtlCol="0">
            <a:spAutoFit/>
          </a:bodyPr>
          <a:lstStyle/>
          <a:p>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 12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月上旬</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27598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何をするの？</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主に</a:t>
            </a:r>
            <a:r>
              <a:rPr kumimoji="1" lang="ja-JP" altLang="en-US" b="1" dirty="0" smtClean="0"/>
              <a:t>短期集中合宿</a:t>
            </a:r>
            <a:r>
              <a:rPr kumimoji="1" lang="ja-JP" altLang="en-US" dirty="0" smtClean="0"/>
              <a:t>と</a:t>
            </a:r>
            <a:r>
              <a:rPr kumimoji="1" lang="ja-JP" altLang="en-US" b="1" dirty="0" smtClean="0"/>
              <a:t>分散</a:t>
            </a:r>
            <a:r>
              <a:rPr kumimoji="1" lang="en-US" altLang="ja-JP" b="1" dirty="0" smtClean="0"/>
              <a:t>PBL</a:t>
            </a:r>
            <a:r>
              <a:rPr kumimoji="1" lang="en-US" altLang="ja-JP" sz="1800" dirty="0" smtClean="0"/>
              <a:t>(Project Based Learning)</a:t>
            </a:r>
            <a:r>
              <a:rPr kumimoji="1" lang="ja-JP" altLang="en-US" dirty="0" smtClean="0"/>
              <a:t>により，グループでのプロジェクト開発を実践する．</a:t>
            </a:r>
            <a:endParaRPr kumimoji="1" lang="en-US" altLang="ja-JP" dirty="0" smtClean="0"/>
          </a:p>
          <a:p>
            <a:pPr lvl="1"/>
            <a:endParaRPr lang="en-US" altLang="ja-JP" dirty="0" smtClean="0"/>
          </a:p>
          <a:p>
            <a:pPr lvl="1"/>
            <a:r>
              <a:rPr lang="ja-JP" altLang="en-US" dirty="0">
                <a:solidFill>
                  <a:srgbClr val="FF0000"/>
                </a:solidFill>
              </a:rPr>
              <a:t>他大学と</a:t>
            </a:r>
            <a:r>
              <a:rPr lang="ja-JP" altLang="en-US" dirty="0" smtClean="0">
                <a:solidFill>
                  <a:srgbClr val="FF0000"/>
                </a:solidFill>
              </a:rPr>
              <a:t>の</a:t>
            </a:r>
            <a:r>
              <a:rPr lang="ja-JP" altLang="en-US" dirty="0">
                <a:solidFill>
                  <a:srgbClr val="FF0000"/>
                </a:solidFill>
              </a:rPr>
              <a:t>混成</a:t>
            </a:r>
            <a:r>
              <a:rPr lang="ja-JP" altLang="en-US" dirty="0" smtClean="0">
                <a:solidFill>
                  <a:srgbClr val="FF0000"/>
                </a:solidFill>
              </a:rPr>
              <a:t>グループ</a:t>
            </a:r>
            <a:r>
              <a:rPr lang="ja-JP" altLang="en-US" dirty="0"/>
              <a:t>を推奨</a:t>
            </a:r>
            <a:endParaRPr lang="en-US" altLang="ja-JP" dirty="0"/>
          </a:p>
          <a:p>
            <a:pPr lvl="1"/>
            <a:r>
              <a:rPr lang="ja-JP" altLang="en-US" dirty="0" smtClean="0"/>
              <a:t>実践の過程で得られる知識，経験</a:t>
            </a:r>
            <a:endParaRPr lang="en-US" altLang="ja-JP" dirty="0" smtClean="0"/>
          </a:p>
          <a:p>
            <a:pPr lvl="2"/>
            <a:endParaRPr kumimoji="1" lang="en-US" altLang="ja-JP" dirty="0" smtClean="0"/>
          </a:p>
          <a:p>
            <a:pPr lvl="2"/>
            <a:r>
              <a:rPr kumimoji="1" lang="ja-JP" altLang="en-US" dirty="0" smtClean="0"/>
              <a:t>開発構想を洗練させるスキル</a:t>
            </a:r>
            <a:endParaRPr kumimoji="1" lang="en-US" altLang="ja-JP" dirty="0" smtClean="0"/>
          </a:p>
          <a:p>
            <a:pPr lvl="2"/>
            <a:r>
              <a:rPr lang="ja-JP" altLang="en-US" dirty="0" smtClean="0"/>
              <a:t>グループ開発技術</a:t>
            </a:r>
            <a:endParaRPr lang="en-US" altLang="ja-JP" dirty="0" smtClean="0"/>
          </a:p>
          <a:p>
            <a:pPr lvl="2"/>
            <a:r>
              <a:rPr kumimoji="1" lang="ja-JP" altLang="en-US" dirty="0" smtClean="0"/>
              <a:t>他大学の学生との交流による意識向上</a:t>
            </a:r>
            <a:endParaRPr kumimoji="1" lang="ja-JP" altLang="en-US" dirty="0"/>
          </a:p>
        </p:txBody>
      </p:sp>
      <p:pic>
        <p:nvPicPr>
          <p:cNvPr id="5122" name="Picture 2" descr="C:\Users\saga\AppData\Local\Microsoft\Windows\Temporary Internet Files\Content.IE5\NRMMIS4R\MC90044188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3068960"/>
            <a:ext cx="2689327" cy="158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99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enPiT</a:t>
            </a:r>
            <a:r>
              <a:rPr kumimoji="1" lang="en-US" altLang="ja-JP" dirty="0" smtClean="0"/>
              <a:t> </a:t>
            </a:r>
            <a:r>
              <a:rPr kumimoji="1" lang="ja-JP" altLang="en-US" dirty="0" smtClean="0"/>
              <a:t>筑波大学の参加校</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現在</a:t>
            </a:r>
            <a:r>
              <a:rPr kumimoji="1" lang="en-US" altLang="ja-JP" dirty="0" smtClean="0"/>
              <a:t>11</a:t>
            </a:r>
            <a:r>
              <a:rPr kumimoji="1" lang="ja-JP" altLang="en-US" dirty="0" smtClean="0"/>
              <a:t>校が参加を検討中</a:t>
            </a:r>
            <a:endParaRPr kumimoji="1" lang="en-US" altLang="ja-JP" dirty="0" smtClean="0"/>
          </a:p>
          <a:p>
            <a:pPr lvl="1"/>
            <a:r>
              <a:rPr lang="ja-JP" altLang="en-US" dirty="0"/>
              <a:t>さらに増えるかもしれません</a:t>
            </a:r>
            <a:endParaRPr kumimoji="1" lang="ja-JP" altLang="en-US" dirty="0"/>
          </a:p>
        </p:txBody>
      </p:sp>
      <p:grpSp>
        <p:nvGrpSpPr>
          <p:cNvPr id="18" name="グループ化 17"/>
          <p:cNvGrpSpPr/>
          <p:nvPr/>
        </p:nvGrpSpPr>
        <p:grpSpPr>
          <a:xfrm>
            <a:off x="526762" y="1124744"/>
            <a:ext cx="7861662" cy="6950349"/>
            <a:chOff x="232783" y="1447260"/>
            <a:chExt cx="7861662" cy="6950349"/>
          </a:xfrm>
        </p:grpSpPr>
        <p:pic>
          <p:nvPicPr>
            <p:cNvPr id="5" name="図 4"/>
            <p:cNvPicPr>
              <a:picLocks noChangeAspect="1"/>
            </p:cNvPicPr>
            <p:nvPr/>
          </p:nvPicPr>
          <p:blipFill>
            <a:blip r:embed="rId2">
              <a:lum bright="40000" contrast="-20000"/>
              <a:extLst>
                <a:ext uri="{28A0092B-C50C-407E-A947-70E740481C1C}">
                  <a14:useLocalDpi xmlns:a14="http://schemas.microsoft.com/office/drawing/2010/main" val="0"/>
                </a:ext>
              </a:extLst>
            </a:blip>
            <a:stretch>
              <a:fillRect/>
            </a:stretch>
          </p:blipFill>
          <p:spPr>
            <a:xfrm>
              <a:off x="673322" y="1447260"/>
              <a:ext cx="6822233" cy="6950349"/>
            </a:xfrm>
            <a:prstGeom prst="rect">
              <a:avLst/>
            </a:prstGeom>
          </p:spPr>
        </p:pic>
        <p:sp>
          <p:nvSpPr>
            <p:cNvPr id="4" name="四角形吹き出し 3"/>
            <p:cNvSpPr/>
            <p:nvPr/>
          </p:nvSpPr>
          <p:spPr>
            <a:xfrm>
              <a:off x="6654445" y="2564904"/>
              <a:ext cx="1440000" cy="720000"/>
            </a:xfrm>
            <a:prstGeom prst="wedgeRectCallout">
              <a:avLst>
                <a:gd name="adj1" fmla="val -126928"/>
                <a:gd name="adj2" fmla="val 100296"/>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岩手大学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吹き出し 5"/>
            <p:cNvSpPr/>
            <p:nvPr/>
          </p:nvSpPr>
          <p:spPr>
            <a:xfrm>
              <a:off x="6654445" y="4332452"/>
              <a:ext cx="1440000" cy="720000"/>
            </a:xfrm>
            <a:prstGeom prst="wedgeRectCallout">
              <a:avLst>
                <a:gd name="adj1" fmla="val -151384"/>
                <a:gd name="adj2" fmla="val 314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筑波大学</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四角形吹き出し 6"/>
            <p:cNvSpPr/>
            <p:nvPr/>
          </p:nvSpPr>
          <p:spPr>
            <a:xfrm>
              <a:off x="6654445" y="5216226"/>
              <a:ext cx="1440000" cy="720000"/>
            </a:xfrm>
            <a:prstGeom prst="wedgeRectCallout">
              <a:avLst>
                <a:gd name="adj1" fmla="val -151077"/>
                <a:gd name="adj2" fmla="val -103433"/>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千葉大学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四角形吹き出し 7"/>
            <p:cNvSpPr/>
            <p:nvPr/>
          </p:nvSpPr>
          <p:spPr>
            <a:xfrm>
              <a:off x="6654445" y="6100000"/>
              <a:ext cx="1440000" cy="720000"/>
            </a:xfrm>
            <a:prstGeom prst="wedgeRectCallout">
              <a:avLst>
                <a:gd name="adj1" fmla="val -158543"/>
                <a:gd name="adj2" fmla="val -212733"/>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お茶の水</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女子大学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四角形吹き出し 9"/>
            <p:cNvSpPr/>
            <p:nvPr/>
          </p:nvSpPr>
          <p:spPr>
            <a:xfrm>
              <a:off x="5004048" y="6100000"/>
              <a:ext cx="1440000" cy="720000"/>
            </a:xfrm>
            <a:prstGeom prst="wedgeRectCallout">
              <a:avLst>
                <a:gd name="adj1" fmla="val -48393"/>
                <a:gd name="adj2" fmla="val -219385"/>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津田塾大学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四角形吹き出し 11"/>
            <p:cNvSpPr/>
            <p:nvPr/>
          </p:nvSpPr>
          <p:spPr>
            <a:xfrm>
              <a:off x="6654445" y="3448678"/>
              <a:ext cx="1440000" cy="720000"/>
            </a:xfrm>
            <a:prstGeom prst="wedgeRectCallout">
              <a:avLst>
                <a:gd name="adj1" fmla="val -148128"/>
                <a:gd name="adj2" fmla="val 123250"/>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茨城大学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吹き出し 10"/>
            <p:cNvSpPr/>
            <p:nvPr/>
          </p:nvSpPr>
          <p:spPr>
            <a:xfrm>
              <a:off x="232783" y="2564904"/>
              <a:ext cx="1440000" cy="720000"/>
            </a:xfrm>
            <a:prstGeom prst="wedgeRectCallout">
              <a:avLst>
                <a:gd name="adj1" fmla="val 279304"/>
                <a:gd name="adj2" fmla="val 250220"/>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埼玉大学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四角形吹き出し 12"/>
            <p:cNvSpPr/>
            <p:nvPr/>
          </p:nvSpPr>
          <p:spPr>
            <a:xfrm>
              <a:off x="232783" y="3448678"/>
              <a:ext cx="1440000" cy="720000"/>
            </a:xfrm>
            <a:prstGeom prst="wedgeRectCallout">
              <a:avLst>
                <a:gd name="adj1" fmla="val 283283"/>
                <a:gd name="adj2" fmla="val 133935"/>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東京理科</a:t>
              </a:r>
              <a: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四角形吹き出し 13"/>
            <p:cNvSpPr/>
            <p:nvPr/>
          </p:nvSpPr>
          <p:spPr>
            <a:xfrm>
              <a:off x="232783" y="6100000"/>
              <a:ext cx="1440000" cy="720000"/>
            </a:xfrm>
            <a:prstGeom prst="wedgeRectCallout">
              <a:avLst>
                <a:gd name="adj1" fmla="val 156628"/>
                <a:gd name="adj2" fmla="val -126672"/>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愛媛大学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四角形吹き出し 14"/>
            <p:cNvSpPr/>
            <p:nvPr/>
          </p:nvSpPr>
          <p:spPr>
            <a:xfrm>
              <a:off x="232783" y="5216226"/>
              <a:ext cx="1440000" cy="720000"/>
            </a:xfrm>
            <a:prstGeom prst="wedgeRectCallout">
              <a:avLst>
                <a:gd name="adj1" fmla="val 136111"/>
                <a:gd name="adj2" fmla="val -3319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山口大学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四角形吹き出し 15"/>
            <p:cNvSpPr/>
            <p:nvPr/>
          </p:nvSpPr>
          <p:spPr>
            <a:xfrm>
              <a:off x="232783" y="4332452"/>
              <a:ext cx="1440000" cy="720000"/>
            </a:xfrm>
            <a:prstGeom prst="wedgeRectCallout">
              <a:avLst>
                <a:gd name="adj1" fmla="val 160069"/>
                <a:gd name="adj2" fmla="val 78899"/>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広島大学</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grpSp>
    </p:spTree>
    <p:extLst>
      <p:ext uri="{BB962C8B-B14F-4D97-AF65-F5344CB8AC3E}">
        <p14:creationId xmlns:p14="http://schemas.microsoft.com/office/powerpoint/2010/main" val="202929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具体的な内容</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短期集中合宿</a:t>
            </a:r>
            <a:endParaRPr kumimoji="1" lang="en-US" altLang="ja-JP" dirty="0" smtClean="0"/>
          </a:p>
          <a:p>
            <a:pPr lvl="1"/>
            <a:r>
              <a:rPr kumimoji="1" lang="ja-JP" altLang="en-US" dirty="0" smtClean="0"/>
              <a:t>第一週</a:t>
            </a:r>
            <a:endParaRPr kumimoji="1" lang="en-US" altLang="ja-JP" dirty="0" smtClean="0"/>
          </a:p>
          <a:p>
            <a:pPr lvl="2"/>
            <a:r>
              <a:rPr kumimoji="1" lang="ja-JP" altLang="en-US" dirty="0" smtClean="0"/>
              <a:t>自分達で持ち寄ったテーマや進行中のテーマをもとに，テーマ自体を洗練させる議論を実施</a:t>
            </a:r>
            <a:endParaRPr kumimoji="1" lang="en-US" altLang="ja-JP" dirty="0" smtClean="0"/>
          </a:p>
          <a:p>
            <a:pPr lvl="1"/>
            <a:r>
              <a:rPr kumimoji="1" lang="ja-JP" altLang="en-US" dirty="0" smtClean="0"/>
              <a:t>第二週</a:t>
            </a:r>
            <a:endParaRPr kumimoji="1" lang="en-US" altLang="ja-JP" dirty="0" smtClean="0"/>
          </a:p>
          <a:p>
            <a:pPr lvl="2"/>
            <a:r>
              <a:rPr kumimoji="1" lang="ja-JP" altLang="en-US" dirty="0" smtClean="0"/>
              <a:t>開発速度を見積り，まず一週間で実装可能な部分を開発．</a:t>
            </a:r>
            <a:r>
              <a:rPr kumimoji="1" lang="en-US" altLang="ja-JP" dirty="0" smtClean="0"/>
              <a:t/>
            </a:r>
            <a:br>
              <a:rPr kumimoji="1" lang="en-US" altLang="ja-JP" dirty="0" smtClean="0"/>
            </a:br>
            <a:r>
              <a:rPr kumimoji="1" lang="ja-JP" altLang="en-US" dirty="0" smtClean="0"/>
              <a:t>動くものをデモする</a:t>
            </a:r>
            <a:endParaRPr lang="en-US" altLang="ja-JP" dirty="0" smtClean="0"/>
          </a:p>
          <a:p>
            <a:r>
              <a:rPr kumimoji="1" lang="ja-JP" altLang="en-US" dirty="0" smtClean="0"/>
              <a:t>分散</a:t>
            </a:r>
            <a:r>
              <a:rPr kumimoji="1" lang="en-US" altLang="ja-JP" dirty="0" smtClean="0"/>
              <a:t>PBL</a:t>
            </a:r>
          </a:p>
          <a:p>
            <a:pPr lvl="1"/>
            <a:r>
              <a:rPr lang="en-US" altLang="ja-JP" dirty="0"/>
              <a:t>2</a:t>
            </a:r>
            <a:r>
              <a:rPr lang="ja-JP" altLang="en-US" dirty="0"/>
              <a:t>週に一度程度教員からのフィードバックを</a:t>
            </a:r>
            <a:r>
              <a:rPr lang="ja-JP" altLang="en-US" dirty="0" smtClean="0"/>
              <a:t>得つつ，合宿</a:t>
            </a:r>
            <a:r>
              <a:rPr kumimoji="1" lang="ja-JP" altLang="en-US" dirty="0" smtClean="0"/>
              <a:t>で培った議論をもとに実装を進め</a:t>
            </a:r>
            <a:r>
              <a:rPr lang="ja-JP" altLang="en-US" dirty="0"/>
              <a:t>る</a:t>
            </a:r>
            <a:endParaRPr kumimoji="1" lang="en-US" altLang="ja-JP" dirty="0" smtClean="0"/>
          </a:p>
          <a:p>
            <a:pPr lvl="1"/>
            <a:r>
              <a:rPr lang="en-US" altLang="ja-JP" dirty="0" smtClean="0"/>
              <a:t>2</a:t>
            </a:r>
            <a:r>
              <a:rPr lang="ja-JP" altLang="en-US" dirty="0" smtClean="0"/>
              <a:t>～</a:t>
            </a:r>
            <a:r>
              <a:rPr lang="en-US" altLang="ja-JP" dirty="0" smtClean="0"/>
              <a:t>3</a:t>
            </a:r>
            <a:r>
              <a:rPr lang="ja-JP" altLang="en-US" dirty="0" smtClean="0"/>
              <a:t>ヶ月程度で開発を完成させ，報告会にて報告およびデモを実施</a:t>
            </a:r>
            <a:endParaRPr kumimoji="1" lang="ja-JP" altLang="en-US" dirty="0"/>
          </a:p>
        </p:txBody>
      </p:sp>
    </p:spTree>
    <p:extLst>
      <p:ext uri="{BB962C8B-B14F-4D97-AF65-F5344CB8AC3E}">
        <p14:creationId xmlns:p14="http://schemas.microsoft.com/office/powerpoint/2010/main" val="3529447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zh-CN" dirty="0" err="1" smtClean="0"/>
              <a:t>enPiT</a:t>
            </a:r>
            <a:r>
              <a:rPr lang="zh-CN" altLang="en-US" dirty="0" smtClean="0"/>
              <a:t>短期</a:t>
            </a:r>
            <a:r>
              <a:rPr lang="zh-CN" altLang="en-US" dirty="0"/>
              <a:t>集中合宿等受講条件</a:t>
            </a:r>
            <a:endParaRPr kumimoji="1" lang="ja-JP" altLang="en-US" dirty="0"/>
          </a:p>
        </p:txBody>
      </p:sp>
      <p:sp>
        <p:nvSpPr>
          <p:cNvPr id="3" name="コンテンツ プレースホルダー 2"/>
          <p:cNvSpPr>
            <a:spLocks noGrp="1"/>
          </p:cNvSpPr>
          <p:nvPr>
            <p:ph idx="1"/>
          </p:nvPr>
        </p:nvSpPr>
        <p:spPr>
          <a:xfrm>
            <a:off x="0" y="1052736"/>
            <a:ext cx="8964488" cy="5472608"/>
          </a:xfrm>
        </p:spPr>
        <p:txBody>
          <a:bodyPr>
            <a:noAutofit/>
          </a:bodyPr>
          <a:lstStyle/>
          <a:p>
            <a:r>
              <a:rPr lang="ja-JP" altLang="en-US" sz="2000" dirty="0"/>
              <a:t>参加</a:t>
            </a:r>
            <a:r>
              <a:rPr lang="ja-JP" altLang="en-US" sz="2000" dirty="0" smtClean="0"/>
              <a:t>条件</a:t>
            </a:r>
            <a:r>
              <a:rPr lang="en-US" altLang="ja-JP" sz="2000" dirty="0" smtClean="0"/>
              <a:t>(</a:t>
            </a:r>
            <a:r>
              <a:rPr lang="ja-JP" altLang="en-US" sz="2000" dirty="0" smtClean="0"/>
              <a:t>以下のいずれか</a:t>
            </a:r>
            <a:r>
              <a:rPr lang="en-US" altLang="ja-JP" sz="2000" dirty="0" smtClean="0"/>
              <a:t>)</a:t>
            </a:r>
            <a:r>
              <a:rPr lang="ja-JP" altLang="en-US" sz="2000" dirty="0" smtClean="0"/>
              <a:t>：</a:t>
            </a:r>
            <a:endParaRPr lang="ja-JP" altLang="en-US" sz="2000" dirty="0"/>
          </a:p>
          <a:p>
            <a:pPr lvl="1"/>
            <a:r>
              <a:rPr lang="ja-JP" altLang="en-US" sz="1600" dirty="0" smtClean="0"/>
              <a:t>情報</a:t>
            </a:r>
            <a:r>
              <a:rPr lang="ja-JP" altLang="en-US" sz="1600" dirty="0"/>
              <a:t>系の大学院に在籍している</a:t>
            </a:r>
          </a:p>
          <a:p>
            <a:pPr lvl="1"/>
            <a:r>
              <a:rPr lang="ja-JP" altLang="en-US" sz="1600" dirty="0" smtClean="0"/>
              <a:t>情報</a:t>
            </a:r>
            <a:r>
              <a:rPr lang="ja-JP" altLang="en-US" sz="1600" dirty="0"/>
              <a:t>系の学部レベルの基礎教育を習得している</a:t>
            </a:r>
          </a:p>
          <a:p>
            <a:pPr lvl="1"/>
            <a:r>
              <a:rPr lang="ja-JP" altLang="en-US" sz="1600" dirty="0" smtClean="0"/>
              <a:t>情報</a:t>
            </a:r>
            <a:r>
              <a:rPr lang="ja-JP" altLang="en-US" sz="1600" dirty="0"/>
              <a:t>系企業における実務経験を有する</a:t>
            </a:r>
          </a:p>
          <a:p>
            <a:r>
              <a:rPr lang="ja-JP" altLang="en-US" sz="2000" dirty="0" smtClean="0"/>
              <a:t>短期</a:t>
            </a:r>
            <a:r>
              <a:rPr lang="ja-JP" altLang="en-US" sz="2000" dirty="0"/>
              <a:t>集中合宿，分散</a:t>
            </a:r>
            <a:r>
              <a:rPr lang="en-US" altLang="ja-JP" sz="2000" dirty="0"/>
              <a:t>PBL</a:t>
            </a:r>
            <a:r>
              <a:rPr lang="ja-JP" altLang="en-US" sz="2000" dirty="0"/>
              <a:t>受講条件</a:t>
            </a:r>
            <a:r>
              <a:rPr lang="ja-JP" altLang="en-US" sz="2000" dirty="0" smtClean="0"/>
              <a:t>：以下</a:t>
            </a:r>
            <a:r>
              <a:rPr lang="ja-JP" altLang="en-US" sz="2000" dirty="0"/>
              <a:t>の項目を総合し合計</a:t>
            </a:r>
            <a:r>
              <a:rPr lang="en-US" altLang="ja-JP" sz="2000" dirty="0"/>
              <a:t>3</a:t>
            </a:r>
            <a:r>
              <a:rPr lang="ja-JP" altLang="en-US" sz="2000" dirty="0"/>
              <a:t>点</a:t>
            </a:r>
            <a:r>
              <a:rPr lang="ja-JP" altLang="en-US" sz="2000" dirty="0" smtClean="0"/>
              <a:t>以上</a:t>
            </a:r>
            <a:endParaRPr lang="ja-JP" altLang="en-US" sz="2000" dirty="0"/>
          </a:p>
          <a:p>
            <a:pPr marL="914400" lvl="1" indent="-514350">
              <a:buFont typeface="+mj-lt"/>
              <a:buAutoNum type="arabicPeriod"/>
            </a:pPr>
            <a:r>
              <a:rPr lang="ja-JP" altLang="en-US" sz="1600" dirty="0" smtClean="0"/>
              <a:t>情報</a:t>
            </a:r>
            <a:r>
              <a:rPr lang="ja-JP" altLang="en-US" sz="1600" dirty="0"/>
              <a:t>処理技術者試験に</a:t>
            </a:r>
            <a:r>
              <a:rPr lang="ja-JP" altLang="en-US" sz="1600" dirty="0" smtClean="0"/>
              <a:t>合格</a:t>
            </a:r>
            <a:endParaRPr lang="en-US" altLang="ja-JP" sz="1600" dirty="0" smtClean="0"/>
          </a:p>
          <a:p>
            <a:pPr marL="800100" lvl="2" indent="0">
              <a:buNone/>
            </a:pPr>
            <a:r>
              <a:rPr lang="en-US" altLang="ja-JP" sz="1400" dirty="0" smtClean="0"/>
              <a:t>(</a:t>
            </a:r>
            <a:r>
              <a:rPr lang="ja-JP" altLang="en-US" sz="1400" dirty="0" smtClean="0"/>
              <a:t>最大</a:t>
            </a:r>
            <a:r>
              <a:rPr lang="en-US" altLang="ja-JP" sz="1400" dirty="0"/>
              <a:t>3</a:t>
            </a:r>
            <a:r>
              <a:rPr lang="ja-JP" altLang="en-US" sz="1400" dirty="0"/>
              <a:t>点；</a:t>
            </a:r>
            <a:r>
              <a:rPr lang="en-US" altLang="ja-JP" sz="1400" dirty="0"/>
              <a:t>IT</a:t>
            </a:r>
            <a:r>
              <a:rPr lang="ja-JP" altLang="en-US" sz="1400" dirty="0"/>
              <a:t>パスポート </a:t>
            </a:r>
            <a:r>
              <a:rPr lang="en-US" altLang="ja-JP" sz="1400" dirty="0"/>
              <a:t>2</a:t>
            </a:r>
            <a:r>
              <a:rPr lang="ja-JP" altLang="en-US" sz="1400" dirty="0"/>
              <a:t>点，基本情報技術者以上 </a:t>
            </a:r>
            <a:r>
              <a:rPr lang="en-US" altLang="ja-JP" sz="1400" dirty="0"/>
              <a:t>3</a:t>
            </a:r>
            <a:r>
              <a:rPr lang="ja-JP" altLang="en-US" sz="1400" dirty="0"/>
              <a:t>点）</a:t>
            </a:r>
          </a:p>
          <a:p>
            <a:pPr marL="914400" lvl="1" indent="-514350">
              <a:buFont typeface="+mj-lt"/>
              <a:buAutoNum type="arabicPeriod"/>
            </a:pPr>
            <a:r>
              <a:rPr lang="ja-JP" altLang="en-US" sz="1600" dirty="0" smtClean="0"/>
              <a:t>プログラミング</a:t>
            </a:r>
            <a:r>
              <a:rPr lang="ja-JP" altLang="en-US" sz="1600" dirty="0"/>
              <a:t>の知識　（最大</a:t>
            </a:r>
            <a:r>
              <a:rPr lang="en-US" altLang="ja-JP" sz="1600" dirty="0"/>
              <a:t>3</a:t>
            </a:r>
            <a:r>
              <a:rPr lang="ja-JP" altLang="en-US" sz="1600" dirty="0"/>
              <a:t>点</a:t>
            </a:r>
            <a:r>
              <a:rPr lang="ja-JP" altLang="en-US" sz="1600" dirty="0" smtClean="0"/>
              <a:t>）</a:t>
            </a:r>
            <a:endParaRPr lang="en-US" altLang="ja-JP" sz="1600" dirty="0"/>
          </a:p>
          <a:p>
            <a:pPr marL="984250" lvl="2" indent="-184150"/>
            <a:r>
              <a:rPr lang="ja-JP" altLang="en-US" sz="1400" dirty="0" smtClean="0"/>
              <a:t>卒業</a:t>
            </a:r>
            <a:r>
              <a:rPr lang="ja-JP" altLang="en-US" sz="1400" dirty="0"/>
              <a:t>研究や学部（学群）での実験などで、</a:t>
            </a:r>
            <a:r>
              <a:rPr lang="en-US" altLang="ja-JP" sz="1400" dirty="0"/>
              <a:t>500</a:t>
            </a:r>
            <a:r>
              <a:rPr lang="ja-JP" altLang="en-US" sz="1400" dirty="0"/>
              <a:t>ステップ以上のプログラムの作成経験がある </a:t>
            </a:r>
            <a:r>
              <a:rPr lang="en-US" altLang="ja-JP" sz="1400" dirty="0"/>
              <a:t>2</a:t>
            </a:r>
            <a:r>
              <a:rPr lang="ja-JP" altLang="en-US" sz="1400" dirty="0" smtClean="0"/>
              <a:t>点</a:t>
            </a:r>
            <a:endParaRPr lang="en-US" altLang="ja-JP" sz="1400" dirty="0" smtClean="0"/>
          </a:p>
          <a:p>
            <a:pPr marL="984250" lvl="2" indent="-184150"/>
            <a:r>
              <a:rPr lang="ja-JP" altLang="en-US" sz="1400" dirty="0" smtClean="0"/>
              <a:t>プログラミングコンテスト</a:t>
            </a:r>
            <a:r>
              <a:rPr lang="ja-JP" altLang="en-US" sz="1400" dirty="0"/>
              <a:t>に入賞、あるいはグループプロジェクトでの開発経験がある </a:t>
            </a:r>
            <a:r>
              <a:rPr lang="en-US" altLang="ja-JP" sz="1400" dirty="0"/>
              <a:t>3</a:t>
            </a:r>
            <a:r>
              <a:rPr lang="ja-JP" altLang="en-US" sz="1400" dirty="0"/>
              <a:t>点</a:t>
            </a:r>
          </a:p>
          <a:p>
            <a:pPr marL="914400" lvl="1" indent="-514350">
              <a:buFont typeface="+mj-lt"/>
              <a:buAutoNum type="arabicPeriod"/>
            </a:pPr>
            <a:r>
              <a:rPr lang="ja-JP" altLang="en-US" sz="1600" dirty="0" smtClean="0"/>
              <a:t>ソフトウェア</a:t>
            </a:r>
            <a:r>
              <a:rPr lang="ja-JP" altLang="en-US" sz="1600" dirty="0"/>
              <a:t>開発に関する基礎知識　（最大</a:t>
            </a:r>
            <a:r>
              <a:rPr lang="en-US" altLang="ja-JP" sz="1600" dirty="0"/>
              <a:t>2</a:t>
            </a:r>
            <a:r>
              <a:rPr lang="ja-JP" altLang="en-US" sz="1600" dirty="0"/>
              <a:t>点）</a:t>
            </a:r>
          </a:p>
          <a:p>
            <a:pPr marL="984250" lvl="2" indent="-184150"/>
            <a:r>
              <a:rPr lang="ja-JP" altLang="en-US" sz="1400" dirty="0" smtClean="0"/>
              <a:t>ソフトウェア</a:t>
            </a:r>
            <a:r>
              <a:rPr lang="ja-JP" altLang="en-US" sz="1400" dirty="0"/>
              <a:t>開発に関連する学部科目</a:t>
            </a:r>
            <a:r>
              <a:rPr lang="en-US" altLang="ja-JP" sz="1400" dirty="0"/>
              <a:t>2</a:t>
            </a:r>
            <a:r>
              <a:rPr lang="ja-JP" altLang="en-US" sz="1400" dirty="0"/>
              <a:t>単位以上を取得ずみ </a:t>
            </a:r>
            <a:r>
              <a:rPr lang="en-US" altLang="ja-JP" sz="1400" dirty="0"/>
              <a:t>1</a:t>
            </a:r>
            <a:r>
              <a:rPr lang="ja-JP" altLang="en-US" sz="1400" dirty="0"/>
              <a:t>点</a:t>
            </a:r>
          </a:p>
          <a:p>
            <a:pPr marL="984250" lvl="2" indent="-184150"/>
            <a:r>
              <a:rPr lang="ja-JP" altLang="en-US" sz="1400" dirty="0" smtClean="0"/>
              <a:t>科目</a:t>
            </a:r>
            <a:r>
              <a:rPr lang="ja-JP" altLang="en-US" sz="1400" dirty="0"/>
              <a:t>「ソフトウェア開発工学」の単位</a:t>
            </a:r>
            <a:r>
              <a:rPr lang="ja-JP" altLang="en-US" sz="1400" dirty="0" smtClean="0"/>
              <a:t>取得済み，また</a:t>
            </a:r>
            <a:r>
              <a:rPr lang="ja-JP" altLang="en-US" sz="1400" dirty="0"/>
              <a:t>はサマースクールまでに取得見込み </a:t>
            </a:r>
            <a:r>
              <a:rPr lang="en-US" altLang="ja-JP" sz="1400" dirty="0"/>
              <a:t>2</a:t>
            </a:r>
            <a:r>
              <a:rPr lang="ja-JP" altLang="en-US" sz="1400" dirty="0"/>
              <a:t>点</a:t>
            </a:r>
          </a:p>
          <a:p>
            <a:pPr marL="914400" lvl="1" indent="-514350">
              <a:buFont typeface="+mj-lt"/>
              <a:buAutoNum type="arabicPeriod"/>
            </a:pPr>
            <a:r>
              <a:rPr lang="ja-JP" altLang="en-US" sz="1600" dirty="0" smtClean="0"/>
              <a:t>情報</a:t>
            </a:r>
            <a:r>
              <a:rPr lang="ja-JP" altLang="en-US" sz="1600" dirty="0"/>
              <a:t>技術の動向に関する知識  </a:t>
            </a:r>
            <a:r>
              <a:rPr lang="en-US" altLang="ja-JP" sz="1600" dirty="0"/>
              <a:t>(1</a:t>
            </a:r>
            <a:r>
              <a:rPr lang="ja-JP" altLang="en-US" sz="1600" dirty="0"/>
              <a:t>点</a:t>
            </a:r>
            <a:r>
              <a:rPr lang="en-US" altLang="ja-JP" sz="1600" dirty="0"/>
              <a:t>)</a:t>
            </a:r>
          </a:p>
          <a:p>
            <a:pPr marL="984250" lvl="2" indent="-184150"/>
            <a:r>
              <a:rPr lang="ja-JP" altLang="en-US" sz="1400" dirty="0" smtClean="0"/>
              <a:t>「</a:t>
            </a:r>
            <a:r>
              <a:rPr lang="ja-JP" altLang="en-US" sz="1400" dirty="0"/>
              <a:t>最新</a:t>
            </a:r>
            <a:r>
              <a:rPr lang="en-US" altLang="ja-JP" sz="1400" dirty="0"/>
              <a:t>IT</a:t>
            </a:r>
            <a:r>
              <a:rPr lang="ja-JP" altLang="en-US" sz="1400" dirty="0"/>
              <a:t>動向に関する特別講義」または「</a:t>
            </a:r>
            <a:r>
              <a:rPr lang="en-US" altLang="ja-JP" sz="1400" dirty="0"/>
              <a:t>ICT</a:t>
            </a:r>
            <a:r>
              <a:rPr lang="ja-JP" altLang="en-US" sz="1400" dirty="0"/>
              <a:t>社会イノベーション特論」の単位を取得済み</a:t>
            </a:r>
            <a:r>
              <a:rPr lang="ja-JP" altLang="en-US" sz="1400" dirty="0" smtClean="0"/>
              <a:t>、また</a:t>
            </a:r>
            <a:r>
              <a:rPr lang="ja-JP" altLang="en-US" sz="1400" dirty="0"/>
              <a:t>はサマースクールまでに取得見込み </a:t>
            </a:r>
            <a:r>
              <a:rPr lang="en-US" altLang="ja-JP" sz="1400" dirty="0"/>
              <a:t>1</a:t>
            </a:r>
            <a:r>
              <a:rPr lang="ja-JP" altLang="en-US" sz="1400" dirty="0"/>
              <a:t>点</a:t>
            </a:r>
          </a:p>
          <a:p>
            <a:pPr marL="914400" lvl="1" indent="-514350">
              <a:buFont typeface="+mj-lt"/>
              <a:buAutoNum type="arabicPeriod"/>
            </a:pPr>
            <a:r>
              <a:rPr lang="ja-JP" altLang="en-US" sz="1600" dirty="0" smtClean="0"/>
              <a:t>指導</a:t>
            </a:r>
            <a:r>
              <a:rPr lang="ja-JP" altLang="en-US" sz="1600" dirty="0"/>
              <a:t>教員からの推薦状 </a:t>
            </a:r>
            <a:r>
              <a:rPr lang="en-US" altLang="ja-JP" sz="1600" dirty="0"/>
              <a:t>(1</a:t>
            </a:r>
            <a:r>
              <a:rPr lang="ja-JP" altLang="en-US" sz="1600" dirty="0"/>
              <a:t>点</a:t>
            </a:r>
            <a:r>
              <a:rPr lang="en-US" altLang="ja-JP" sz="1600" dirty="0"/>
              <a:t>)</a:t>
            </a:r>
          </a:p>
          <a:p>
            <a:pPr marL="0" indent="0">
              <a:buNone/>
            </a:pPr>
            <a:endParaRPr kumimoji="1" lang="ja-JP" altLang="en-US" sz="2000" dirty="0"/>
          </a:p>
        </p:txBody>
      </p:sp>
    </p:spTree>
    <p:extLst>
      <p:ext uri="{BB962C8B-B14F-4D97-AF65-F5344CB8AC3E}">
        <p14:creationId xmlns:p14="http://schemas.microsoft.com/office/powerpoint/2010/main" val="2891948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721</TotalTime>
  <Words>1371</Words>
  <Application>Microsoft Office PowerPoint</Application>
  <PresentationFormat>画面に合わせる (4:3)</PresentationFormat>
  <Paragraphs>284</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Office ​​テーマ</vt:lpstr>
      <vt:lpstr>enPiTって何？</vt:lpstr>
      <vt:lpstr>体験できること</vt:lpstr>
      <vt:lpstr>enPiTに参加する利点</vt:lpstr>
      <vt:lpstr>enPiT BizAppとは？</vt:lpstr>
      <vt:lpstr>enPiTの一年</vt:lpstr>
      <vt:lpstr>何をするの？</vt:lpstr>
      <vt:lpstr>enPiT 筑波大学の参加校</vt:lpstr>
      <vt:lpstr>具体的な内容</vt:lpstr>
      <vt:lpstr>enPiT短期集中合宿等受講条件</vt:lpstr>
      <vt:lpstr>事前学習</vt:lpstr>
      <vt:lpstr>登録，審査</vt:lpstr>
      <vt:lpstr>登録</vt:lpstr>
      <vt:lpstr>登録，審査時の注意</vt:lpstr>
      <vt:lpstr>短期集中合宿</vt:lpstr>
      <vt:lpstr>短期集中合宿第一週 講義時間割</vt:lpstr>
      <vt:lpstr>短期集中合宿第二週 講義時間割</vt:lpstr>
      <vt:lpstr>分散PBL (スタンダード，ライトとも)</vt:lpstr>
      <vt:lpstr>昨年の開発テーマ</vt:lpstr>
      <vt:lpstr>機材</vt:lpstr>
      <vt:lpstr>enPiTの一年 (再掲)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Satoshi Saga</dc:creator>
  <cp:lastModifiedBy>Satoshi Saga</cp:lastModifiedBy>
  <cp:revision>59</cp:revision>
  <dcterms:created xsi:type="dcterms:W3CDTF">2014-02-25T00:37:17Z</dcterms:created>
  <dcterms:modified xsi:type="dcterms:W3CDTF">2014-04-17T03:56:19Z</dcterms:modified>
</cp:coreProperties>
</file>